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4"/>
    <p:sldMasterId id="2147483725" r:id="rId5"/>
    <p:sldMasterId id="2147483737" r:id="rId6"/>
    <p:sldMasterId id="2147483749" r:id="rId7"/>
    <p:sldMasterId id="2147483761" r:id="rId8"/>
    <p:sldMasterId id="2147483648" r:id="rId9"/>
  </p:sldMasterIdLst>
  <p:notesMasterIdLst>
    <p:notesMasterId r:id="rId19"/>
  </p:notesMasterIdLst>
  <p:sldIdLst>
    <p:sldId id="289" r:id="rId10"/>
    <p:sldId id="296" r:id="rId11"/>
    <p:sldId id="284" r:id="rId12"/>
    <p:sldId id="294" r:id="rId13"/>
    <p:sldId id="308" r:id="rId14"/>
    <p:sldId id="295" r:id="rId15"/>
    <p:sldId id="283" r:id="rId16"/>
    <p:sldId id="297" r:id="rId17"/>
    <p:sldId id="31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49CC"/>
    <a:srgbClr val="EECA62"/>
    <a:srgbClr val="E9C058"/>
    <a:srgbClr val="00AFDB"/>
    <a:srgbClr val="0094CA"/>
    <a:srgbClr val="F82323"/>
    <a:srgbClr val="275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68" autoAdjust="0"/>
    <p:restoredTop sz="94660"/>
  </p:normalViewPr>
  <p:slideViewPr>
    <p:cSldViewPr snapToGrid="0">
      <p:cViewPr varScale="1">
        <p:scale>
          <a:sx n="69" d="100"/>
          <a:sy n="69" d="100"/>
        </p:scale>
        <p:origin x="2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ACDF8-676F-0248-825F-A5937AD2F2A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BC574-C46C-5F45-A978-12B527E0F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7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7E326-B57A-0BA9-53F1-BF357EE35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61E970-91B4-EE8F-C75C-434095B277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868F2-1E24-2731-7579-5E08EFE8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0C07-5608-5847-AC6C-76BECF89D93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C620B-166E-2576-8E26-56AA0A9A5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75C6E-AFBA-F9B3-B07E-C8B3D6F2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45-8050-6148-A130-23205DE22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06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2B050-4B4B-3177-833C-2675E8CEF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EC3E8-7E8C-63B3-5C43-E53CAB5F7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6E518-B131-1E81-6B48-B778DA7FD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0C07-5608-5847-AC6C-76BECF89D93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FD1CE-E51C-C57B-94D5-094B17447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D23B3-60F9-B157-708D-B92A6D87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45-8050-6148-A130-23205DE22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86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4ED646-B3CC-25D4-4B82-A59AFF678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9A2A1-8EE7-2276-F40A-6571EAACE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E511C-75BC-52A9-3C1F-DD5C36AE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0C07-5608-5847-AC6C-76BECF89D93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4443B-7BC3-7960-BE9A-DEE1729B6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0DD6D-80BC-B703-B2C4-6912F59D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45-8050-6148-A130-23205DE22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99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B83FD-3002-454F-973D-1BE73B013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88DE08-7D4A-48C8-B49C-C1FCAD387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5B1F7-B6EA-4CBC-A2DB-88458A80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3785-CEBB-437F-9559-CE1A9775558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80393-B9F6-463D-AA53-0D619625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B8028-ADF4-4D4F-AC1E-1129E5B4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2E7B-9CC4-4F73-A17E-2458B49F6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2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D8C8E-76AC-4010-A86A-B130BEB00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6B49-EB74-41F4-80B3-9543C94CE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88600-4F74-49AB-963D-3A77DD928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3785-CEBB-437F-9559-CE1A9775558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22FB6-3066-4A6E-A22D-5497E9576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D2B46-674C-4C31-A9E7-75F658BD2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2E7B-9CC4-4F73-A17E-2458B49F6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35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FED65-9B03-491E-8900-25E675DB0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4B9A4-1C03-4FEB-BBD1-9CFB4C0B8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19544-81E7-4A29-8EBD-467E0CC5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3785-CEBB-437F-9559-CE1A9775558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DC3B0-306C-4E9A-A874-A36E60D4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150AC-B7FB-43F0-B93F-9728C541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2E7B-9CC4-4F73-A17E-2458B49F6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67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1B4AC-0764-476B-BC5D-4028DEA3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0AADC-2A56-4BE7-9271-6848F313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1ED40-E6B1-449C-AD11-C678F9445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7E079-D86E-428B-9DBD-FAAA8A1A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3785-CEBB-437F-9559-CE1A9775558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0D26A-8FB0-4098-BE29-89737B72A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11B93-0587-4086-8C6C-BC5A5C11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2E7B-9CC4-4F73-A17E-2458B49F6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80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A3ED-1CFA-4E42-965C-B2032D10C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D557-D57D-4CFC-8964-B8C8DA55C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DB60D-E8FE-4D4F-A505-DA84AC58C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7223-8738-4A3D-AD38-CA7181E0F4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D12ADC-C053-452B-B254-0DD6C1C53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6B67A2-F53B-48A0-AD3B-95F74C379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3785-CEBB-437F-9559-CE1A9775558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C3007B-9FBE-4CD1-9431-85EA0A15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C5CE9A-3CD8-4929-9339-087924A2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2E7B-9CC4-4F73-A17E-2458B49F6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8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5CE20-B876-4767-89A7-10857D404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9F4AA-E197-4C18-9B7D-1B762B6C1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3785-CEBB-437F-9559-CE1A9775558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A972A-3E9F-4A7B-A0BB-DC0B4C90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7C92D-54C0-470F-9548-48DCAD0B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2E7B-9CC4-4F73-A17E-2458B49F6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45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4735B-9569-43C9-99DD-8440F651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3785-CEBB-437F-9559-CE1A9775558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DCE1CF-43B5-4B1B-B58A-3F95BFD4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98582-A7F0-4C5F-AE72-A198EB58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2E7B-9CC4-4F73-A17E-2458B49F6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20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46411-619F-4C73-BE64-8B4FB2413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19A30-309F-43DB-AB90-E82B30C39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49D65-7A90-4EA7-A525-286221631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F3FB8-E869-43EE-976B-23F2298BD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3785-CEBB-437F-9559-CE1A9775558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99607-758D-4043-BDDC-2307FB571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2A7AA-52E8-49DD-9DBA-BFE148725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2E7B-9CC4-4F73-A17E-2458B49F6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6BE1-2089-660C-82B3-7FF00DAF7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C7A0E-5B34-2558-4922-1323EBCB9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03321-2738-E8A1-B8C9-0F1BE0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0C07-5608-5847-AC6C-76BECF89D93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5D19F-7C49-C3EE-3FBE-C4704017A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F4535-D11B-86E6-9588-BA3189A7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45-8050-6148-A130-23205DE22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1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66F01-E5DD-4034-8961-DF6DBC4E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F8C85-A9FD-42EF-BFF0-693485A4B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0BE6A-F1EF-4248-93E9-031BF620D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ACBB1-8822-47DF-B6A2-4269647B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3785-CEBB-437F-9559-CE1A9775558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39158-1B4D-47BD-BDF2-40CBF515B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F18C2-FBA7-4FA9-98E7-0A1DC438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2E7B-9CC4-4F73-A17E-2458B49F6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38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371EF-8FE8-4969-A66D-10051B7C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35FB0-2656-443A-920B-AF1589AEE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1C3CA-8775-4037-947E-3C1788492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3785-CEBB-437F-9559-CE1A9775558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2012D-C2E1-4E39-BB26-2FF6AF5CB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57EC8-CAC5-4AB2-AC3F-A04B43519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2E7B-9CC4-4F73-A17E-2458B49F6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25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E901F0-2B6E-4B29-9574-41C6BA264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A92F5A-4266-416C-AFFC-C1910E887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51542-3A5B-46FC-B124-5A82D0F8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3785-CEBB-437F-9559-CE1A9775558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19C46-1769-4497-AC39-2C84D495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70F2D-A0B4-4FDA-8941-9613FD9A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2E7B-9CC4-4F73-A17E-2458B49F6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8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8889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737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453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138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1189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5370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038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E5F38-2C85-5B2B-97F7-6CD48BA73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7EFDE-D198-F9D5-8E52-75ABFC6AD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7C038-1526-8DEF-1991-C27305CE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0C07-5608-5847-AC6C-76BECF89D93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97549-46EB-CF78-FBC1-3E182C21D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14C5E-5989-D67E-4654-E0D502E4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45-8050-6148-A130-23205DE22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14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496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507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1128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4806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550B-647F-455A-2B92-3792529C2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3B623-5D2F-B25C-980D-9F610D040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CCE89-4D58-161C-6F12-046E390FA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7B31-A6EB-4F72-B92D-3D77DAAC064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1B0EF-AF75-FDB8-5E53-75E2BED3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3C0B1-5452-6299-39D6-218E4101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37DC-53B0-4768-94F7-5D596316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56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12903-39E6-D15A-D2B8-0AC40A6EE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ABC4F-D60F-102C-078A-7BCF378C0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43B02-CE91-4AE0-D609-D4B49809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7B31-A6EB-4F72-B92D-3D77DAAC064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73843-13C5-E35B-5B86-017EAEF5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27A53-7149-FB1C-9A76-C3DCC4759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37DC-53B0-4768-94F7-5D596316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20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6FB1-2F9B-800B-F6AD-5C4CCAA14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D2E4D-E9EC-AA60-ACA7-4F8EDE8EF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66795-4A59-A1A8-0EB3-24324320D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7B31-A6EB-4F72-B92D-3D77DAAC064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B5E23-ED5C-A670-35A0-35415919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161A8-8501-9719-30C6-7C3EDCB0E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37DC-53B0-4768-94F7-5D596316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2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DFB86-31F2-5E4C-C2D3-7BA088645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D1511-E12E-FE41-2FE4-D04C471F5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804918-10CE-5E4B-AF36-35C5D81B4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4166F-6E99-1C10-A300-86BBFE59B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7B31-A6EB-4F72-B92D-3D77DAAC064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BC5B9-E366-9933-D097-D2557248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F9D8C-6B6D-D6CD-DF4E-27BF0FDF9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37DC-53B0-4768-94F7-5D596316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73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0D194-0016-85FB-BE9A-3F4905FF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E237A-20F0-D121-84AF-F81D5320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35675-D3F5-76F1-906A-5DF18A90B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B9B952-22C4-A53E-1017-CE00A55D4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F1AFE-2B50-6D5E-019C-B75F3A134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0B3E4-4DCB-6891-9B44-A07F339F2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7B31-A6EB-4F72-B92D-3D77DAAC064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ABE5AA-BAFB-793E-3874-604742F9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CEE62F-DD0D-0164-8A6E-DF5EDDBCF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37DC-53B0-4768-94F7-5D596316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15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ADF6-4EEE-36B3-FC5D-44F5716B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29DAFE-3B43-26FB-05BE-D92E9ACEE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7B31-A6EB-4F72-B92D-3D77DAAC064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BBAA2-9864-318B-4524-3092ECDCA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C9D4F-49F3-6B99-D44D-667EA61B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37DC-53B0-4768-94F7-5D596316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9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9D523-0B6A-C27C-3DFF-B47E53F7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F09D6-8DC9-50B4-0168-6F5E07F74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B0F1F-A2F0-EF3F-3ED2-63B658AFC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94714-752E-218B-F0D1-5A656F67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0C07-5608-5847-AC6C-76BECF89D93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48E96-EBAD-A0BB-5077-1CCEADC82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814BB-69AC-87AB-6CD7-00BDC330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45-8050-6148-A130-23205DE22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85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B621E-9A9F-A8A9-468D-7EAE8EF0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7B31-A6EB-4F72-B92D-3D77DAAC064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68C556-8AAB-0026-F8C5-5CFFE254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4E09B-44C5-AE86-59D2-A8C05619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37DC-53B0-4768-94F7-5D596316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48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FF927-1F6C-B1BC-AC99-0CB70A4B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CEC26-E1D8-BB80-90BC-CB659BFBA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43A4-3895-7A4E-7905-E687AED4B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DB62C-FE43-6310-8CB4-6A3463D9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7B31-A6EB-4F72-B92D-3D77DAAC064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C1E73-865B-2AB8-3FC1-32BA0402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90549-003A-199A-D0F5-4528CF8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37DC-53B0-4768-94F7-5D596316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47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DBFCB-B154-5686-8A7F-DC0CA8A74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DA0864-71F1-CEDB-8E99-E5215729B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130D9-1C14-E617-B652-59E97186B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195F0-F115-2F0A-380E-594E059D6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7B31-A6EB-4F72-B92D-3D77DAAC064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67BDF-9AB5-6342-67D9-EED4B7F57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928BA-8FC7-6614-6093-44273B424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37DC-53B0-4768-94F7-5D596316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73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EF5E-6BF2-E2A3-40E5-BC2C05CD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C2DA5-392E-D0F5-87BC-AA267C641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BF93C-C36C-A74B-0891-ECA7C17A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7B31-A6EB-4F72-B92D-3D77DAAC064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298B7-890C-DCE6-9E08-745B7A261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A8EC0-302C-AEAB-AC44-BB2A34B5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37DC-53B0-4768-94F7-5D596316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01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2FD348-69F8-B615-0847-D4D9555CA2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3CCB85-2089-C784-16AE-A46AC472A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21A1B-1FB9-3785-B314-572C2CF10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7B31-A6EB-4F72-B92D-3D77DAAC064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C7F86-1F92-4445-1F3F-385A8FD4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AB193-9142-9D6B-4B44-65EC0309D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137DC-53B0-4768-94F7-5D596316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64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85A2-DD8B-44F9-9EE1-1D7474AD8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2332C-33C8-4B8C-B711-15254D4E1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82FD9-8F2F-439D-B6B1-1F91CAC9B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F151-2385-491C-BEEE-DC9F9A7B3138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3D6EB-E15F-44E6-BD6F-7593E1F5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C3BCC-33F3-46F0-A86A-5E7E8F72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3A56-BE39-4776-89F0-F4C725904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79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0DDD-5032-48BD-AB45-7F9F5E619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F61A3-2C43-4AFB-ABF2-3D6D540F6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48E6B-0CB0-4133-90C1-83BA18325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F151-2385-491C-BEEE-DC9F9A7B3138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B4B19-8085-4F4E-AE5B-92763BA1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4F336-D2CC-477D-AEB4-ED8A03A0A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3A56-BE39-4776-89F0-F4C725904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975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6BCB1-B8FF-4F37-A536-08628185B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9C658-AA2B-44A3-A26C-700AC48E4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79673-EE98-46DE-AFD9-99E8A0544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F151-2385-491C-BEEE-DC9F9A7B3138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8E3E5-191A-4845-8F16-C3D55DD7D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48493-BD26-443B-8601-520C68B98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3A56-BE39-4776-89F0-F4C725904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119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9722F-C43C-4598-BC1D-1413CE676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55B34-8615-45B5-9E49-43D4A8627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892B2-0A45-4429-8EC0-E538A7622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5CEFE-EA2A-4A68-B07D-3DEE2372E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F151-2385-491C-BEEE-DC9F9A7B3138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6E655-BD28-4DF3-B722-FB048DEA3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57335-5A02-453A-AFBF-6D3F28C8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3A56-BE39-4776-89F0-F4C725904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399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09A18-A820-4077-BBF3-18362E305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455CF-5CAD-4A0E-AC6E-F0771CAB5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EC3B3C-D263-424A-B097-94EC31056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B056C3-D2A1-40A8-9CBE-32B788C20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8820B-8DDF-43E5-8D6A-79696D3E5B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83938E-E22B-4362-ADA1-62A1E180A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F151-2385-491C-BEEE-DC9F9A7B3138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3B5E98-E5BD-4704-A042-CD65D94F7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3BE3F4-8DF5-4BC0-814F-A0F6BD21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3A56-BE39-4776-89F0-F4C725904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82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27B92-F892-1427-F788-A9EFFA5AE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BB644-8BB6-B9DF-BD47-A9B40328B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2A8550-0A08-A55A-7641-F22D15B88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AEF4C-18BE-F906-AE6D-4227DAA690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AC1CD-8F62-6680-CD20-5D9E9F183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70E93F-B34C-AF64-EF97-29F40A00E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0C07-5608-5847-AC6C-76BECF89D93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21D3DB-9F4A-9250-234E-BE72BAA81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AA029-0023-2578-321E-F00ACA6A7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45-8050-6148-A130-23205DE22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67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AE65-8682-423B-8E82-9FC1E337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6B561-EFBF-4697-BA37-6764FFF45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F151-2385-491C-BEEE-DC9F9A7B3138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22EAE2-6A00-4E0A-A473-4FAA83F9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7DE64-2EE5-40D8-A362-2095AED5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3A56-BE39-4776-89F0-F4C725904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10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93730A-E803-438D-88FC-EE2BC209C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F151-2385-491C-BEEE-DC9F9A7B3138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B49CC5-A5E7-4E36-B2C2-FA231B1C9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DD85C-6934-4DC6-9A85-A4A878883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3A56-BE39-4776-89F0-F4C725904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223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8E0B9-6461-402E-BFFE-B9DBEDD4A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457E4-C95D-40BA-ABEC-B7310E5DA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ACE7E-3279-4EB1-AB97-ADCBC63C6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3AA35-6F50-4E28-91B5-CDDCC5A33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F151-2385-491C-BEEE-DC9F9A7B3138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78CFD-635D-44F1-ABAD-208C0383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BD6DB-9E9D-4454-A847-1C164F3E4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3A56-BE39-4776-89F0-F4C725904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64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0ECB7-A85B-449B-B909-D9AC6398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FBAEB3-D896-49EC-A7F4-C5E99D0192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D83AD-8BFC-448E-A51E-B7A453D21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BFA7E-48B6-4DEE-A772-2314D92DE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F151-2385-491C-BEEE-DC9F9A7B3138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C9D70-EA80-43C0-8E4F-DA03CEFAD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E221D-36CE-4DDA-96EA-C7870AA9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3A56-BE39-4776-89F0-F4C725904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28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314A-8CDB-481B-9545-507D1643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C4785-22E7-4ADE-A0A7-42034BA58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F15B0-6B2D-4532-89CB-B0BF1AF1F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F151-2385-491C-BEEE-DC9F9A7B3138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44365-D848-4371-9F09-9FB68251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71081-1726-437B-9EBB-11502350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3A56-BE39-4776-89F0-F4C725904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07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E7B7A0-A060-4A29-8490-1BA18C1C9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175D6-37F3-435F-93DF-44CD135BE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778B0-2B28-452D-A860-0A5DFB323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F151-2385-491C-BEEE-DC9F9A7B3138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D1FCA-EB76-4550-B60D-72885D67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7A6F7-50A6-415E-BF33-A18C52FA6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3A56-BE39-4776-89F0-F4C725904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151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99A17-FE84-4D23-A40B-AD74B01BE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51D4FC-7979-4D27-851C-270130CC9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CBAB0-A682-43F0-B5C4-61565138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67BE-D5E3-412C-AF33-D2CDCF324D7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ED537-C73A-4FD7-80AF-0874E4EC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4FB14-1815-4452-9EB8-CCED0AD7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7FD31-AA06-4592-8D49-F3796D150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48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FA1F-5161-E271-AB06-6CAD78B6C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FAEC57-D364-7AB6-8039-7DD3AAC8F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0C07-5608-5847-AC6C-76BECF89D93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D7D02-0B1F-0FB8-D077-D94B7DC0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12759-01C4-CB0A-53FA-14FA3006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45-8050-6148-A130-23205DE22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19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F66BB2-5EFF-02E0-6470-0CB450F7D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0C07-5608-5847-AC6C-76BECF89D93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FB8E5E-D20D-935A-73E8-35D95234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73BDD-A267-75CF-E50A-B6D06FD4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45-8050-6148-A130-23205DE22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42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341BF-5FC2-C3DF-AB57-33626BF58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F69BD-A4BC-F1EF-129E-34A9FA546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8A651-1AB1-9499-EB3D-227662620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C7C730-9A1A-8313-7776-916BCE12B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0C07-5608-5847-AC6C-76BECF89D93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2C37B-6BF5-0D2E-46F7-FB9BED69A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427A8-4BE9-FB9B-8A24-64356CC1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45-8050-6148-A130-23205DE22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1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AA426-67E9-7024-C13F-8009332A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D8DE40-9941-B4C6-4040-DB717EFDA6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D7CF7-73FF-171B-CCF2-701B90C65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7315C-B39E-CF70-50E5-82019226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0C07-5608-5847-AC6C-76BECF89D93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F2FAB-20F5-7822-656A-71E82000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B6908-D3C5-90A9-BFB3-ED445C78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45-8050-6148-A130-23205DE22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75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2A2A15-CC42-541F-B7DC-131ED093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5AF51-7D56-07CA-FF32-BE7F04933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343E3-1BB0-D47E-BFCE-2DD3306F38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C20C07-5608-5847-AC6C-76BECF89D93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66D34-D7CF-4CE8-3E3D-D98D3DE1D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4F60D-EB5E-9E01-E88D-6B453660B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38D545-8050-6148-A130-23205DE22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2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0C2356-9E97-4FCD-B36F-2829316DA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457D6-3C44-4593-9195-9AC45CAC4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831B9-F461-4C77-8B81-75F092E3D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F3785-CEBB-437F-9559-CE1A9775558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518D7-88AD-477A-B303-9F0CC349E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6E24E-289B-41F0-BC34-A30358388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62E7B-9CC4-4F73-A17E-2458B49F6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2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9175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A9567-0573-9497-F198-38EF41C7C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FD661-650B-563F-B2E9-057619255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3448D-E28C-74CA-E940-02A9D160F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17B31-A6EB-4F72-B92D-3D77DAAC064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BCCDC-B5CB-B838-ECD5-F04637EB1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266A9-0AD1-28A2-4495-B136CA823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137DC-53B0-4768-94F7-5D596316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3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4B1B74-95F2-467E-9B8E-4F62516BF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60541-7E58-4990-A45B-AF6CFA666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2095C-6272-4B36-9EFA-E22B01895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AF151-2385-491C-BEEE-DC9F9A7B3138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27AF3-B671-4426-AEE5-92B5C1D72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4712E-F912-4A0F-9179-D28FAD653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93A56-BE39-4776-89F0-F4C725904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7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200">
              <a:srgbClr val="138DA5"/>
            </a:gs>
            <a:gs pos="0">
              <a:srgbClr val="36D6F8"/>
            </a:gs>
            <a:gs pos="100000">
              <a:srgbClr val="00627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4FC518-CCDC-4A3C-B8B1-4A0B51A4C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A1F3B-46A6-4224-98AF-9D943591E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78BC2-5F9C-4C0D-844E-42A01FA99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D67BE-D5E3-412C-AF33-D2CDCF324D7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31611-5506-41AF-972C-A780D7183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4E757-D11E-44E9-82D1-D6BEB4AD2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7FD31-AA06-4592-8D49-F3796D150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7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svg"/><Relationship Id="rId5" Type="http://schemas.openxmlformats.org/officeDocument/2006/relationships/image" Target="../media/image20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7A802E-ADC5-0966-FE4A-E834DFD41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Isosceles Triangle 29">
            <a:extLst>
              <a:ext uri="{FF2B5EF4-FFF2-40B4-BE49-F238E27FC236}">
                <a16:creationId xmlns:a16="http://schemas.microsoft.com/office/drawing/2014/main" id="{CB1EE70B-27DB-C981-6C6E-EE4A60790D0F}"/>
              </a:ext>
            </a:extLst>
          </p:cNvPr>
          <p:cNvSpPr>
            <a:spLocks/>
          </p:cNvSpPr>
          <p:nvPr/>
        </p:nvSpPr>
        <p:spPr>
          <a:xfrm>
            <a:off x="5588001" y="4140310"/>
            <a:ext cx="6857998" cy="1770743"/>
          </a:xfrm>
          <a:prstGeom prst="triangle">
            <a:avLst/>
          </a:prstGeom>
          <a:solidFill>
            <a:sysClr val="windowText" lastClr="000000"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>
            <a:softEdge rad="1143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7" name="Isosceles Triangle 28">
            <a:extLst>
              <a:ext uri="{FF2B5EF4-FFF2-40B4-BE49-F238E27FC236}">
                <a16:creationId xmlns:a16="http://schemas.microsoft.com/office/drawing/2014/main" id="{AE67DA82-CBFE-657F-4525-F44FC25DF05B}"/>
              </a:ext>
            </a:extLst>
          </p:cNvPr>
          <p:cNvSpPr>
            <a:spLocks/>
          </p:cNvSpPr>
          <p:nvPr/>
        </p:nvSpPr>
        <p:spPr>
          <a:xfrm>
            <a:off x="-391887" y="4169339"/>
            <a:ext cx="7228116" cy="1770743"/>
          </a:xfrm>
          <a:prstGeom prst="triangle">
            <a:avLst/>
          </a:prstGeom>
          <a:solidFill>
            <a:sysClr val="windowText" lastClr="000000"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>
            <a:softEdge rad="1143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FB0CD4D1-B0D6-3FAA-7EE9-6452EA958425}"/>
              </a:ext>
            </a:extLst>
          </p:cNvPr>
          <p:cNvGrpSpPr>
            <a:grpSpLocks/>
          </p:cNvGrpSpPr>
          <p:nvPr/>
        </p:nvGrpSpPr>
        <p:grpSpPr>
          <a:xfrm>
            <a:off x="711200" y="917917"/>
            <a:ext cx="10769600" cy="5022166"/>
            <a:chOff x="984736" y="935501"/>
            <a:chExt cx="11985680" cy="4986997"/>
          </a:xfrm>
          <a:scene3d>
            <a:camera prst="perspectiveRelaxedModerately"/>
            <a:lightRig rig="threePt" dir="t"/>
          </a:scene3d>
        </p:grpSpPr>
        <p:sp>
          <p:nvSpPr>
            <p:cNvPr id="229" name="Freeform: Shape 23">
              <a:extLst>
                <a:ext uri="{FF2B5EF4-FFF2-40B4-BE49-F238E27FC236}">
                  <a16:creationId xmlns:a16="http://schemas.microsoft.com/office/drawing/2014/main" id="{5659A61F-5A8E-C204-AFF9-E905EE04FFFF}"/>
                </a:ext>
              </a:extLst>
            </p:cNvPr>
            <p:cNvSpPr>
              <a:spLocks/>
            </p:cNvSpPr>
            <p:nvPr/>
          </p:nvSpPr>
          <p:spPr>
            <a:xfrm>
              <a:off x="984736" y="935501"/>
              <a:ext cx="2996420" cy="4986996"/>
            </a:xfrm>
            <a:custGeom>
              <a:avLst/>
              <a:gdLst>
                <a:gd name="connsiteX0" fmla="*/ 2996419 w 2996420"/>
                <a:gd name="connsiteY0" fmla="*/ 0 h 4986996"/>
                <a:gd name="connsiteX1" fmla="*/ 2996419 w 2996420"/>
                <a:gd name="connsiteY1" fmla="*/ 471267 h 4986996"/>
                <a:gd name="connsiteX2" fmla="*/ 2996420 w 2996420"/>
                <a:gd name="connsiteY2" fmla="*/ 471267 h 4986996"/>
                <a:gd name="connsiteX3" fmla="*/ 2996420 w 2996420"/>
                <a:gd name="connsiteY3" fmla="*/ 4515729 h 4986996"/>
                <a:gd name="connsiteX4" fmla="*/ 1 w 2996420"/>
                <a:gd name="connsiteY4" fmla="*/ 4986996 h 4986996"/>
                <a:gd name="connsiteX5" fmla="*/ 1 w 2996420"/>
                <a:gd name="connsiteY5" fmla="*/ 471267 h 4986996"/>
                <a:gd name="connsiteX6" fmla="*/ 0 w 2996420"/>
                <a:gd name="connsiteY6" fmla="*/ 471267 h 498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6420" h="4986996">
                  <a:moveTo>
                    <a:pt x="2996419" y="0"/>
                  </a:moveTo>
                  <a:lnTo>
                    <a:pt x="2996419" y="471267"/>
                  </a:lnTo>
                  <a:lnTo>
                    <a:pt x="2996420" y="471267"/>
                  </a:lnTo>
                  <a:lnTo>
                    <a:pt x="2996420" y="4515729"/>
                  </a:lnTo>
                  <a:lnTo>
                    <a:pt x="1" y="4986996"/>
                  </a:lnTo>
                  <a:lnTo>
                    <a:pt x="1" y="471267"/>
                  </a:lnTo>
                  <a:lnTo>
                    <a:pt x="0" y="471267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: Shape 24">
              <a:extLst>
                <a:ext uri="{FF2B5EF4-FFF2-40B4-BE49-F238E27FC236}">
                  <a16:creationId xmlns:a16="http://schemas.microsoft.com/office/drawing/2014/main" id="{87475029-9570-5FDE-59CD-EDC3AD520715}"/>
                </a:ext>
              </a:extLst>
            </p:cNvPr>
            <p:cNvSpPr>
              <a:spLocks/>
            </p:cNvSpPr>
            <p:nvPr/>
          </p:nvSpPr>
          <p:spPr>
            <a:xfrm flipV="1">
              <a:off x="3981156" y="935501"/>
              <a:ext cx="2996420" cy="4986996"/>
            </a:xfrm>
            <a:custGeom>
              <a:avLst/>
              <a:gdLst>
                <a:gd name="connsiteX0" fmla="*/ 2996419 w 2996420"/>
                <a:gd name="connsiteY0" fmla="*/ 0 h 4986996"/>
                <a:gd name="connsiteX1" fmla="*/ 2996419 w 2996420"/>
                <a:gd name="connsiteY1" fmla="*/ 471267 h 4986996"/>
                <a:gd name="connsiteX2" fmla="*/ 2996420 w 2996420"/>
                <a:gd name="connsiteY2" fmla="*/ 471267 h 4986996"/>
                <a:gd name="connsiteX3" fmla="*/ 2996420 w 2996420"/>
                <a:gd name="connsiteY3" fmla="*/ 4515729 h 4986996"/>
                <a:gd name="connsiteX4" fmla="*/ 1 w 2996420"/>
                <a:gd name="connsiteY4" fmla="*/ 4986996 h 4986996"/>
                <a:gd name="connsiteX5" fmla="*/ 1 w 2996420"/>
                <a:gd name="connsiteY5" fmla="*/ 471267 h 4986996"/>
                <a:gd name="connsiteX6" fmla="*/ 0 w 2996420"/>
                <a:gd name="connsiteY6" fmla="*/ 471267 h 498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6420" h="4986996">
                  <a:moveTo>
                    <a:pt x="2996419" y="0"/>
                  </a:moveTo>
                  <a:lnTo>
                    <a:pt x="2996419" y="471267"/>
                  </a:lnTo>
                  <a:lnTo>
                    <a:pt x="2996420" y="471267"/>
                  </a:lnTo>
                  <a:lnTo>
                    <a:pt x="2996420" y="4515729"/>
                  </a:lnTo>
                  <a:lnTo>
                    <a:pt x="1" y="4986996"/>
                  </a:lnTo>
                  <a:lnTo>
                    <a:pt x="1" y="471267"/>
                  </a:lnTo>
                  <a:lnTo>
                    <a:pt x="0" y="471267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: Shape 25">
              <a:extLst>
                <a:ext uri="{FF2B5EF4-FFF2-40B4-BE49-F238E27FC236}">
                  <a16:creationId xmlns:a16="http://schemas.microsoft.com/office/drawing/2014/main" id="{80AD5549-217F-FF0E-43E4-E8B9B8FCDB32}"/>
                </a:ext>
              </a:extLst>
            </p:cNvPr>
            <p:cNvSpPr>
              <a:spLocks/>
            </p:cNvSpPr>
            <p:nvPr/>
          </p:nvSpPr>
          <p:spPr>
            <a:xfrm>
              <a:off x="6977576" y="935502"/>
              <a:ext cx="2996420" cy="4986996"/>
            </a:xfrm>
            <a:custGeom>
              <a:avLst/>
              <a:gdLst>
                <a:gd name="connsiteX0" fmla="*/ 2996419 w 2996420"/>
                <a:gd name="connsiteY0" fmla="*/ 0 h 4986996"/>
                <a:gd name="connsiteX1" fmla="*/ 2996419 w 2996420"/>
                <a:gd name="connsiteY1" fmla="*/ 471267 h 4986996"/>
                <a:gd name="connsiteX2" fmla="*/ 2996420 w 2996420"/>
                <a:gd name="connsiteY2" fmla="*/ 471267 h 4986996"/>
                <a:gd name="connsiteX3" fmla="*/ 2996420 w 2996420"/>
                <a:gd name="connsiteY3" fmla="*/ 4515729 h 4986996"/>
                <a:gd name="connsiteX4" fmla="*/ 1 w 2996420"/>
                <a:gd name="connsiteY4" fmla="*/ 4986996 h 4986996"/>
                <a:gd name="connsiteX5" fmla="*/ 1 w 2996420"/>
                <a:gd name="connsiteY5" fmla="*/ 471267 h 4986996"/>
                <a:gd name="connsiteX6" fmla="*/ 0 w 2996420"/>
                <a:gd name="connsiteY6" fmla="*/ 471267 h 498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6420" h="4986996">
                  <a:moveTo>
                    <a:pt x="2996419" y="0"/>
                  </a:moveTo>
                  <a:lnTo>
                    <a:pt x="2996419" y="471267"/>
                  </a:lnTo>
                  <a:lnTo>
                    <a:pt x="2996420" y="471267"/>
                  </a:lnTo>
                  <a:lnTo>
                    <a:pt x="2996420" y="4515729"/>
                  </a:lnTo>
                  <a:lnTo>
                    <a:pt x="1" y="4986996"/>
                  </a:lnTo>
                  <a:lnTo>
                    <a:pt x="1" y="471267"/>
                  </a:lnTo>
                  <a:lnTo>
                    <a:pt x="0" y="471267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: Shape 26">
              <a:extLst>
                <a:ext uri="{FF2B5EF4-FFF2-40B4-BE49-F238E27FC236}">
                  <a16:creationId xmlns:a16="http://schemas.microsoft.com/office/drawing/2014/main" id="{D628C658-9D9B-9DA1-BECE-2C2C2AA7BD6D}"/>
                </a:ext>
              </a:extLst>
            </p:cNvPr>
            <p:cNvSpPr>
              <a:spLocks/>
            </p:cNvSpPr>
            <p:nvPr/>
          </p:nvSpPr>
          <p:spPr>
            <a:xfrm flipV="1">
              <a:off x="9973996" y="935502"/>
              <a:ext cx="2996420" cy="4986996"/>
            </a:xfrm>
            <a:custGeom>
              <a:avLst/>
              <a:gdLst>
                <a:gd name="connsiteX0" fmla="*/ 2996419 w 2996420"/>
                <a:gd name="connsiteY0" fmla="*/ 0 h 4986996"/>
                <a:gd name="connsiteX1" fmla="*/ 2996419 w 2996420"/>
                <a:gd name="connsiteY1" fmla="*/ 471267 h 4986996"/>
                <a:gd name="connsiteX2" fmla="*/ 2996420 w 2996420"/>
                <a:gd name="connsiteY2" fmla="*/ 471267 h 4986996"/>
                <a:gd name="connsiteX3" fmla="*/ 2996420 w 2996420"/>
                <a:gd name="connsiteY3" fmla="*/ 4515729 h 4986996"/>
                <a:gd name="connsiteX4" fmla="*/ 1 w 2996420"/>
                <a:gd name="connsiteY4" fmla="*/ 4986996 h 4986996"/>
                <a:gd name="connsiteX5" fmla="*/ 1 w 2996420"/>
                <a:gd name="connsiteY5" fmla="*/ 471267 h 4986996"/>
                <a:gd name="connsiteX6" fmla="*/ 0 w 2996420"/>
                <a:gd name="connsiteY6" fmla="*/ 471267 h 498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6420" h="4986996">
                  <a:moveTo>
                    <a:pt x="2996419" y="0"/>
                  </a:moveTo>
                  <a:lnTo>
                    <a:pt x="2996419" y="471267"/>
                  </a:lnTo>
                  <a:lnTo>
                    <a:pt x="2996420" y="471267"/>
                  </a:lnTo>
                  <a:lnTo>
                    <a:pt x="2996420" y="4515729"/>
                  </a:lnTo>
                  <a:lnTo>
                    <a:pt x="1" y="4986996"/>
                  </a:lnTo>
                  <a:lnTo>
                    <a:pt x="1" y="471267"/>
                  </a:lnTo>
                  <a:lnTo>
                    <a:pt x="0" y="471267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7AFFB7C1-CD7B-6DB2-475B-F88064B1D650}"/>
              </a:ext>
            </a:extLst>
          </p:cNvPr>
          <p:cNvGrpSpPr>
            <a:grpSpLocks/>
          </p:cNvGrpSpPr>
          <p:nvPr/>
        </p:nvGrpSpPr>
        <p:grpSpPr>
          <a:xfrm>
            <a:off x="2522106" y="1063195"/>
            <a:ext cx="7176816" cy="5642119"/>
            <a:chOff x="2220349" y="8655325"/>
            <a:chExt cx="7176816" cy="5642119"/>
          </a:xfrm>
        </p:grpSpPr>
        <p:pic>
          <p:nvPicPr>
            <p:cNvPr id="234" name="Graphic 233">
              <a:extLst>
                <a:ext uri="{FF2B5EF4-FFF2-40B4-BE49-F238E27FC236}">
                  <a16:creationId xmlns:a16="http://schemas.microsoft.com/office/drawing/2014/main" id="{FC2F31E6-0AE0-7464-54A0-F28B1D557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188144" y="8655325"/>
              <a:ext cx="6026617" cy="5642119"/>
            </a:xfrm>
            <a:prstGeom prst="rect">
              <a:avLst/>
            </a:prstGeom>
          </p:spPr>
        </p:pic>
        <p:pic>
          <p:nvPicPr>
            <p:cNvPr id="235" name="Graphic 234">
              <a:extLst>
                <a:ext uri="{FF2B5EF4-FFF2-40B4-BE49-F238E27FC236}">
                  <a16:creationId xmlns:a16="http://schemas.microsoft.com/office/drawing/2014/main" id="{6B1A7782-0792-28D3-B694-9D2F4E931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188144" y="8655325"/>
              <a:ext cx="6026617" cy="5642119"/>
            </a:xfrm>
            <a:prstGeom prst="rect">
              <a:avLst/>
            </a:prstGeom>
          </p:spPr>
        </p:pic>
        <p:pic>
          <p:nvPicPr>
            <p:cNvPr id="236" name="Graphic 235">
              <a:extLst>
                <a:ext uri="{FF2B5EF4-FFF2-40B4-BE49-F238E27FC236}">
                  <a16:creationId xmlns:a16="http://schemas.microsoft.com/office/drawing/2014/main" id="{0358F63D-82C0-BF7B-B6F1-4254E40E8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188144" y="8655325"/>
              <a:ext cx="6026617" cy="5642118"/>
            </a:xfrm>
            <a:prstGeom prst="rect">
              <a:avLst/>
            </a:prstGeom>
          </p:spPr>
        </p:pic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4CA4622C-6149-BB25-6FEE-B821BFD3A38F}"/>
                </a:ext>
              </a:extLst>
            </p:cNvPr>
            <p:cNvSpPr>
              <a:spLocks/>
            </p:cNvSpPr>
            <p:nvPr/>
          </p:nvSpPr>
          <p:spPr>
            <a:xfrm>
              <a:off x="8031254" y="11338654"/>
              <a:ext cx="909505" cy="565367"/>
            </a:xfrm>
            <a:custGeom>
              <a:avLst/>
              <a:gdLst>
                <a:gd name="connsiteX0" fmla="*/ 642257 w 1136553"/>
                <a:gd name="connsiteY0" fmla="*/ 551121 h 584123"/>
                <a:gd name="connsiteX1" fmla="*/ 533974 w 1136553"/>
                <a:gd name="connsiteY1" fmla="*/ 509320 h 584123"/>
                <a:gd name="connsiteX2" fmla="*/ 543067 w 1136553"/>
                <a:gd name="connsiteY2" fmla="*/ 492820 h 584123"/>
                <a:gd name="connsiteX3" fmla="*/ 613326 w 1136553"/>
                <a:gd name="connsiteY3" fmla="*/ 515921 h 584123"/>
                <a:gd name="connsiteX4" fmla="*/ 642257 w 1136553"/>
                <a:gd name="connsiteY4" fmla="*/ 551121 h 584123"/>
                <a:gd name="connsiteX5" fmla="*/ 1049763 w 1136553"/>
                <a:gd name="connsiteY5" fmla="*/ 79202 h 584123"/>
                <a:gd name="connsiteX6" fmla="*/ 1050589 w 1136553"/>
                <a:gd name="connsiteY6" fmla="*/ 79202 h 584123"/>
                <a:gd name="connsiteX7" fmla="*/ 1101011 w 1136553"/>
                <a:gd name="connsiteY7" fmla="*/ 0 h 584123"/>
                <a:gd name="connsiteX8" fmla="*/ 1136553 w 1136553"/>
                <a:gd name="connsiteY8" fmla="*/ 15400 h 584123"/>
                <a:gd name="connsiteX9" fmla="*/ 1049763 w 1136553"/>
                <a:gd name="connsiteY9" fmla="*/ 79202 h 584123"/>
                <a:gd name="connsiteX10" fmla="*/ 76047 w 1136553"/>
                <a:gd name="connsiteY10" fmla="*/ 364114 h 584123"/>
                <a:gd name="connsiteX11" fmla="*/ 78526 w 1136553"/>
                <a:gd name="connsiteY11" fmla="*/ 363015 h 584123"/>
                <a:gd name="connsiteX12" fmla="*/ 212433 w 1136553"/>
                <a:gd name="connsiteY12" fmla="*/ 350913 h 584123"/>
                <a:gd name="connsiteX13" fmla="*/ 211606 w 1136553"/>
                <a:gd name="connsiteY13" fmla="*/ 331113 h 584123"/>
                <a:gd name="connsiteX14" fmla="*/ 286826 w 1136553"/>
                <a:gd name="connsiteY14" fmla="*/ 317912 h 584123"/>
                <a:gd name="connsiteX15" fmla="*/ 285999 w 1136553"/>
                <a:gd name="connsiteY15" fmla="*/ 306912 h 584123"/>
                <a:gd name="connsiteX16" fmla="*/ 414119 w 1136553"/>
                <a:gd name="connsiteY16" fmla="*/ 301412 h 584123"/>
                <a:gd name="connsiteX17" fmla="*/ 477767 w 1136553"/>
                <a:gd name="connsiteY17" fmla="*/ 271711 h 584123"/>
                <a:gd name="connsiteX18" fmla="*/ 514962 w 1136553"/>
                <a:gd name="connsiteY18" fmla="*/ 187006 h 584123"/>
                <a:gd name="connsiteX19" fmla="*/ 487686 w 1136553"/>
                <a:gd name="connsiteY19" fmla="*/ 161705 h 584123"/>
                <a:gd name="connsiteX20" fmla="*/ 548853 w 1136553"/>
                <a:gd name="connsiteY20" fmla="*/ 125404 h 584123"/>
                <a:gd name="connsiteX21" fmla="*/ 573651 w 1136553"/>
                <a:gd name="connsiteY21" fmla="*/ 159505 h 584123"/>
                <a:gd name="connsiteX22" fmla="*/ 631511 w 1136553"/>
                <a:gd name="connsiteY22" fmla="*/ 190307 h 584123"/>
                <a:gd name="connsiteX23" fmla="*/ 600927 w 1136553"/>
                <a:gd name="connsiteY23" fmla="*/ 115504 h 584123"/>
                <a:gd name="connsiteX24" fmla="*/ 651349 w 1136553"/>
                <a:gd name="connsiteY24" fmla="*/ 108903 h 584123"/>
                <a:gd name="connsiteX25" fmla="*/ 681107 w 1136553"/>
                <a:gd name="connsiteY25" fmla="*/ 138605 h 584123"/>
                <a:gd name="connsiteX26" fmla="*/ 686066 w 1136553"/>
                <a:gd name="connsiteY26" fmla="*/ 70402 h 584123"/>
                <a:gd name="connsiteX27" fmla="*/ 714169 w 1136553"/>
                <a:gd name="connsiteY27" fmla="*/ 12100 h 584123"/>
                <a:gd name="connsiteX28" fmla="*/ 734008 w 1136553"/>
                <a:gd name="connsiteY28" fmla="*/ 38500 h 584123"/>
                <a:gd name="connsiteX29" fmla="*/ 727395 w 1136553"/>
                <a:gd name="connsiteY29" fmla="*/ 82503 h 584123"/>
                <a:gd name="connsiteX30" fmla="*/ 753019 w 1136553"/>
                <a:gd name="connsiteY30" fmla="*/ 118805 h 584123"/>
                <a:gd name="connsiteX31" fmla="*/ 706730 w 1136553"/>
                <a:gd name="connsiteY31" fmla="*/ 143005 h 584123"/>
                <a:gd name="connsiteX32" fmla="*/ 705077 w 1136553"/>
                <a:gd name="connsiteY32" fmla="*/ 173807 h 584123"/>
                <a:gd name="connsiteX33" fmla="*/ 733181 w 1136553"/>
                <a:gd name="connsiteY33" fmla="*/ 179306 h 584123"/>
                <a:gd name="connsiteX34" fmla="*/ 795175 w 1136553"/>
                <a:gd name="connsiteY34" fmla="*/ 144106 h 584123"/>
                <a:gd name="connsiteX35" fmla="*/ 848076 w 1136553"/>
                <a:gd name="connsiteY35" fmla="*/ 129804 h 584123"/>
                <a:gd name="connsiteX36" fmla="*/ 818320 w 1136553"/>
                <a:gd name="connsiteY36" fmla="*/ 67102 h 584123"/>
                <a:gd name="connsiteX37" fmla="*/ 849729 w 1136553"/>
                <a:gd name="connsiteY37" fmla="*/ 74802 h 584123"/>
                <a:gd name="connsiteX38" fmla="*/ 904284 w 1136553"/>
                <a:gd name="connsiteY38" fmla="*/ 133105 h 584123"/>
                <a:gd name="connsiteX39" fmla="*/ 870394 w 1136553"/>
                <a:gd name="connsiteY39" fmla="*/ 177107 h 584123"/>
                <a:gd name="connsiteX40" fmla="*/ 834024 w 1136553"/>
                <a:gd name="connsiteY40" fmla="*/ 174906 h 584123"/>
                <a:gd name="connsiteX41" fmla="*/ 839810 w 1136553"/>
                <a:gd name="connsiteY41" fmla="*/ 225508 h 584123"/>
                <a:gd name="connsiteX42" fmla="*/ 820798 w 1136553"/>
                <a:gd name="connsiteY42" fmla="*/ 254110 h 584123"/>
                <a:gd name="connsiteX43" fmla="*/ 761284 w 1136553"/>
                <a:gd name="connsiteY43" fmla="*/ 290412 h 584123"/>
                <a:gd name="connsiteX44" fmla="*/ 672841 w 1136553"/>
                <a:gd name="connsiteY44" fmla="*/ 396015 h 584123"/>
                <a:gd name="connsiteX45" fmla="*/ 654655 w 1136553"/>
                <a:gd name="connsiteY45" fmla="*/ 438917 h 584123"/>
                <a:gd name="connsiteX46" fmla="*/ 610846 w 1136553"/>
                <a:gd name="connsiteY46" fmla="*/ 432317 h 584123"/>
                <a:gd name="connsiteX47" fmla="*/ 587702 w 1136553"/>
                <a:gd name="connsiteY47" fmla="*/ 397116 h 584123"/>
                <a:gd name="connsiteX48" fmla="*/ 604233 w 1136553"/>
                <a:gd name="connsiteY48" fmla="*/ 380614 h 584123"/>
                <a:gd name="connsiteX49" fmla="*/ 557945 w 1136553"/>
                <a:gd name="connsiteY49" fmla="*/ 336613 h 584123"/>
                <a:gd name="connsiteX50" fmla="*/ 553812 w 1136553"/>
                <a:gd name="connsiteY50" fmla="*/ 443318 h 584123"/>
                <a:gd name="connsiteX51" fmla="*/ 543893 w 1136553"/>
                <a:gd name="connsiteY51" fmla="*/ 470818 h 584123"/>
                <a:gd name="connsiteX52" fmla="*/ 517443 w 1136553"/>
                <a:gd name="connsiteY52" fmla="*/ 455417 h 584123"/>
                <a:gd name="connsiteX53" fmla="*/ 502564 w 1136553"/>
                <a:gd name="connsiteY53" fmla="*/ 369615 h 584123"/>
                <a:gd name="connsiteX54" fmla="*/ 462888 w 1136553"/>
                <a:gd name="connsiteY54" fmla="*/ 363015 h 584123"/>
                <a:gd name="connsiteX55" fmla="*/ 401720 w 1136553"/>
                <a:gd name="connsiteY55" fmla="*/ 418017 h 584123"/>
                <a:gd name="connsiteX56" fmla="*/ 443050 w 1136553"/>
                <a:gd name="connsiteY56" fmla="*/ 401516 h 584123"/>
                <a:gd name="connsiteX57" fmla="*/ 472806 w 1136553"/>
                <a:gd name="connsiteY57" fmla="*/ 452118 h 584123"/>
                <a:gd name="connsiteX58" fmla="*/ 275252 w 1136553"/>
                <a:gd name="connsiteY58" fmla="*/ 438917 h 584123"/>
                <a:gd name="connsiteX59" fmla="*/ 242190 w 1136553"/>
                <a:gd name="connsiteY59" fmla="*/ 460919 h 584123"/>
                <a:gd name="connsiteX60" fmla="*/ 96711 w 1136553"/>
                <a:gd name="connsiteY60" fmla="*/ 509320 h 584123"/>
                <a:gd name="connsiteX61" fmla="*/ 53730 w 1136553"/>
                <a:gd name="connsiteY61" fmla="*/ 418017 h 584123"/>
                <a:gd name="connsiteX62" fmla="*/ 34718 w 1136553"/>
                <a:gd name="connsiteY62" fmla="*/ 419116 h 584123"/>
                <a:gd name="connsiteX63" fmla="*/ 14880 w 1136553"/>
                <a:gd name="connsiteY63" fmla="*/ 405915 h 584123"/>
                <a:gd name="connsiteX64" fmla="*/ 0 w 1136553"/>
                <a:gd name="connsiteY64" fmla="*/ 387215 h 584123"/>
                <a:gd name="connsiteX65" fmla="*/ 4961 w 1136553"/>
                <a:gd name="connsiteY65" fmla="*/ 376214 h 584123"/>
                <a:gd name="connsiteX66" fmla="*/ 76047 w 1136553"/>
                <a:gd name="connsiteY66" fmla="*/ 364114 h 584123"/>
                <a:gd name="connsiteX67" fmla="*/ 76047 w 1136553"/>
                <a:gd name="connsiteY67" fmla="*/ 364114 h 584123"/>
                <a:gd name="connsiteX68" fmla="*/ 345513 w 1136553"/>
                <a:gd name="connsiteY68" fmla="*/ 482919 h 584123"/>
                <a:gd name="connsiteX69" fmla="*/ 70261 w 1136553"/>
                <a:gd name="connsiteY69" fmla="*/ 554422 h 584123"/>
                <a:gd name="connsiteX70" fmla="*/ 115722 w 1136553"/>
                <a:gd name="connsiteY70" fmla="*/ 522521 h 584123"/>
                <a:gd name="connsiteX71" fmla="*/ 274427 w 1136553"/>
                <a:gd name="connsiteY71" fmla="*/ 490620 h 584123"/>
                <a:gd name="connsiteX72" fmla="*/ 441397 w 1136553"/>
                <a:gd name="connsiteY72" fmla="*/ 462018 h 584123"/>
                <a:gd name="connsiteX73" fmla="*/ 494298 w 1136553"/>
                <a:gd name="connsiteY73" fmla="*/ 477419 h 584123"/>
                <a:gd name="connsiteX74" fmla="*/ 494298 w 1136553"/>
                <a:gd name="connsiteY74" fmla="*/ 485119 h 584123"/>
                <a:gd name="connsiteX75" fmla="*/ 345513 w 1136553"/>
                <a:gd name="connsiteY75" fmla="*/ 482919 h 584123"/>
                <a:gd name="connsiteX76" fmla="*/ 770378 w 1136553"/>
                <a:gd name="connsiteY76" fmla="*/ 358614 h 584123"/>
                <a:gd name="connsiteX77" fmla="*/ 872048 w 1136553"/>
                <a:gd name="connsiteY77" fmla="*/ 244210 h 584123"/>
                <a:gd name="connsiteX78" fmla="*/ 942307 w 1136553"/>
                <a:gd name="connsiteY78" fmla="*/ 182607 h 584123"/>
                <a:gd name="connsiteX79" fmla="*/ 973718 w 1136553"/>
                <a:gd name="connsiteY79" fmla="*/ 165006 h 584123"/>
                <a:gd name="connsiteX80" fmla="*/ 877834 w 1136553"/>
                <a:gd name="connsiteY80" fmla="*/ 276111 h 584123"/>
                <a:gd name="connsiteX81" fmla="*/ 837329 w 1136553"/>
                <a:gd name="connsiteY81" fmla="*/ 301412 h 584123"/>
                <a:gd name="connsiteX82" fmla="*/ 781950 w 1136553"/>
                <a:gd name="connsiteY82" fmla="*/ 366314 h 584123"/>
                <a:gd name="connsiteX83" fmla="*/ 662095 w 1136553"/>
                <a:gd name="connsiteY83" fmla="*/ 584123 h 584123"/>
                <a:gd name="connsiteX84" fmla="*/ 655482 w 1136553"/>
                <a:gd name="connsiteY84" fmla="*/ 556623 h 584123"/>
                <a:gd name="connsiteX85" fmla="*/ 770378 w 1136553"/>
                <a:gd name="connsiteY85" fmla="*/ 358614 h 58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136553" h="584123">
                  <a:moveTo>
                    <a:pt x="642257" y="551121"/>
                  </a:moveTo>
                  <a:lnTo>
                    <a:pt x="533974" y="509320"/>
                  </a:lnTo>
                  <a:lnTo>
                    <a:pt x="543067" y="492820"/>
                  </a:lnTo>
                  <a:lnTo>
                    <a:pt x="613326" y="515921"/>
                  </a:lnTo>
                  <a:lnTo>
                    <a:pt x="642257" y="551121"/>
                  </a:lnTo>
                  <a:close/>
                  <a:moveTo>
                    <a:pt x="1049763" y="79202"/>
                  </a:moveTo>
                  <a:lnTo>
                    <a:pt x="1050589" y="79202"/>
                  </a:lnTo>
                  <a:lnTo>
                    <a:pt x="1101011" y="0"/>
                  </a:lnTo>
                  <a:lnTo>
                    <a:pt x="1136553" y="15400"/>
                  </a:lnTo>
                  <a:lnTo>
                    <a:pt x="1049763" y="79202"/>
                  </a:lnTo>
                  <a:close/>
                  <a:moveTo>
                    <a:pt x="76047" y="364114"/>
                  </a:moveTo>
                  <a:lnTo>
                    <a:pt x="78526" y="363015"/>
                  </a:lnTo>
                  <a:lnTo>
                    <a:pt x="212433" y="350913"/>
                  </a:lnTo>
                  <a:lnTo>
                    <a:pt x="211606" y="331113"/>
                  </a:lnTo>
                  <a:lnTo>
                    <a:pt x="286826" y="317912"/>
                  </a:lnTo>
                  <a:lnTo>
                    <a:pt x="285999" y="306912"/>
                  </a:lnTo>
                  <a:lnTo>
                    <a:pt x="414119" y="301412"/>
                  </a:lnTo>
                  <a:lnTo>
                    <a:pt x="477767" y="271711"/>
                  </a:lnTo>
                  <a:lnTo>
                    <a:pt x="514962" y="187006"/>
                  </a:lnTo>
                  <a:lnTo>
                    <a:pt x="487686" y="161705"/>
                  </a:lnTo>
                  <a:lnTo>
                    <a:pt x="548853" y="125404"/>
                  </a:lnTo>
                  <a:lnTo>
                    <a:pt x="573651" y="159505"/>
                  </a:lnTo>
                  <a:lnTo>
                    <a:pt x="631511" y="190307"/>
                  </a:lnTo>
                  <a:lnTo>
                    <a:pt x="600927" y="115504"/>
                  </a:lnTo>
                  <a:lnTo>
                    <a:pt x="651349" y="108903"/>
                  </a:lnTo>
                  <a:lnTo>
                    <a:pt x="681107" y="138605"/>
                  </a:lnTo>
                  <a:lnTo>
                    <a:pt x="686066" y="70402"/>
                  </a:lnTo>
                  <a:lnTo>
                    <a:pt x="714169" y="12100"/>
                  </a:lnTo>
                  <a:lnTo>
                    <a:pt x="734008" y="38500"/>
                  </a:lnTo>
                  <a:lnTo>
                    <a:pt x="727395" y="82503"/>
                  </a:lnTo>
                  <a:lnTo>
                    <a:pt x="753019" y="118805"/>
                  </a:lnTo>
                  <a:lnTo>
                    <a:pt x="706730" y="143005"/>
                  </a:lnTo>
                  <a:lnTo>
                    <a:pt x="705077" y="173807"/>
                  </a:lnTo>
                  <a:lnTo>
                    <a:pt x="733181" y="179306"/>
                  </a:lnTo>
                  <a:lnTo>
                    <a:pt x="795175" y="144106"/>
                  </a:lnTo>
                  <a:lnTo>
                    <a:pt x="848076" y="129804"/>
                  </a:lnTo>
                  <a:lnTo>
                    <a:pt x="818320" y="67102"/>
                  </a:lnTo>
                  <a:lnTo>
                    <a:pt x="849729" y="74802"/>
                  </a:lnTo>
                  <a:lnTo>
                    <a:pt x="904284" y="133105"/>
                  </a:lnTo>
                  <a:lnTo>
                    <a:pt x="870394" y="177107"/>
                  </a:lnTo>
                  <a:lnTo>
                    <a:pt x="834024" y="174906"/>
                  </a:lnTo>
                  <a:lnTo>
                    <a:pt x="839810" y="225508"/>
                  </a:lnTo>
                  <a:lnTo>
                    <a:pt x="820798" y="254110"/>
                  </a:lnTo>
                  <a:lnTo>
                    <a:pt x="761284" y="290412"/>
                  </a:lnTo>
                  <a:lnTo>
                    <a:pt x="672841" y="396015"/>
                  </a:lnTo>
                  <a:lnTo>
                    <a:pt x="654655" y="438917"/>
                  </a:lnTo>
                  <a:lnTo>
                    <a:pt x="610846" y="432317"/>
                  </a:lnTo>
                  <a:lnTo>
                    <a:pt x="587702" y="397116"/>
                  </a:lnTo>
                  <a:lnTo>
                    <a:pt x="604233" y="380614"/>
                  </a:lnTo>
                  <a:lnTo>
                    <a:pt x="557945" y="336613"/>
                  </a:lnTo>
                  <a:lnTo>
                    <a:pt x="553812" y="443318"/>
                  </a:lnTo>
                  <a:lnTo>
                    <a:pt x="543893" y="470818"/>
                  </a:lnTo>
                  <a:lnTo>
                    <a:pt x="517443" y="455417"/>
                  </a:lnTo>
                  <a:lnTo>
                    <a:pt x="502564" y="369615"/>
                  </a:lnTo>
                  <a:lnTo>
                    <a:pt x="462888" y="363015"/>
                  </a:lnTo>
                  <a:lnTo>
                    <a:pt x="401720" y="418017"/>
                  </a:lnTo>
                  <a:lnTo>
                    <a:pt x="443050" y="401516"/>
                  </a:lnTo>
                  <a:lnTo>
                    <a:pt x="472806" y="452118"/>
                  </a:lnTo>
                  <a:lnTo>
                    <a:pt x="275252" y="438917"/>
                  </a:lnTo>
                  <a:lnTo>
                    <a:pt x="242190" y="460919"/>
                  </a:lnTo>
                  <a:lnTo>
                    <a:pt x="96711" y="509320"/>
                  </a:lnTo>
                  <a:lnTo>
                    <a:pt x="53730" y="418017"/>
                  </a:lnTo>
                  <a:lnTo>
                    <a:pt x="34718" y="419116"/>
                  </a:lnTo>
                  <a:lnTo>
                    <a:pt x="14880" y="405915"/>
                  </a:lnTo>
                  <a:lnTo>
                    <a:pt x="0" y="387215"/>
                  </a:lnTo>
                  <a:lnTo>
                    <a:pt x="4961" y="376214"/>
                  </a:lnTo>
                  <a:lnTo>
                    <a:pt x="76047" y="364114"/>
                  </a:lnTo>
                  <a:lnTo>
                    <a:pt x="76047" y="364114"/>
                  </a:lnTo>
                  <a:close/>
                  <a:moveTo>
                    <a:pt x="345513" y="482919"/>
                  </a:moveTo>
                  <a:lnTo>
                    <a:pt x="70261" y="554422"/>
                  </a:lnTo>
                  <a:lnTo>
                    <a:pt x="115722" y="522521"/>
                  </a:lnTo>
                  <a:lnTo>
                    <a:pt x="274427" y="490620"/>
                  </a:lnTo>
                  <a:lnTo>
                    <a:pt x="441397" y="462018"/>
                  </a:lnTo>
                  <a:lnTo>
                    <a:pt x="494298" y="477419"/>
                  </a:lnTo>
                  <a:lnTo>
                    <a:pt x="494298" y="485119"/>
                  </a:lnTo>
                  <a:lnTo>
                    <a:pt x="345513" y="482919"/>
                  </a:lnTo>
                  <a:close/>
                  <a:moveTo>
                    <a:pt x="770378" y="358614"/>
                  </a:moveTo>
                  <a:lnTo>
                    <a:pt x="872048" y="244210"/>
                  </a:lnTo>
                  <a:lnTo>
                    <a:pt x="942307" y="182607"/>
                  </a:lnTo>
                  <a:lnTo>
                    <a:pt x="973718" y="165006"/>
                  </a:lnTo>
                  <a:lnTo>
                    <a:pt x="877834" y="276111"/>
                  </a:lnTo>
                  <a:lnTo>
                    <a:pt x="837329" y="301412"/>
                  </a:lnTo>
                  <a:lnTo>
                    <a:pt x="781950" y="366314"/>
                  </a:lnTo>
                  <a:lnTo>
                    <a:pt x="662095" y="584123"/>
                  </a:lnTo>
                  <a:lnTo>
                    <a:pt x="655482" y="556623"/>
                  </a:lnTo>
                  <a:lnTo>
                    <a:pt x="770378" y="35861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8" name="Freeform 397">
              <a:extLst>
                <a:ext uri="{FF2B5EF4-FFF2-40B4-BE49-F238E27FC236}">
                  <a16:creationId xmlns:a16="http://schemas.microsoft.com/office/drawing/2014/main" id="{B7EC124E-D5F0-FEB1-EF6E-D8F40D162E11}"/>
                </a:ext>
              </a:extLst>
            </p:cNvPr>
            <p:cNvSpPr>
              <a:spLocks/>
            </p:cNvSpPr>
            <p:nvPr/>
          </p:nvSpPr>
          <p:spPr>
            <a:xfrm>
              <a:off x="7584771" y="10452805"/>
              <a:ext cx="497415" cy="609020"/>
            </a:xfrm>
            <a:custGeom>
              <a:avLst/>
              <a:gdLst>
                <a:gd name="connsiteX0" fmla="*/ 317408 w 621590"/>
                <a:gd name="connsiteY0" fmla="*/ 614925 h 629225"/>
                <a:gd name="connsiteX1" fmla="*/ 281039 w 621590"/>
                <a:gd name="connsiteY1" fmla="*/ 601724 h 629225"/>
                <a:gd name="connsiteX2" fmla="*/ 229789 w 621590"/>
                <a:gd name="connsiteY2" fmla="*/ 508221 h 629225"/>
                <a:gd name="connsiteX3" fmla="*/ 192594 w 621590"/>
                <a:gd name="connsiteY3" fmla="*/ 419117 h 629225"/>
                <a:gd name="connsiteX4" fmla="*/ 199205 w 621590"/>
                <a:gd name="connsiteY4" fmla="*/ 398217 h 629225"/>
                <a:gd name="connsiteX5" fmla="*/ 145477 w 621590"/>
                <a:gd name="connsiteY5" fmla="*/ 378415 h 629225"/>
                <a:gd name="connsiteX6" fmla="*/ 91749 w 621590"/>
                <a:gd name="connsiteY6" fmla="*/ 334414 h 629225"/>
                <a:gd name="connsiteX7" fmla="*/ 11571 w 621590"/>
                <a:gd name="connsiteY7" fmla="*/ 234310 h 629225"/>
                <a:gd name="connsiteX8" fmla="*/ 0 w 621590"/>
                <a:gd name="connsiteY8" fmla="*/ 229910 h 629225"/>
                <a:gd name="connsiteX9" fmla="*/ 21490 w 621590"/>
                <a:gd name="connsiteY9" fmla="*/ 212309 h 629225"/>
                <a:gd name="connsiteX10" fmla="*/ 38848 w 621590"/>
                <a:gd name="connsiteY10" fmla="*/ 198008 h 629225"/>
                <a:gd name="connsiteX11" fmla="*/ 183500 w 621590"/>
                <a:gd name="connsiteY11" fmla="*/ 92404 h 629225"/>
                <a:gd name="connsiteX12" fmla="*/ 226483 w 621590"/>
                <a:gd name="connsiteY12" fmla="*/ 41803 h 629225"/>
                <a:gd name="connsiteX13" fmla="*/ 274425 w 621590"/>
                <a:gd name="connsiteY13" fmla="*/ 35202 h 629225"/>
                <a:gd name="connsiteX14" fmla="*/ 308315 w 621590"/>
                <a:gd name="connsiteY14" fmla="*/ 0 h 629225"/>
                <a:gd name="connsiteX15" fmla="*/ 348817 w 621590"/>
                <a:gd name="connsiteY15" fmla="*/ 16500 h 629225"/>
                <a:gd name="connsiteX16" fmla="*/ 444701 w 621590"/>
                <a:gd name="connsiteY16" fmla="*/ 56103 h 629225"/>
                <a:gd name="connsiteX17" fmla="*/ 450487 w 621590"/>
                <a:gd name="connsiteY17" fmla="*/ 86903 h 629225"/>
                <a:gd name="connsiteX18" fmla="*/ 485205 w 621590"/>
                <a:gd name="connsiteY18" fmla="*/ 88004 h 629225"/>
                <a:gd name="connsiteX19" fmla="*/ 527361 w 621590"/>
                <a:gd name="connsiteY19" fmla="*/ 121005 h 629225"/>
                <a:gd name="connsiteX20" fmla="*/ 507522 w 621590"/>
                <a:gd name="connsiteY20" fmla="*/ 167208 h 629225"/>
                <a:gd name="connsiteX21" fmla="*/ 533147 w 621590"/>
                <a:gd name="connsiteY21" fmla="*/ 181508 h 629225"/>
                <a:gd name="connsiteX22" fmla="*/ 529839 w 621590"/>
                <a:gd name="connsiteY22" fmla="*/ 243110 h 629225"/>
                <a:gd name="connsiteX23" fmla="*/ 554637 w 621590"/>
                <a:gd name="connsiteY23" fmla="*/ 282711 h 629225"/>
                <a:gd name="connsiteX24" fmla="*/ 599273 w 621590"/>
                <a:gd name="connsiteY24" fmla="*/ 309113 h 629225"/>
                <a:gd name="connsiteX25" fmla="*/ 621590 w 621590"/>
                <a:gd name="connsiteY25" fmla="*/ 344314 h 629225"/>
                <a:gd name="connsiteX26" fmla="*/ 578608 w 621590"/>
                <a:gd name="connsiteY26" fmla="*/ 344314 h 629225"/>
                <a:gd name="connsiteX27" fmla="*/ 530666 w 621590"/>
                <a:gd name="connsiteY27" fmla="*/ 388315 h 629225"/>
                <a:gd name="connsiteX28" fmla="*/ 533973 w 621590"/>
                <a:gd name="connsiteY28" fmla="*/ 466420 h 629225"/>
                <a:gd name="connsiteX29" fmla="*/ 518267 w 621590"/>
                <a:gd name="connsiteY29" fmla="*/ 512621 h 629225"/>
                <a:gd name="connsiteX30" fmla="*/ 471152 w 621590"/>
                <a:gd name="connsiteY30" fmla="*/ 548922 h 629225"/>
                <a:gd name="connsiteX31" fmla="*/ 452967 w 621590"/>
                <a:gd name="connsiteY31" fmla="*/ 599524 h 629225"/>
                <a:gd name="connsiteX32" fmla="*/ 412465 w 621590"/>
                <a:gd name="connsiteY32" fmla="*/ 564324 h 629225"/>
                <a:gd name="connsiteX33" fmla="*/ 355430 w 621590"/>
                <a:gd name="connsiteY33" fmla="*/ 629226 h 629225"/>
                <a:gd name="connsiteX34" fmla="*/ 317408 w 621590"/>
                <a:gd name="connsiteY34" fmla="*/ 614925 h 62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21590" h="629225">
                  <a:moveTo>
                    <a:pt x="317408" y="614925"/>
                  </a:moveTo>
                  <a:lnTo>
                    <a:pt x="281039" y="601724"/>
                  </a:lnTo>
                  <a:lnTo>
                    <a:pt x="229789" y="508221"/>
                  </a:lnTo>
                  <a:lnTo>
                    <a:pt x="192594" y="419117"/>
                  </a:lnTo>
                  <a:lnTo>
                    <a:pt x="199205" y="398217"/>
                  </a:lnTo>
                  <a:lnTo>
                    <a:pt x="145477" y="378415"/>
                  </a:lnTo>
                  <a:lnTo>
                    <a:pt x="91749" y="334414"/>
                  </a:lnTo>
                  <a:lnTo>
                    <a:pt x="11571" y="234310"/>
                  </a:lnTo>
                  <a:lnTo>
                    <a:pt x="0" y="229910"/>
                  </a:lnTo>
                  <a:lnTo>
                    <a:pt x="21490" y="212309"/>
                  </a:lnTo>
                  <a:lnTo>
                    <a:pt x="38848" y="198008"/>
                  </a:lnTo>
                  <a:lnTo>
                    <a:pt x="183500" y="92404"/>
                  </a:lnTo>
                  <a:lnTo>
                    <a:pt x="226483" y="41803"/>
                  </a:lnTo>
                  <a:lnTo>
                    <a:pt x="274425" y="35202"/>
                  </a:lnTo>
                  <a:lnTo>
                    <a:pt x="308315" y="0"/>
                  </a:lnTo>
                  <a:lnTo>
                    <a:pt x="348817" y="16500"/>
                  </a:lnTo>
                  <a:lnTo>
                    <a:pt x="444701" y="56103"/>
                  </a:lnTo>
                  <a:lnTo>
                    <a:pt x="450487" y="86903"/>
                  </a:lnTo>
                  <a:lnTo>
                    <a:pt x="485205" y="88004"/>
                  </a:lnTo>
                  <a:lnTo>
                    <a:pt x="527361" y="121005"/>
                  </a:lnTo>
                  <a:lnTo>
                    <a:pt x="507522" y="167208"/>
                  </a:lnTo>
                  <a:lnTo>
                    <a:pt x="533147" y="181508"/>
                  </a:lnTo>
                  <a:lnTo>
                    <a:pt x="529839" y="243110"/>
                  </a:lnTo>
                  <a:lnTo>
                    <a:pt x="554637" y="282711"/>
                  </a:lnTo>
                  <a:lnTo>
                    <a:pt x="599273" y="309113"/>
                  </a:lnTo>
                  <a:lnTo>
                    <a:pt x="621590" y="344314"/>
                  </a:lnTo>
                  <a:lnTo>
                    <a:pt x="578608" y="344314"/>
                  </a:lnTo>
                  <a:lnTo>
                    <a:pt x="530666" y="388315"/>
                  </a:lnTo>
                  <a:lnTo>
                    <a:pt x="533973" y="466420"/>
                  </a:lnTo>
                  <a:lnTo>
                    <a:pt x="518267" y="512621"/>
                  </a:lnTo>
                  <a:lnTo>
                    <a:pt x="471152" y="548922"/>
                  </a:lnTo>
                  <a:lnTo>
                    <a:pt x="452967" y="599524"/>
                  </a:lnTo>
                  <a:lnTo>
                    <a:pt x="412465" y="564324"/>
                  </a:lnTo>
                  <a:lnTo>
                    <a:pt x="355430" y="629226"/>
                  </a:lnTo>
                  <a:lnTo>
                    <a:pt x="317408" y="614925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8EAD9685-59F0-0FE1-9E64-C68495A5DAF9}"/>
                </a:ext>
              </a:extLst>
            </p:cNvPr>
            <p:cNvSpPr>
              <a:spLocks/>
            </p:cNvSpPr>
            <p:nvPr/>
          </p:nvSpPr>
          <p:spPr>
            <a:xfrm>
              <a:off x="8270042" y="10253703"/>
              <a:ext cx="393566" cy="343905"/>
            </a:xfrm>
            <a:custGeom>
              <a:avLst/>
              <a:gdLst>
                <a:gd name="connsiteX0" fmla="*/ 455446 w 491816"/>
                <a:gd name="connsiteY0" fmla="*/ 354214 h 355314"/>
                <a:gd name="connsiteX1" fmla="*/ 303356 w 491816"/>
                <a:gd name="connsiteY1" fmla="*/ 347613 h 355314"/>
                <a:gd name="connsiteX2" fmla="*/ 210778 w 491816"/>
                <a:gd name="connsiteY2" fmla="*/ 349814 h 355314"/>
                <a:gd name="connsiteX3" fmla="*/ 104976 w 491816"/>
                <a:gd name="connsiteY3" fmla="*/ 352014 h 355314"/>
                <a:gd name="connsiteX4" fmla="*/ 2479 w 491816"/>
                <a:gd name="connsiteY4" fmla="*/ 355315 h 355314"/>
                <a:gd name="connsiteX5" fmla="*/ 0 w 491816"/>
                <a:gd name="connsiteY5" fmla="*/ 337714 h 355314"/>
                <a:gd name="connsiteX6" fmla="*/ 53728 w 491816"/>
                <a:gd name="connsiteY6" fmla="*/ 249711 h 355314"/>
                <a:gd name="connsiteX7" fmla="*/ 42156 w 491816"/>
                <a:gd name="connsiteY7" fmla="*/ 227709 h 355314"/>
                <a:gd name="connsiteX8" fmla="*/ 82658 w 491816"/>
                <a:gd name="connsiteY8" fmla="*/ 154007 h 355314"/>
                <a:gd name="connsiteX9" fmla="*/ 104976 w 491816"/>
                <a:gd name="connsiteY9" fmla="*/ 137505 h 355314"/>
                <a:gd name="connsiteX10" fmla="*/ 149612 w 491816"/>
                <a:gd name="connsiteY10" fmla="*/ 51703 h 355314"/>
                <a:gd name="connsiteX11" fmla="*/ 284344 w 491816"/>
                <a:gd name="connsiteY11" fmla="*/ 57202 h 355314"/>
                <a:gd name="connsiteX12" fmla="*/ 368656 w 491816"/>
                <a:gd name="connsiteY12" fmla="*/ 13201 h 355314"/>
                <a:gd name="connsiteX13" fmla="*/ 420730 w 491816"/>
                <a:gd name="connsiteY13" fmla="*/ 0 h 355314"/>
                <a:gd name="connsiteX14" fmla="*/ 454621 w 491816"/>
                <a:gd name="connsiteY14" fmla="*/ 9900 h 355314"/>
                <a:gd name="connsiteX15" fmla="*/ 455446 w 491816"/>
                <a:gd name="connsiteY15" fmla="*/ 52802 h 355314"/>
                <a:gd name="connsiteX16" fmla="*/ 476112 w 491816"/>
                <a:gd name="connsiteY16" fmla="*/ 50602 h 355314"/>
                <a:gd name="connsiteX17" fmla="*/ 463713 w 491816"/>
                <a:gd name="connsiteY17" fmla="*/ 82503 h 355314"/>
                <a:gd name="connsiteX18" fmla="*/ 491816 w 491816"/>
                <a:gd name="connsiteY18" fmla="*/ 148506 h 355314"/>
                <a:gd name="connsiteX19" fmla="*/ 441396 w 491816"/>
                <a:gd name="connsiteY19" fmla="*/ 244210 h 355314"/>
                <a:gd name="connsiteX20" fmla="*/ 455446 w 491816"/>
                <a:gd name="connsiteY20" fmla="*/ 354214 h 35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1816" h="355314">
                  <a:moveTo>
                    <a:pt x="455446" y="354214"/>
                  </a:moveTo>
                  <a:lnTo>
                    <a:pt x="303356" y="347613"/>
                  </a:lnTo>
                  <a:lnTo>
                    <a:pt x="210778" y="349814"/>
                  </a:lnTo>
                  <a:lnTo>
                    <a:pt x="104976" y="352014"/>
                  </a:lnTo>
                  <a:lnTo>
                    <a:pt x="2479" y="355315"/>
                  </a:lnTo>
                  <a:lnTo>
                    <a:pt x="0" y="337714"/>
                  </a:lnTo>
                  <a:lnTo>
                    <a:pt x="53728" y="249711"/>
                  </a:lnTo>
                  <a:lnTo>
                    <a:pt x="42156" y="227709"/>
                  </a:lnTo>
                  <a:lnTo>
                    <a:pt x="82658" y="154007"/>
                  </a:lnTo>
                  <a:lnTo>
                    <a:pt x="104976" y="137505"/>
                  </a:lnTo>
                  <a:lnTo>
                    <a:pt x="149612" y="51703"/>
                  </a:lnTo>
                  <a:lnTo>
                    <a:pt x="284344" y="57202"/>
                  </a:lnTo>
                  <a:lnTo>
                    <a:pt x="368656" y="13201"/>
                  </a:lnTo>
                  <a:lnTo>
                    <a:pt x="420730" y="0"/>
                  </a:lnTo>
                  <a:lnTo>
                    <a:pt x="454621" y="9900"/>
                  </a:lnTo>
                  <a:lnTo>
                    <a:pt x="455446" y="52802"/>
                  </a:lnTo>
                  <a:lnTo>
                    <a:pt x="476112" y="50602"/>
                  </a:lnTo>
                  <a:lnTo>
                    <a:pt x="463713" y="82503"/>
                  </a:lnTo>
                  <a:lnTo>
                    <a:pt x="491816" y="148506"/>
                  </a:lnTo>
                  <a:lnTo>
                    <a:pt x="441396" y="244210"/>
                  </a:lnTo>
                  <a:lnTo>
                    <a:pt x="455446" y="35421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E9630358-94E4-C16E-0679-83DF6C82AA64}"/>
                </a:ext>
              </a:extLst>
            </p:cNvPr>
            <p:cNvSpPr>
              <a:spLocks/>
            </p:cNvSpPr>
            <p:nvPr/>
          </p:nvSpPr>
          <p:spPr>
            <a:xfrm>
              <a:off x="8438712" y="10586961"/>
              <a:ext cx="691885" cy="748498"/>
            </a:xfrm>
            <a:custGeom>
              <a:avLst/>
              <a:gdLst>
                <a:gd name="connsiteX0" fmla="*/ 0 w 864607"/>
                <a:gd name="connsiteY0" fmla="*/ 5500 h 773330"/>
                <a:gd name="connsiteX1" fmla="*/ 92578 w 864607"/>
                <a:gd name="connsiteY1" fmla="*/ 3300 h 773330"/>
                <a:gd name="connsiteX2" fmla="*/ 244669 w 864607"/>
                <a:gd name="connsiteY2" fmla="*/ 9900 h 773330"/>
                <a:gd name="connsiteX3" fmla="*/ 371136 w 864607"/>
                <a:gd name="connsiteY3" fmla="*/ 14300 h 773330"/>
                <a:gd name="connsiteX4" fmla="*/ 345513 w 864607"/>
                <a:gd name="connsiteY4" fmla="*/ 116605 h 773330"/>
                <a:gd name="connsiteX5" fmla="*/ 429823 w 864607"/>
                <a:gd name="connsiteY5" fmla="*/ 128705 h 773330"/>
                <a:gd name="connsiteX6" fmla="*/ 464542 w 864607"/>
                <a:gd name="connsiteY6" fmla="*/ 56103 h 773330"/>
                <a:gd name="connsiteX7" fmla="*/ 465368 w 864607"/>
                <a:gd name="connsiteY7" fmla="*/ 12100 h 773330"/>
                <a:gd name="connsiteX8" fmla="*/ 504217 w 864607"/>
                <a:gd name="connsiteY8" fmla="*/ 0 h 773330"/>
                <a:gd name="connsiteX9" fmla="*/ 542240 w 864607"/>
                <a:gd name="connsiteY9" fmla="*/ 41801 h 773330"/>
                <a:gd name="connsiteX10" fmla="*/ 591007 w 864607"/>
                <a:gd name="connsiteY10" fmla="*/ 33001 h 773330"/>
                <a:gd name="connsiteX11" fmla="*/ 592661 w 864607"/>
                <a:gd name="connsiteY11" fmla="*/ 35201 h 773330"/>
                <a:gd name="connsiteX12" fmla="*/ 596795 w 864607"/>
                <a:gd name="connsiteY12" fmla="*/ 38502 h 773330"/>
                <a:gd name="connsiteX13" fmla="*/ 596795 w 864607"/>
                <a:gd name="connsiteY13" fmla="*/ 38502 h 773330"/>
                <a:gd name="connsiteX14" fmla="*/ 597621 w 864607"/>
                <a:gd name="connsiteY14" fmla="*/ 38502 h 773330"/>
                <a:gd name="connsiteX15" fmla="*/ 612499 w 864607"/>
                <a:gd name="connsiteY15" fmla="*/ 56103 h 773330"/>
                <a:gd name="connsiteX16" fmla="*/ 619939 w 864607"/>
                <a:gd name="connsiteY16" fmla="*/ 34102 h 773330"/>
                <a:gd name="connsiteX17" fmla="*/ 742273 w 864607"/>
                <a:gd name="connsiteY17" fmla="*/ 30801 h 773330"/>
                <a:gd name="connsiteX18" fmla="*/ 757978 w 864607"/>
                <a:gd name="connsiteY18" fmla="*/ 69302 h 773330"/>
                <a:gd name="connsiteX19" fmla="*/ 749712 w 864607"/>
                <a:gd name="connsiteY19" fmla="*/ 143006 h 773330"/>
                <a:gd name="connsiteX20" fmla="*/ 693504 w 864607"/>
                <a:gd name="connsiteY20" fmla="*/ 204609 h 773330"/>
                <a:gd name="connsiteX21" fmla="*/ 670360 w 864607"/>
                <a:gd name="connsiteY21" fmla="*/ 212309 h 773330"/>
                <a:gd name="connsiteX22" fmla="*/ 676146 w 864607"/>
                <a:gd name="connsiteY22" fmla="*/ 247511 h 773330"/>
                <a:gd name="connsiteX23" fmla="*/ 638949 w 864607"/>
                <a:gd name="connsiteY23" fmla="*/ 270611 h 773330"/>
                <a:gd name="connsiteX24" fmla="*/ 647216 w 864607"/>
                <a:gd name="connsiteY24" fmla="*/ 288211 h 773330"/>
                <a:gd name="connsiteX25" fmla="*/ 623244 w 864607"/>
                <a:gd name="connsiteY25" fmla="*/ 345413 h 773330"/>
                <a:gd name="connsiteX26" fmla="*/ 594315 w 864607"/>
                <a:gd name="connsiteY26" fmla="*/ 319013 h 773330"/>
                <a:gd name="connsiteX27" fmla="*/ 576130 w 864607"/>
                <a:gd name="connsiteY27" fmla="*/ 365215 h 773330"/>
                <a:gd name="connsiteX28" fmla="*/ 587702 w 864607"/>
                <a:gd name="connsiteY28" fmla="*/ 390515 h 773330"/>
                <a:gd name="connsiteX29" fmla="*/ 534801 w 864607"/>
                <a:gd name="connsiteY29" fmla="*/ 405916 h 773330"/>
                <a:gd name="connsiteX30" fmla="*/ 502563 w 864607"/>
                <a:gd name="connsiteY30" fmla="*/ 438917 h 773330"/>
                <a:gd name="connsiteX31" fmla="*/ 416600 w 864607"/>
                <a:gd name="connsiteY31" fmla="*/ 433418 h 773330"/>
                <a:gd name="connsiteX32" fmla="*/ 390975 w 864607"/>
                <a:gd name="connsiteY32" fmla="*/ 413616 h 773330"/>
                <a:gd name="connsiteX33" fmla="*/ 383536 w 864607"/>
                <a:gd name="connsiteY33" fmla="*/ 441117 h 773330"/>
                <a:gd name="connsiteX34" fmla="*/ 340553 w 864607"/>
                <a:gd name="connsiteY34" fmla="*/ 418016 h 773330"/>
                <a:gd name="connsiteX35" fmla="*/ 293438 w 864607"/>
                <a:gd name="connsiteY35" fmla="*/ 363014 h 773330"/>
                <a:gd name="connsiteX36" fmla="*/ 298397 w 864607"/>
                <a:gd name="connsiteY36" fmla="*/ 424617 h 773330"/>
                <a:gd name="connsiteX37" fmla="*/ 277733 w 864607"/>
                <a:gd name="connsiteY37" fmla="*/ 449918 h 773330"/>
                <a:gd name="connsiteX38" fmla="*/ 228965 w 864607"/>
                <a:gd name="connsiteY38" fmla="*/ 410317 h 773330"/>
                <a:gd name="connsiteX39" fmla="*/ 270293 w 864607"/>
                <a:gd name="connsiteY39" fmla="*/ 408117 h 773330"/>
                <a:gd name="connsiteX40" fmla="*/ 244669 w 864607"/>
                <a:gd name="connsiteY40" fmla="*/ 305812 h 773330"/>
                <a:gd name="connsiteX41" fmla="*/ 205820 w 864607"/>
                <a:gd name="connsiteY41" fmla="*/ 376215 h 773330"/>
                <a:gd name="connsiteX42" fmla="*/ 150439 w 864607"/>
                <a:gd name="connsiteY42" fmla="*/ 393816 h 773330"/>
                <a:gd name="connsiteX43" fmla="*/ 123162 w 864607"/>
                <a:gd name="connsiteY43" fmla="*/ 361915 h 773330"/>
                <a:gd name="connsiteX44" fmla="*/ 142999 w 864607"/>
                <a:gd name="connsiteY44" fmla="*/ 344314 h 773330"/>
                <a:gd name="connsiteX45" fmla="*/ 85965 w 864607"/>
                <a:gd name="connsiteY45" fmla="*/ 314613 h 773330"/>
                <a:gd name="connsiteX46" fmla="*/ 100843 w 864607"/>
                <a:gd name="connsiteY46" fmla="*/ 293712 h 773330"/>
                <a:gd name="connsiteX47" fmla="*/ 69434 w 864607"/>
                <a:gd name="connsiteY47" fmla="*/ 262910 h 773330"/>
                <a:gd name="connsiteX48" fmla="*/ 99191 w 864607"/>
                <a:gd name="connsiteY48" fmla="*/ 243110 h 773330"/>
                <a:gd name="connsiteX49" fmla="*/ 150439 w 864607"/>
                <a:gd name="connsiteY49" fmla="*/ 249709 h 773330"/>
                <a:gd name="connsiteX50" fmla="*/ 170277 w 864607"/>
                <a:gd name="connsiteY50" fmla="*/ 209009 h 773330"/>
                <a:gd name="connsiteX51" fmla="*/ 176063 w 864607"/>
                <a:gd name="connsiteY51" fmla="*/ 187008 h 773330"/>
                <a:gd name="connsiteX52" fmla="*/ 109109 w 864607"/>
                <a:gd name="connsiteY52" fmla="*/ 140806 h 773330"/>
                <a:gd name="connsiteX53" fmla="*/ 77699 w 864607"/>
                <a:gd name="connsiteY53" fmla="*/ 133105 h 773330"/>
                <a:gd name="connsiteX54" fmla="*/ 33891 w 864607"/>
                <a:gd name="connsiteY54" fmla="*/ 77003 h 773330"/>
                <a:gd name="connsiteX55" fmla="*/ 38023 w 864607"/>
                <a:gd name="connsiteY55" fmla="*/ 49502 h 773330"/>
                <a:gd name="connsiteX56" fmla="*/ 0 w 864607"/>
                <a:gd name="connsiteY56" fmla="*/ 5500 h 773330"/>
                <a:gd name="connsiteX57" fmla="*/ 758804 w 864607"/>
                <a:gd name="connsiteY57" fmla="*/ 70403 h 773330"/>
                <a:gd name="connsiteX58" fmla="*/ 765417 w 864607"/>
                <a:gd name="connsiteY58" fmla="*/ 77003 h 773330"/>
                <a:gd name="connsiteX59" fmla="*/ 768724 w 864607"/>
                <a:gd name="connsiteY59" fmla="*/ 83604 h 773330"/>
                <a:gd name="connsiteX60" fmla="*/ 766244 w 864607"/>
                <a:gd name="connsiteY60" fmla="*/ 94603 h 773330"/>
                <a:gd name="connsiteX61" fmla="*/ 758804 w 864607"/>
                <a:gd name="connsiteY61" fmla="*/ 70403 h 773330"/>
                <a:gd name="connsiteX62" fmla="*/ 696811 w 864607"/>
                <a:gd name="connsiteY62" fmla="*/ 719428 h 773330"/>
                <a:gd name="connsiteX63" fmla="*/ 776989 w 864607"/>
                <a:gd name="connsiteY63" fmla="*/ 667727 h 773330"/>
                <a:gd name="connsiteX64" fmla="*/ 864607 w 864607"/>
                <a:gd name="connsiteY64" fmla="*/ 630325 h 773330"/>
                <a:gd name="connsiteX65" fmla="*/ 846423 w 864607"/>
                <a:gd name="connsiteY65" fmla="*/ 658926 h 773330"/>
                <a:gd name="connsiteX66" fmla="*/ 755498 w 864607"/>
                <a:gd name="connsiteY66" fmla="*/ 694128 h 773330"/>
                <a:gd name="connsiteX67" fmla="*/ 647216 w 864607"/>
                <a:gd name="connsiteY67" fmla="*/ 773331 h 773330"/>
                <a:gd name="connsiteX68" fmla="*/ 672841 w 864607"/>
                <a:gd name="connsiteY68" fmla="*/ 712829 h 773330"/>
                <a:gd name="connsiteX69" fmla="*/ 696811 w 864607"/>
                <a:gd name="connsiteY69" fmla="*/ 719428 h 77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864607" h="773330">
                  <a:moveTo>
                    <a:pt x="0" y="5500"/>
                  </a:moveTo>
                  <a:lnTo>
                    <a:pt x="92578" y="3300"/>
                  </a:lnTo>
                  <a:lnTo>
                    <a:pt x="244669" y="9900"/>
                  </a:lnTo>
                  <a:lnTo>
                    <a:pt x="371136" y="14300"/>
                  </a:lnTo>
                  <a:lnTo>
                    <a:pt x="345513" y="116605"/>
                  </a:lnTo>
                  <a:lnTo>
                    <a:pt x="429823" y="128705"/>
                  </a:lnTo>
                  <a:lnTo>
                    <a:pt x="464542" y="56103"/>
                  </a:lnTo>
                  <a:lnTo>
                    <a:pt x="465368" y="12100"/>
                  </a:lnTo>
                  <a:lnTo>
                    <a:pt x="504217" y="0"/>
                  </a:lnTo>
                  <a:lnTo>
                    <a:pt x="542240" y="41801"/>
                  </a:lnTo>
                  <a:lnTo>
                    <a:pt x="591007" y="33001"/>
                  </a:lnTo>
                  <a:lnTo>
                    <a:pt x="592661" y="35201"/>
                  </a:lnTo>
                  <a:lnTo>
                    <a:pt x="596795" y="38502"/>
                  </a:lnTo>
                  <a:lnTo>
                    <a:pt x="596795" y="38502"/>
                  </a:lnTo>
                  <a:lnTo>
                    <a:pt x="597621" y="38502"/>
                  </a:lnTo>
                  <a:lnTo>
                    <a:pt x="612499" y="56103"/>
                  </a:lnTo>
                  <a:lnTo>
                    <a:pt x="619939" y="34102"/>
                  </a:lnTo>
                  <a:lnTo>
                    <a:pt x="742273" y="30801"/>
                  </a:lnTo>
                  <a:lnTo>
                    <a:pt x="757978" y="69302"/>
                  </a:lnTo>
                  <a:lnTo>
                    <a:pt x="749712" y="143006"/>
                  </a:lnTo>
                  <a:lnTo>
                    <a:pt x="693504" y="204609"/>
                  </a:lnTo>
                  <a:lnTo>
                    <a:pt x="670360" y="212309"/>
                  </a:lnTo>
                  <a:lnTo>
                    <a:pt x="676146" y="247511"/>
                  </a:lnTo>
                  <a:lnTo>
                    <a:pt x="638949" y="270611"/>
                  </a:lnTo>
                  <a:lnTo>
                    <a:pt x="647216" y="288211"/>
                  </a:lnTo>
                  <a:lnTo>
                    <a:pt x="623244" y="345413"/>
                  </a:lnTo>
                  <a:lnTo>
                    <a:pt x="594315" y="319013"/>
                  </a:lnTo>
                  <a:lnTo>
                    <a:pt x="576130" y="365215"/>
                  </a:lnTo>
                  <a:lnTo>
                    <a:pt x="587702" y="390515"/>
                  </a:lnTo>
                  <a:lnTo>
                    <a:pt x="534801" y="405916"/>
                  </a:lnTo>
                  <a:lnTo>
                    <a:pt x="502563" y="438917"/>
                  </a:lnTo>
                  <a:lnTo>
                    <a:pt x="416600" y="433418"/>
                  </a:lnTo>
                  <a:lnTo>
                    <a:pt x="390975" y="413616"/>
                  </a:lnTo>
                  <a:lnTo>
                    <a:pt x="383536" y="441117"/>
                  </a:lnTo>
                  <a:lnTo>
                    <a:pt x="340553" y="418016"/>
                  </a:lnTo>
                  <a:lnTo>
                    <a:pt x="293438" y="363014"/>
                  </a:lnTo>
                  <a:lnTo>
                    <a:pt x="298397" y="424617"/>
                  </a:lnTo>
                  <a:lnTo>
                    <a:pt x="277733" y="449918"/>
                  </a:lnTo>
                  <a:lnTo>
                    <a:pt x="228965" y="410317"/>
                  </a:lnTo>
                  <a:lnTo>
                    <a:pt x="270293" y="408117"/>
                  </a:lnTo>
                  <a:lnTo>
                    <a:pt x="244669" y="305812"/>
                  </a:lnTo>
                  <a:lnTo>
                    <a:pt x="205820" y="376215"/>
                  </a:lnTo>
                  <a:lnTo>
                    <a:pt x="150439" y="393816"/>
                  </a:lnTo>
                  <a:lnTo>
                    <a:pt x="123162" y="361915"/>
                  </a:lnTo>
                  <a:lnTo>
                    <a:pt x="142999" y="344314"/>
                  </a:lnTo>
                  <a:lnTo>
                    <a:pt x="85965" y="314613"/>
                  </a:lnTo>
                  <a:lnTo>
                    <a:pt x="100843" y="293712"/>
                  </a:lnTo>
                  <a:lnTo>
                    <a:pt x="69434" y="262910"/>
                  </a:lnTo>
                  <a:lnTo>
                    <a:pt x="99191" y="243110"/>
                  </a:lnTo>
                  <a:lnTo>
                    <a:pt x="150439" y="249709"/>
                  </a:lnTo>
                  <a:lnTo>
                    <a:pt x="170277" y="209009"/>
                  </a:lnTo>
                  <a:lnTo>
                    <a:pt x="176063" y="187008"/>
                  </a:lnTo>
                  <a:lnTo>
                    <a:pt x="109109" y="140806"/>
                  </a:lnTo>
                  <a:lnTo>
                    <a:pt x="77699" y="133105"/>
                  </a:lnTo>
                  <a:lnTo>
                    <a:pt x="33891" y="77003"/>
                  </a:lnTo>
                  <a:lnTo>
                    <a:pt x="38023" y="49502"/>
                  </a:lnTo>
                  <a:lnTo>
                    <a:pt x="0" y="5500"/>
                  </a:lnTo>
                  <a:close/>
                  <a:moveTo>
                    <a:pt x="758804" y="70403"/>
                  </a:moveTo>
                  <a:lnTo>
                    <a:pt x="765417" y="77003"/>
                  </a:lnTo>
                  <a:lnTo>
                    <a:pt x="768724" y="83604"/>
                  </a:lnTo>
                  <a:lnTo>
                    <a:pt x="766244" y="94603"/>
                  </a:lnTo>
                  <a:lnTo>
                    <a:pt x="758804" y="70403"/>
                  </a:lnTo>
                  <a:close/>
                  <a:moveTo>
                    <a:pt x="696811" y="719428"/>
                  </a:moveTo>
                  <a:lnTo>
                    <a:pt x="776989" y="667727"/>
                  </a:lnTo>
                  <a:lnTo>
                    <a:pt x="864607" y="630325"/>
                  </a:lnTo>
                  <a:lnTo>
                    <a:pt x="846423" y="658926"/>
                  </a:lnTo>
                  <a:lnTo>
                    <a:pt x="755498" y="694128"/>
                  </a:lnTo>
                  <a:lnTo>
                    <a:pt x="647216" y="773331"/>
                  </a:lnTo>
                  <a:lnTo>
                    <a:pt x="672841" y="712829"/>
                  </a:lnTo>
                  <a:lnTo>
                    <a:pt x="696811" y="719428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4E24D829-941D-8A8D-906F-957BB9D5DA48}"/>
                </a:ext>
              </a:extLst>
            </p:cNvPr>
            <p:cNvSpPr>
              <a:spLocks/>
            </p:cNvSpPr>
            <p:nvPr/>
          </p:nvSpPr>
          <p:spPr>
            <a:xfrm>
              <a:off x="7332095" y="12201077"/>
              <a:ext cx="236139" cy="550461"/>
            </a:xfrm>
            <a:custGeom>
              <a:avLst/>
              <a:gdLst>
                <a:gd name="connsiteX0" fmla="*/ 218217 w 295089"/>
                <a:gd name="connsiteY0" fmla="*/ 269511 h 568723"/>
                <a:gd name="connsiteX1" fmla="*/ 190941 w 295089"/>
                <a:gd name="connsiteY1" fmla="*/ 332214 h 568723"/>
                <a:gd name="connsiteX2" fmla="*/ 162836 w 295089"/>
                <a:gd name="connsiteY2" fmla="*/ 376215 h 568723"/>
                <a:gd name="connsiteX3" fmla="*/ 192593 w 295089"/>
                <a:gd name="connsiteY3" fmla="*/ 278311 h 568723"/>
                <a:gd name="connsiteX4" fmla="*/ 218217 w 295089"/>
                <a:gd name="connsiteY4" fmla="*/ 269511 h 568723"/>
                <a:gd name="connsiteX5" fmla="*/ 99190 w 295089"/>
                <a:gd name="connsiteY5" fmla="*/ 568724 h 568723"/>
                <a:gd name="connsiteX6" fmla="*/ 98363 w 295089"/>
                <a:gd name="connsiteY6" fmla="*/ 567623 h 568723"/>
                <a:gd name="connsiteX7" fmla="*/ 98363 w 295089"/>
                <a:gd name="connsiteY7" fmla="*/ 565423 h 568723"/>
                <a:gd name="connsiteX8" fmla="*/ 115721 w 295089"/>
                <a:gd name="connsiteY8" fmla="*/ 485120 h 568723"/>
                <a:gd name="connsiteX9" fmla="*/ 105802 w 295089"/>
                <a:gd name="connsiteY9" fmla="*/ 387216 h 568723"/>
                <a:gd name="connsiteX10" fmla="*/ 114068 w 295089"/>
                <a:gd name="connsiteY10" fmla="*/ 350914 h 568723"/>
                <a:gd name="connsiteX11" fmla="*/ 76871 w 295089"/>
                <a:gd name="connsiteY11" fmla="*/ 248610 h 568723"/>
                <a:gd name="connsiteX12" fmla="*/ 81831 w 295089"/>
                <a:gd name="connsiteY12" fmla="*/ 196909 h 568723"/>
                <a:gd name="connsiteX13" fmla="*/ 14051 w 295089"/>
                <a:gd name="connsiteY13" fmla="*/ 123205 h 568723"/>
                <a:gd name="connsiteX14" fmla="*/ 24796 w 295089"/>
                <a:gd name="connsiteY14" fmla="*/ 89103 h 568723"/>
                <a:gd name="connsiteX15" fmla="*/ 0 w 295089"/>
                <a:gd name="connsiteY15" fmla="*/ 74803 h 568723"/>
                <a:gd name="connsiteX16" fmla="*/ 37195 w 295089"/>
                <a:gd name="connsiteY16" fmla="*/ 67103 h 568723"/>
                <a:gd name="connsiteX17" fmla="*/ 43807 w 295089"/>
                <a:gd name="connsiteY17" fmla="*/ 23100 h 568723"/>
                <a:gd name="connsiteX18" fmla="*/ 70259 w 295089"/>
                <a:gd name="connsiteY18" fmla="*/ 9901 h 568723"/>
                <a:gd name="connsiteX19" fmla="*/ 95884 w 295089"/>
                <a:gd name="connsiteY19" fmla="*/ 39602 h 568723"/>
                <a:gd name="connsiteX20" fmla="*/ 137213 w 295089"/>
                <a:gd name="connsiteY20" fmla="*/ 33002 h 568723"/>
                <a:gd name="connsiteX21" fmla="*/ 210778 w 295089"/>
                <a:gd name="connsiteY21" fmla="*/ 0 h 568723"/>
                <a:gd name="connsiteX22" fmla="*/ 222350 w 295089"/>
                <a:gd name="connsiteY22" fmla="*/ 38502 h 568723"/>
                <a:gd name="connsiteX23" fmla="*/ 295089 w 295089"/>
                <a:gd name="connsiteY23" fmla="*/ 108905 h 568723"/>
                <a:gd name="connsiteX24" fmla="*/ 252106 w 295089"/>
                <a:gd name="connsiteY24" fmla="*/ 178207 h 568723"/>
                <a:gd name="connsiteX25" fmla="*/ 203339 w 295089"/>
                <a:gd name="connsiteY25" fmla="*/ 227709 h 568723"/>
                <a:gd name="connsiteX26" fmla="*/ 162010 w 295089"/>
                <a:gd name="connsiteY26" fmla="*/ 333313 h 568723"/>
                <a:gd name="connsiteX27" fmla="*/ 144651 w 295089"/>
                <a:gd name="connsiteY27" fmla="*/ 471919 h 568723"/>
                <a:gd name="connsiteX28" fmla="*/ 126466 w 295089"/>
                <a:gd name="connsiteY28" fmla="*/ 537922 h 568723"/>
                <a:gd name="connsiteX29" fmla="*/ 99190 w 295089"/>
                <a:gd name="connsiteY29" fmla="*/ 568724 h 56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95089" h="568723">
                  <a:moveTo>
                    <a:pt x="218217" y="269511"/>
                  </a:moveTo>
                  <a:lnTo>
                    <a:pt x="190941" y="332214"/>
                  </a:lnTo>
                  <a:lnTo>
                    <a:pt x="162836" y="376215"/>
                  </a:lnTo>
                  <a:lnTo>
                    <a:pt x="192593" y="278311"/>
                  </a:lnTo>
                  <a:lnTo>
                    <a:pt x="218217" y="269511"/>
                  </a:lnTo>
                  <a:close/>
                  <a:moveTo>
                    <a:pt x="99190" y="568724"/>
                  </a:moveTo>
                  <a:lnTo>
                    <a:pt x="98363" y="567623"/>
                  </a:lnTo>
                  <a:lnTo>
                    <a:pt x="98363" y="565423"/>
                  </a:lnTo>
                  <a:lnTo>
                    <a:pt x="115721" y="485120"/>
                  </a:lnTo>
                  <a:lnTo>
                    <a:pt x="105802" y="387216"/>
                  </a:lnTo>
                  <a:lnTo>
                    <a:pt x="114068" y="350914"/>
                  </a:lnTo>
                  <a:lnTo>
                    <a:pt x="76871" y="248610"/>
                  </a:lnTo>
                  <a:lnTo>
                    <a:pt x="81831" y="196909"/>
                  </a:lnTo>
                  <a:lnTo>
                    <a:pt x="14051" y="123205"/>
                  </a:lnTo>
                  <a:lnTo>
                    <a:pt x="24796" y="89103"/>
                  </a:lnTo>
                  <a:lnTo>
                    <a:pt x="0" y="74803"/>
                  </a:lnTo>
                  <a:lnTo>
                    <a:pt x="37195" y="67103"/>
                  </a:lnTo>
                  <a:lnTo>
                    <a:pt x="43807" y="23100"/>
                  </a:lnTo>
                  <a:lnTo>
                    <a:pt x="70259" y="9901"/>
                  </a:lnTo>
                  <a:lnTo>
                    <a:pt x="95884" y="39602"/>
                  </a:lnTo>
                  <a:lnTo>
                    <a:pt x="137213" y="33002"/>
                  </a:lnTo>
                  <a:lnTo>
                    <a:pt x="210778" y="0"/>
                  </a:lnTo>
                  <a:lnTo>
                    <a:pt x="222350" y="38502"/>
                  </a:lnTo>
                  <a:lnTo>
                    <a:pt x="295089" y="108905"/>
                  </a:lnTo>
                  <a:lnTo>
                    <a:pt x="252106" y="178207"/>
                  </a:lnTo>
                  <a:lnTo>
                    <a:pt x="203339" y="227709"/>
                  </a:lnTo>
                  <a:lnTo>
                    <a:pt x="162010" y="333313"/>
                  </a:lnTo>
                  <a:lnTo>
                    <a:pt x="144651" y="471919"/>
                  </a:lnTo>
                  <a:lnTo>
                    <a:pt x="126466" y="537922"/>
                  </a:lnTo>
                  <a:lnTo>
                    <a:pt x="99190" y="56872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86843BD8-A098-1B4B-5EA8-FD43B0A930BD}"/>
                </a:ext>
              </a:extLst>
            </p:cNvPr>
            <p:cNvSpPr>
              <a:spLocks/>
            </p:cNvSpPr>
            <p:nvPr/>
          </p:nvSpPr>
          <p:spPr>
            <a:xfrm>
              <a:off x="6542314" y="10173849"/>
              <a:ext cx="594649" cy="670774"/>
            </a:xfrm>
            <a:custGeom>
              <a:avLst/>
              <a:gdLst>
                <a:gd name="connsiteX0" fmla="*/ 246321 w 743097"/>
                <a:gd name="connsiteY0" fmla="*/ 4400 h 693027"/>
                <a:gd name="connsiteX1" fmla="*/ 312448 w 743097"/>
                <a:gd name="connsiteY1" fmla="*/ 0 h 693027"/>
                <a:gd name="connsiteX2" fmla="*/ 449660 w 743097"/>
                <a:gd name="connsiteY2" fmla="*/ 64902 h 693027"/>
                <a:gd name="connsiteX3" fmla="*/ 569515 w 743097"/>
                <a:gd name="connsiteY3" fmla="*/ 123205 h 693027"/>
                <a:gd name="connsiteX4" fmla="*/ 602579 w 743097"/>
                <a:gd name="connsiteY4" fmla="*/ 170507 h 693027"/>
                <a:gd name="connsiteX5" fmla="*/ 643081 w 743097"/>
                <a:gd name="connsiteY5" fmla="*/ 177106 h 693027"/>
                <a:gd name="connsiteX6" fmla="*/ 646389 w 743097"/>
                <a:gd name="connsiteY6" fmla="*/ 204608 h 693027"/>
                <a:gd name="connsiteX7" fmla="*/ 690197 w 743097"/>
                <a:gd name="connsiteY7" fmla="*/ 220008 h 693027"/>
                <a:gd name="connsiteX8" fmla="*/ 719954 w 743097"/>
                <a:gd name="connsiteY8" fmla="*/ 257410 h 693027"/>
                <a:gd name="connsiteX9" fmla="*/ 743098 w 743097"/>
                <a:gd name="connsiteY9" fmla="*/ 317912 h 693027"/>
                <a:gd name="connsiteX10" fmla="*/ 610846 w 743097"/>
                <a:gd name="connsiteY10" fmla="*/ 411416 h 693027"/>
                <a:gd name="connsiteX11" fmla="*/ 533147 w 743097"/>
                <a:gd name="connsiteY11" fmla="*/ 455419 h 693027"/>
                <a:gd name="connsiteX12" fmla="*/ 288477 w 743097"/>
                <a:gd name="connsiteY12" fmla="*/ 693028 h 693027"/>
                <a:gd name="connsiteX13" fmla="*/ 140518 w 743097"/>
                <a:gd name="connsiteY13" fmla="*/ 635826 h 693027"/>
                <a:gd name="connsiteX14" fmla="*/ 82658 w 743097"/>
                <a:gd name="connsiteY14" fmla="*/ 613824 h 693027"/>
                <a:gd name="connsiteX15" fmla="*/ 0 w 743097"/>
                <a:gd name="connsiteY15" fmla="*/ 579723 h 693027"/>
                <a:gd name="connsiteX16" fmla="*/ 85964 w 743097"/>
                <a:gd name="connsiteY16" fmla="*/ 289312 h 693027"/>
                <a:gd name="connsiteX17" fmla="*/ 89271 w 743097"/>
                <a:gd name="connsiteY17" fmla="*/ 258510 h 693027"/>
                <a:gd name="connsiteX18" fmla="*/ 163663 w 743097"/>
                <a:gd name="connsiteY18" fmla="*/ 259611 h 693027"/>
                <a:gd name="connsiteX19" fmla="*/ 189287 w 743097"/>
                <a:gd name="connsiteY19" fmla="*/ 183706 h 693027"/>
                <a:gd name="connsiteX20" fmla="*/ 236402 w 743097"/>
                <a:gd name="connsiteY20" fmla="*/ 195808 h 693027"/>
                <a:gd name="connsiteX21" fmla="*/ 276904 w 743097"/>
                <a:gd name="connsiteY21" fmla="*/ 145206 h 693027"/>
                <a:gd name="connsiteX22" fmla="*/ 296743 w 743097"/>
                <a:gd name="connsiteY22" fmla="*/ 82503 h 693027"/>
                <a:gd name="connsiteX23" fmla="*/ 244669 w 743097"/>
                <a:gd name="connsiteY23" fmla="*/ 53901 h 693027"/>
                <a:gd name="connsiteX24" fmla="*/ 246321 w 743097"/>
                <a:gd name="connsiteY24" fmla="*/ 4400 h 69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3097" h="693027">
                  <a:moveTo>
                    <a:pt x="246321" y="4400"/>
                  </a:moveTo>
                  <a:lnTo>
                    <a:pt x="312448" y="0"/>
                  </a:lnTo>
                  <a:lnTo>
                    <a:pt x="449660" y="64902"/>
                  </a:lnTo>
                  <a:lnTo>
                    <a:pt x="569515" y="123205"/>
                  </a:lnTo>
                  <a:lnTo>
                    <a:pt x="602579" y="170507"/>
                  </a:lnTo>
                  <a:lnTo>
                    <a:pt x="643081" y="177106"/>
                  </a:lnTo>
                  <a:lnTo>
                    <a:pt x="646389" y="204608"/>
                  </a:lnTo>
                  <a:lnTo>
                    <a:pt x="690197" y="220008"/>
                  </a:lnTo>
                  <a:lnTo>
                    <a:pt x="719954" y="257410"/>
                  </a:lnTo>
                  <a:lnTo>
                    <a:pt x="743098" y="317912"/>
                  </a:lnTo>
                  <a:lnTo>
                    <a:pt x="610846" y="411416"/>
                  </a:lnTo>
                  <a:lnTo>
                    <a:pt x="533147" y="455419"/>
                  </a:lnTo>
                  <a:lnTo>
                    <a:pt x="288477" y="693028"/>
                  </a:lnTo>
                  <a:lnTo>
                    <a:pt x="140518" y="635826"/>
                  </a:lnTo>
                  <a:lnTo>
                    <a:pt x="82658" y="613824"/>
                  </a:lnTo>
                  <a:lnTo>
                    <a:pt x="0" y="579723"/>
                  </a:lnTo>
                  <a:lnTo>
                    <a:pt x="85964" y="289312"/>
                  </a:lnTo>
                  <a:lnTo>
                    <a:pt x="89271" y="258510"/>
                  </a:lnTo>
                  <a:lnTo>
                    <a:pt x="163663" y="259611"/>
                  </a:lnTo>
                  <a:lnTo>
                    <a:pt x="189287" y="183706"/>
                  </a:lnTo>
                  <a:lnTo>
                    <a:pt x="236402" y="195808"/>
                  </a:lnTo>
                  <a:lnTo>
                    <a:pt x="276904" y="145206"/>
                  </a:lnTo>
                  <a:lnTo>
                    <a:pt x="296743" y="82503"/>
                  </a:lnTo>
                  <a:lnTo>
                    <a:pt x="244669" y="53901"/>
                  </a:lnTo>
                  <a:lnTo>
                    <a:pt x="246321" y="440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BED2EC8F-B91C-3880-6D53-58307453CFE8}"/>
                </a:ext>
              </a:extLst>
            </p:cNvPr>
            <p:cNvSpPr>
              <a:spLocks/>
            </p:cNvSpPr>
            <p:nvPr/>
          </p:nvSpPr>
          <p:spPr>
            <a:xfrm>
              <a:off x="6694449" y="9608481"/>
              <a:ext cx="276488" cy="628185"/>
            </a:xfrm>
            <a:custGeom>
              <a:avLst/>
              <a:gdLst>
                <a:gd name="connsiteX0" fmla="*/ 259546 w 345511"/>
                <a:gd name="connsiteY0" fmla="*/ 649025 h 649025"/>
                <a:gd name="connsiteX1" fmla="*/ 122334 w 345511"/>
                <a:gd name="connsiteY1" fmla="*/ 584123 h 649025"/>
                <a:gd name="connsiteX2" fmla="*/ 56207 w 345511"/>
                <a:gd name="connsiteY2" fmla="*/ 588524 h 649025"/>
                <a:gd name="connsiteX3" fmla="*/ 17358 w 345511"/>
                <a:gd name="connsiteY3" fmla="*/ 587423 h 649025"/>
                <a:gd name="connsiteX4" fmla="*/ 0 w 345511"/>
                <a:gd name="connsiteY4" fmla="*/ 563223 h 649025"/>
                <a:gd name="connsiteX5" fmla="*/ 2479 w 345511"/>
                <a:gd name="connsiteY5" fmla="*/ 383915 h 649025"/>
                <a:gd name="connsiteX6" fmla="*/ 9091 w 345511"/>
                <a:gd name="connsiteY6" fmla="*/ 20901 h 649025"/>
                <a:gd name="connsiteX7" fmla="*/ 7439 w 345511"/>
                <a:gd name="connsiteY7" fmla="*/ 1099 h 649025"/>
                <a:gd name="connsiteX8" fmla="*/ 290957 w 345511"/>
                <a:gd name="connsiteY8" fmla="*/ 1099 h 649025"/>
                <a:gd name="connsiteX9" fmla="*/ 345512 w 345511"/>
                <a:gd name="connsiteY9" fmla="*/ 0 h 649025"/>
                <a:gd name="connsiteX10" fmla="*/ 309142 w 345511"/>
                <a:gd name="connsiteY10" fmla="*/ 29701 h 649025"/>
                <a:gd name="connsiteX11" fmla="*/ 291784 w 345511"/>
                <a:gd name="connsiteY11" fmla="*/ 110004 h 649025"/>
                <a:gd name="connsiteX12" fmla="*/ 295916 w 345511"/>
                <a:gd name="connsiteY12" fmla="*/ 447717 h 649025"/>
                <a:gd name="connsiteX13" fmla="*/ 308315 w 345511"/>
                <a:gd name="connsiteY13" fmla="*/ 457618 h 649025"/>
                <a:gd name="connsiteX14" fmla="*/ 260373 w 345511"/>
                <a:gd name="connsiteY14" fmla="*/ 575323 h 649025"/>
                <a:gd name="connsiteX15" fmla="*/ 259546 w 345511"/>
                <a:gd name="connsiteY15" fmla="*/ 649025 h 64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5511" h="649025">
                  <a:moveTo>
                    <a:pt x="259546" y="649025"/>
                  </a:moveTo>
                  <a:lnTo>
                    <a:pt x="122334" y="584123"/>
                  </a:lnTo>
                  <a:lnTo>
                    <a:pt x="56207" y="588524"/>
                  </a:lnTo>
                  <a:lnTo>
                    <a:pt x="17358" y="587423"/>
                  </a:lnTo>
                  <a:lnTo>
                    <a:pt x="0" y="563223"/>
                  </a:lnTo>
                  <a:lnTo>
                    <a:pt x="2479" y="383915"/>
                  </a:lnTo>
                  <a:lnTo>
                    <a:pt x="9091" y="20901"/>
                  </a:lnTo>
                  <a:lnTo>
                    <a:pt x="7439" y="1099"/>
                  </a:lnTo>
                  <a:lnTo>
                    <a:pt x="290957" y="1099"/>
                  </a:lnTo>
                  <a:lnTo>
                    <a:pt x="345512" y="0"/>
                  </a:lnTo>
                  <a:lnTo>
                    <a:pt x="309142" y="29701"/>
                  </a:lnTo>
                  <a:lnTo>
                    <a:pt x="291784" y="110004"/>
                  </a:lnTo>
                  <a:lnTo>
                    <a:pt x="295916" y="447717"/>
                  </a:lnTo>
                  <a:lnTo>
                    <a:pt x="308315" y="457618"/>
                  </a:lnTo>
                  <a:lnTo>
                    <a:pt x="260373" y="575323"/>
                  </a:lnTo>
                  <a:lnTo>
                    <a:pt x="259546" y="649025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75AD78A6-072E-5C79-E1E0-B951C27271F7}"/>
                </a:ext>
              </a:extLst>
            </p:cNvPr>
            <p:cNvSpPr>
              <a:spLocks/>
            </p:cNvSpPr>
            <p:nvPr/>
          </p:nvSpPr>
          <p:spPr>
            <a:xfrm>
              <a:off x="3801893" y="10023723"/>
              <a:ext cx="343958" cy="404593"/>
            </a:xfrm>
            <a:custGeom>
              <a:avLst/>
              <a:gdLst>
                <a:gd name="connsiteX0" fmla="*/ 338074 w 429824"/>
                <a:gd name="connsiteY0" fmla="*/ 71502 h 418016"/>
                <a:gd name="connsiteX1" fmla="*/ 376097 w 429824"/>
                <a:gd name="connsiteY1" fmla="*/ 192507 h 418016"/>
                <a:gd name="connsiteX2" fmla="*/ 354605 w 429824"/>
                <a:gd name="connsiteY2" fmla="*/ 216709 h 418016"/>
                <a:gd name="connsiteX3" fmla="*/ 377749 w 429824"/>
                <a:gd name="connsiteY3" fmla="*/ 273911 h 418016"/>
                <a:gd name="connsiteX4" fmla="*/ 429825 w 429824"/>
                <a:gd name="connsiteY4" fmla="*/ 313512 h 418016"/>
                <a:gd name="connsiteX5" fmla="*/ 413292 w 429824"/>
                <a:gd name="connsiteY5" fmla="*/ 359715 h 418016"/>
                <a:gd name="connsiteX6" fmla="*/ 387669 w 429824"/>
                <a:gd name="connsiteY6" fmla="*/ 345413 h 418016"/>
                <a:gd name="connsiteX7" fmla="*/ 371963 w 429824"/>
                <a:gd name="connsiteY7" fmla="*/ 377314 h 418016"/>
                <a:gd name="connsiteX8" fmla="*/ 309143 w 429824"/>
                <a:gd name="connsiteY8" fmla="*/ 383915 h 418016"/>
                <a:gd name="connsiteX9" fmla="*/ 274427 w 429824"/>
                <a:gd name="connsiteY9" fmla="*/ 418016 h 418016"/>
                <a:gd name="connsiteX10" fmla="*/ 257894 w 429824"/>
                <a:gd name="connsiteY10" fmla="*/ 394916 h 418016"/>
                <a:gd name="connsiteX11" fmla="*/ 266161 w 429824"/>
                <a:gd name="connsiteY11" fmla="*/ 305812 h 418016"/>
                <a:gd name="connsiteX12" fmla="*/ 214912 w 429824"/>
                <a:gd name="connsiteY12" fmla="*/ 255210 h 418016"/>
                <a:gd name="connsiteX13" fmla="*/ 215739 w 429824"/>
                <a:gd name="connsiteY13" fmla="*/ 177106 h 418016"/>
                <a:gd name="connsiteX14" fmla="*/ 140520 w 429824"/>
                <a:gd name="connsiteY14" fmla="*/ 189208 h 418016"/>
                <a:gd name="connsiteX15" fmla="*/ 114069 w 429824"/>
                <a:gd name="connsiteY15" fmla="*/ 136406 h 418016"/>
                <a:gd name="connsiteX16" fmla="*/ 76873 w 429824"/>
                <a:gd name="connsiteY16" fmla="*/ 154005 h 418016"/>
                <a:gd name="connsiteX17" fmla="*/ 63648 w 429824"/>
                <a:gd name="connsiteY17" fmla="*/ 85802 h 418016"/>
                <a:gd name="connsiteX18" fmla="*/ 0 w 429824"/>
                <a:gd name="connsiteY18" fmla="*/ 97904 h 418016"/>
                <a:gd name="connsiteX19" fmla="*/ 62821 w 429824"/>
                <a:gd name="connsiteY19" fmla="*/ 47302 h 418016"/>
                <a:gd name="connsiteX20" fmla="*/ 131427 w 429824"/>
                <a:gd name="connsiteY20" fmla="*/ 25301 h 418016"/>
                <a:gd name="connsiteX21" fmla="*/ 174409 w 429824"/>
                <a:gd name="connsiteY21" fmla="*/ 31901 h 418016"/>
                <a:gd name="connsiteX22" fmla="*/ 198380 w 429824"/>
                <a:gd name="connsiteY22" fmla="*/ 0 h 418016"/>
                <a:gd name="connsiteX23" fmla="*/ 243017 w 429824"/>
                <a:gd name="connsiteY23" fmla="*/ 19801 h 418016"/>
                <a:gd name="connsiteX24" fmla="*/ 271947 w 429824"/>
                <a:gd name="connsiteY24" fmla="*/ 11001 h 418016"/>
                <a:gd name="connsiteX25" fmla="*/ 289305 w 429824"/>
                <a:gd name="connsiteY25" fmla="*/ 69302 h 418016"/>
                <a:gd name="connsiteX26" fmla="*/ 338074 w 429824"/>
                <a:gd name="connsiteY26" fmla="*/ 71502 h 41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29824" h="418016">
                  <a:moveTo>
                    <a:pt x="338074" y="71502"/>
                  </a:moveTo>
                  <a:lnTo>
                    <a:pt x="376097" y="192507"/>
                  </a:lnTo>
                  <a:lnTo>
                    <a:pt x="354605" y="216709"/>
                  </a:lnTo>
                  <a:lnTo>
                    <a:pt x="377749" y="273911"/>
                  </a:lnTo>
                  <a:lnTo>
                    <a:pt x="429825" y="313512"/>
                  </a:lnTo>
                  <a:lnTo>
                    <a:pt x="413292" y="359715"/>
                  </a:lnTo>
                  <a:lnTo>
                    <a:pt x="387669" y="345413"/>
                  </a:lnTo>
                  <a:lnTo>
                    <a:pt x="371963" y="377314"/>
                  </a:lnTo>
                  <a:lnTo>
                    <a:pt x="309143" y="383915"/>
                  </a:lnTo>
                  <a:lnTo>
                    <a:pt x="274427" y="418016"/>
                  </a:lnTo>
                  <a:lnTo>
                    <a:pt x="257894" y="394916"/>
                  </a:lnTo>
                  <a:lnTo>
                    <a:pt x="266161" y="305812"/>
                  </a:lnTo>
                  <a:lnTo>
                    <a:pt x="214912" y="255210"/>
                  </a:lnTo>
                  <a:lnTo>
                    <a:pt x="215739" y="177106"/>
                  </a:lnTo>
                  <a:lnTo>
                    <a:pt x="140520" y="189208"/>
                  </a:lnTo>
                  <a:lnTo>
                    <a:pt x="114069" y="136406"/>
                  </a:lnTo>
                  <a:lnTo>
                    <a:pt x="76873" y="154005"/>
                  </a:lnTo>
                  <a:lnTo>
                    <a:pt x="63648" y="85802"/>
                  </a:lnTo>
                  <a:lnTo>
                    <a:pt x="0" y="97904"/>
                  </a:lnTo>
                  <a:lnTo>
                    <a:pt x="62821" y="47302"/>
                  </a:lnTo>
                  <a:lnTo>
                    <a:pt x="131427" y="25301"/>
                  </a:lnTo>
                  <a:lnTo>
                    <a:pt x="174409" y="31901"/>
                  </a:lnTo>
                  <a:lnTo>
                    <a:pt x="198380" y="0"/>
                  </a:lnTo>
                  <a:lnTo>
                    <a:pt x="243017" y="19801"/>
                  </a:lnTo>
                  <a:lnTo>
                    <a:pt x="271947" y="11001"/>
                  </a:lnTo>
                  <a:lnTo>
                    <a:pt x="289305" y="69302"/>
                  </a:lnTo>
                  <a:lnTo>
                    <a:pt x="338074" y="71502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C8145526-8ED0-715B-6E66-59CFDF0A09CC}"/>
                </a:ext>
              </a:extLst>
            </p:cNvPr>
            <p:cNvSpPr>
              <a:spLocks/>
            </p:cNvSpPr>
            <p:nvPr/>
          </p:nvSpPr>
          <p:spPr>
            <a:xfrm>
              <a:off x="4072430" y="9875726"/>
              <a:ext cx="274505" cy="451441"/>
            </a:xfrm>
            <a:custGeom>
              <a:avLst/>
              <a:gdLst>
                <a:gd name="connsiteX0" fmla="*/ 91751 w 343032"/>
                <a:gd name="connsiteY0" fmla="*/ 466418 h 466418"/>
                <a:gd name="connsiteX1" fmla="*/ 39676 w 343032"/>
                <a:gd name="connsiteY1" fmla="*/ 426817 h 466418"/>
                <a:gd name="connsiteX2" fmla="*/ 16531 w 343032"/>
                <a:gd name="connsiteY2" fmla="*/ 369615 h 466418"/>
                <a:gd name="connsiteX3" fmla="*/ 38023 w 343032"/>
                <a:gd name="connsiteY3" fmla="*/ 345413 h 466418"/>
                <a:gd name="connsiteX4" fmla="*/ 0 w 343032"/>
                <a:gd name="connsiteY4" fmla="*/ 224409 h 466418"/>
                <a:gd name="connsiteX5" fmla="*/ 27277 w 343032"/>
                <a:gd name="connsiteY5" fmla="*/ 195808 h 466418"/>
                <a:gd name="connsiteX6" fmla="*/ 47942 w 343032"/>
                <a:gd name="connsiteY6" fmla="*/ 204609 h 466418"/>
                <a:gd name="connsiteX7" fmla="*/ 168623 w 343032"/>
                <a:gd name="connsiteY7" fmla="*/ 0 h 466418"/>
                <a:gd name="connsiteX8" fmla="*/ 192594 w 343032"/>
                <a:gd name="connsiteY8" fmla="*/ 29701 h 466418"/>
                <a:gd name="connsiteX9" fmla="*/ 175236 w 343032"/>
                <a:gd name="connsiteY9" fmla="*/ 89104 h 466418"/>
                <a:gd name="connsiteX10" fmla="*/ 198380 w 343032"/>
                <a:gd name="connsiteY10" fmla="*/ 122104 h 466418"/>
                <a:gd name="connsiteX11" fmla="*/ 226484 w 343032"/>
                <a:gd name="connsiteY11" fmla="*/ 118805 h 466418"/>
                <a:gd name="connsiteX12" fmla="*/ 253760 w 343032"/>
                <a:gd name="connsiteY12" fmla="*/ 149605 h 466418"/>
                <a:gd name="connsiteX13" fmla="*/ 269467 w 343032"/>
                <a:gd name="connsiteY13" fmla="*/ 222208 h 466418"/>
                <a:gd name="connsiteX14" fmla="*/ 343033 w 343032"/>
                <a:gd name="connsiteY14" fmla="*/ 280511 h 466418"/>
                <a:gd name="connsiteX15" fmla="*/ 268639 w 343032"/>
                <a:gd name="connsiteY15" fmla="*/ 408117 h 466418"/>
                <a:gd name="connsiteX16" fmla="*/ 205818 w 343032"/>
                <a:gd name="connsiteY16" fmla="*/ 389416 h 466418"/>
                <a:gd name="connsiteX17" fmla="*/ 176888 w 343032"/>
                <a:gd name="connsiteY17" fmla="*/ 358614 h 466418"/>
                <a:gd name="connsiteX18" fmla="*/ 131427 w 343032"/>
                <a:gd name="connsiteY18" fmla="*/ 408117 h 466418"/>
                <a:gd name="connsiteX19" fmla="*/ 119028 w 343032"/>
                <a:gd name="connsiteY19" fmla="*/ 448818 h 466418"/>
                <a:gd name="connsiteX20" fmla="*/ 91751 w 343032"/>
                <a:gd name="connsiteY20" fmla="*/ 466418 h 46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3032" h="466418">
                  <a:moveTo>
                    <a:pt x="91751" y="466418"/>
                  </a:moveTo>
                  <a:lnTo>
                    <a:pt x="39676" y="426817"/>
                  </a:lnTo>
                  <a:lnTo>
                    <a:pt x="16531" y="369615"/>
                  </a:lnTo>
                  <a:lnTo>
                    <a:pt x="38023" y="345413"/>
                  </a:lnTo>
                  <a:lnTo>
                    <a:pt x="0" y="224409"/>
                  </a:lnTo>
                  <a:lnTo>
                    <a:pt x="27277" y="195808"/>
                  </a:lnTo>
                  <a:lnTo>
                    <a:pt x="47942" y="204609"/>
                  </a:lnTo>
                  <a:lnTo>
                    <a:pt x="168623" y="0"/>
                  </a:lnTo>
                  <a:lnTo>
                    <a:pt x="192594" y="29701"/>
                  </a:lnTo>
                  <a:lnTo>
                    <a:pt x="175236" y="89104"/>
                  </a:lnTo>
                  <a:lnTo>
                    <a:pt x="198380" y="122104"/>
                  </a:lnTo>
                  <a:lnTo>
                    <a:pt x="226484" y="118805"/>
                  </a:lnTo>
                  <a:lnTo>
                    <a:pt x="253760" y="149605"/>
                  </a:lnTo>
                  <a:lnTo>
                    <a:pt x="269467" y="222208"/>
                  </a:lnTo>
                  <a:lnTo>
                    <a:pt x="343033" y="280511"/>
                  </a:lnTo>
                  <a:lnTo>
                    <a:pt x="268639" y="408117"/>
                  </a:lnTo>
                  <a:lnTo>
                    <a:pt x="205818" y="389416"/>
                  </a:lnTo>
                  <a:lnTo>
                    <a:pt x="176888" y="358614"/>
                  </a:lnTo>
                  <a:lnTo>
                    <a:pt x="131427" y="408117"/>
                  </a:lnTo>
                  <a:lnTo>
                    <a:pt x="119028" y="448818"/>
                  </a:lnTo>
                  <a:lnTo>
                    <a:pt x="91751" y="466418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5FFD30D2-B5F4-3BCD-1A77-27EF77DC8F2F}"/>
                </a:ext>
              </a:extLst>
            </p:cNvPr>
            <p:cNvSpPr>
              <a:spLocks/>
            </p:cNvSpPr>
            <p:nvPr/>
          </p:nvSpPr>
          <p:spPr>
            <a:xfrm>
              <a:off x="7969739" y="9586123"/>
              <a:ext cx="404151" cy="370522"/>
            </a:xfrm>
            <a:custGeom>
              <a:avLst/>
              <a:gdLst>
                <a:gd name="connsiteX0" fmla="*/ 477765 w 505043"/>
                <a:gd name="connsiteY0" fmla="*/ 275010 h 382814"/>
                <a:gd name="connsiteX1" fmla="*/ 505043 w 505043"/>
                <a:gd name="connsiteY1" fmla="*/ 319011 h 382814"/>
                <a:gd name="connsiteX2" fmla="*/ 476113 w 505043"/>
                <a:gd name="connsiteY2" fmla="*/ 370714 h 382814"/>
                <a:gd name="connsiteX3" fmla="*/ 305009 w 505043"/>
                <a:gd name="connsiteY3" fmla="*/ 376215 h 382814"/>
                <a:gd name="connsiteX4" fmla="*/ 237230 w 505043"/>
                <a:gd name="connsiteY4" fmla="*/ 382814 h 382814"/>
                <a:gd name="connsiteX5" fmla="*/ 25624 w 505043"/>
                <a:gd name="connsiteY5" fmla="*/ 381715 h 382814"/>
                <a:gd name="connsiteX6" fmla="*/ 0 w 505043"/>
                <a:gd name="connsiteY6" fmla="*/ 376215 h 382814"/>
                <a:gd name="connsiteX7" fmla="*/ 84312 w 505043"/>
                <a:gd name="connsiteY7" fmla="*/ 91304 h 382814"/>
                <a:gd name="connsiteX8" fmla="*/ 137213 w 505043"/>
                <a:gd name="connsiteY8" fmla="*/ 79202 h 382814"/>
                <a:gd name="connsiteX9" fmla="*/ 119027 w 505043"/>
                <a:gd name="connsiteY9" fmla="*/ 41801 h 382814"/>
                <a:gd name="connsiteX10" fmla="*/ 53727 w 505043"/>
                <a:gd name="connsiteY10" fmla="*/ 28600 h 382814"/>
                <a:gd name="connsiteX11" fmla="*/ 38023 w 505043"/>
                <a:gd name="connsiteY11" fmla="*/ 2200 h 382814"/>
                <a:gd name="connsiteX12" fmla="*/ 49595 w 505043"/>
                <a:gd name="connsiteY12" fmla="*/ 5499 h 382814"/>
                <a:gd name="connsiteX13" fmla="*/ 285172 w 505043"/>
                <a:gd name="connsiteY13" fmla="*/ 0 h 382814"/>
                <a:gd name="connsiteX14" fmla="*/ 298396 w 505043"/>
                <a:gd name="connsiteY14" fmla="*/ 30801 h 382814"/>
                <a:gd name="connsiteX15" fmla="*/ 266161 w 505043"/>
                <a:gd name="connsiteY15" fmla="*/ 92403 h 382814"/>
                <a:gd name="connsiteX16" fmla="*/ 253761 w 505043"/>
                <a:gd name="connsiteY16" fmla="*/ 90203 h 382814"/>
                <a:gd name="connsiteX17" fmla="*/ 257067 w 505043"/>
                <a:gd name="connsiteY17" fmla="*/ 160606 h 382814"/>
                <a:gd name="connsiteX18" fmla="*/ 272773 w 505043"/>
                <a:gd name="connsiteY18" fmla="*/ 179306 h 382814"/>
                <a:gd name="connsiteX19" fmla="*/ 384362 w 505043"/>
                <a:gd name="connsiteY19" fmla="*/ 222208 h 382814"/>
                <a:gd name="connsiteX20" fmla="*/ 421558 w 505043"/>
                <a:gd name="connsiteY20" fmla="*/ 223309 h 382814"/>
                <a:gd name="connsiteX21" fmla="*/ 477765 w 505043"/>
                <a:gd name="connsiteY21" fmla="*/ 275010 h 382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5043" h="382814">
                  <a:moveTo>
                    <a:pt x="477765" y="275010"/>
                  </a:moveTo>
                  <a:lnTo>
                    <a:pt x="505043" y="319011"/>
                  </a:lnTo>
                  <a:lnTo>
                    <a:pt x="476113" y="370714"/>
                  </a:lnTo>
                  <a:lnTo>
                    <a:pt x="305009" y="376215"/>
                  </a:lnTo>
                  <a:lnTo>
                    <a:pt x="237230" y="382814"/>
                  </a:lnTo>
                  <a:lnTo>
                    <a:pt x="25624" y="381715"/>
                  </a:lnTo>
                  <a:lnTo>
                    <a:pt x="0" y="376215"/>
                  </a:lnTo>
                  <a:lnTo>
                    <a:pt x="84312" y="91304"/>
                  </a:lnTo>
                  <a:lnTo>
                    <a:pt x="137213" y="79202"/>
                  </a:lnTo>
                  <a:lnTo>
                    <a:pt x="119027" y="41801"/>
                  </a:lnTo>
                  <a:lnTo>
                    <a:pt x="53727" y="28600"/>
                  </a:lnTo>
                  <a:lnTo>
                    <a:pt x="38023" y="2200"/>
                  </a:lnTo>
                  <a:lnTo>
                    <a:pt x="49595" y="5499"/>
                  </a:lnTo>
                  <a:lnTo>
                    <a:pt x="285172" y="0"/>
                  </a:lnTo>
                  <a:lnTo>
                    <a:pt x="298396" y="30801"/>
                  </a:lnTo>
                  <a:lnTo>
                    <a:pt x="266161" y="92403"/>
                  </a:lnTo>
                  <a:lnTo>
                    <a:pt x="253761" y="90203"/>
                  </a:lnTo>
                  <a:lnTo>
                    <a:pt x="257067" y="160606"/>
                  </a:lnTo>
                  <a:lnTo>
                    <a:pt x="272773" y="179306"/>
                  </a:lnTo>
                  <a:lnTo>
                    <a:pt x="384362" y="222208"/>
                  </a:lnTo>
                  <a:lnTo>
                    <a:pt x="421558" y="223309"/>
                  </a:lnTo>
                  <a:lnTo>
                    <a:pt x="477765" y="27501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942BAE0C-6E44-A1E4-5F30-66B6FAE5509B}"/>
                </a:ext>
              </a:extLst>
            </p:cNvPr>
            <p:cNvSpPr>
              <a:spLocks/>
            </p:cNvSpPr>
            <p:nvPr/>
          </p:nvSpPr>
          <p:spPr>
            <a:xfrm>
              <a:off x="6113027" y="9610612"/>
              <a:ext cx="315515" cy="362005"/>
            </a:xfrm>
            <a:custGeom>
              <a:avLst/>
              <a:gdLst>
                <a:gd name="connsiteX0" fmla="*/ 275252 w 394280"/>
                <a:gd name="connsiteY0" fmla="*/ 371815 h 374015"/>
                <a:gd name="connsiteX1" fmla="*/ 40503 w 394280"/>
                <a:gd name="connsiteY1" fmla="*/ 364114 h 374015"/>
                <a:gd name="connsiteX2" fmla="*/ 0 w 394280"/>
                <a:gd name="connsiteY2" fmla="*/ 364114 h 374015"/>
                <a:gd name="connsiteX3" fmla="*/ 0 w 394280"/>
                <a:gd name="connsiteY3" fmla="*/ 361914 h 374015"/>
                <a:gd name="connsiteX4" fmla="*/ 12399 w 394280"/>
                <a:gd name="connsiteY4" fmla="*/ 123205 h 374015"/>
                <a:gd name="connsiteX5" fmla="*/ 23146 w 394280"/>
                <a:gd name="connsiteY5" fmla="*/ 0 h 374015"/>
                <a:gd name="connsiteX6" fmla="*/ 282692 w 394280"/>
                <a:gd name="connsiteY6" fmla="*/ 0 h 374015"/>
                <a:gd name="connsiteX7" fmla="*/ 394280 w 394280"/>
                <a:gd name="connsiteY7" fmla="*/ 0 h 374015"/>
                <a:gd name="connsiteX8" fmla="*/ 385188 w 394280"/>
                <a:gd name="connsiteY8" fmla="*/ 191408 h 374015"/>
                <a:gd name="connsiteX9" fmla="*/ 377749 w 394280"/>
                <a:gd name="connsiteY9" fmla="*/ 374015 h 374015"/>
                <a:gd name="connsiteX10" fmla="*/ 309143 w 394280"/>
                <a:gd name="connsiteY10" fmla="*/ 371815 h 374015"/>
                <a:gd name="connsiteX11" fmla="*/ 275252 w 394280"/>
                <a:gd name="connsiteY11" fmla="*/ 371815 h 37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4280" h="374015">
                  <a:moveTo>
                    <a:pt x="275252" y="371815"/>
                  </a:moveTo>
                  <a:lnTo>
                    <a:pt x="40503" y="364114"/>
                  </a:lnTo>
                  <a:lnTo>
                    <a:pt x="0" y="364114"/>
                  </a:lnTo>
                  <a:lnTo>
                    <a:pt x="0" y="361914"/>
                  </a:lnTo>
                  <a:lnTo>
                    <a:pt x="12399" y="123205"/>
                  </a:lnTo>
                  <a:lnTo>
                    <a:pt x="23146" y="0"/>
                  </a:lnTo>
                  <a:lnTo>
                    <a:pt x="282692" y="0"/>
                  </a:lnTo>
                  <a:lnTo>
                    <a:pt x="394280" y="0"/>
                  </a:lnTo>
                  <a:lnTo>
                    <a:pt x="385188" y="191408"/>
                  </a:lnTo>
                  <a:lnTo>
                    <a:pt x="377749" y="374015"/>
                  </a:lnTo>
                  <a:lnTo>
                    <a:pt x="309143" y="371815"/>
                  </a:lnTo>
                  <a:lnTo>
                    <a:pt x="275252" y="371815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79668024-5620-744B-F1E3-7F1DAE18A443}"/>
                </a:ext>
              </a:extLst>
            </p:cNvPr>
            <p:cNvSpPr>
              <a:spLocks/>
            </p:cNvSpPr>
            <p:nvPr/>
          </p:nvSpPr>
          <p:spPr>
            <a:xfrm>
              <a:off x="6102444" y="9960904"/>
              <a:ext cx="245400" cy="491901"/>
            </a:xfrm>
            <a:custGeom>
              <a:avLst/>
              <a:gdLst>
                <a:gd name="connsiteX0" fmla="*/ 53728 w 306661"/>
                <a:gd name="connsiteY0" fmla="*/ 2200 h 508220"/>
                <a:gd name="connsiteX1" fmla="*/ 288477 w 306661"/>
                <a:gd name="connsiteY1" fmla="*/ 9901 h 508220"/>
                <a:gd name="connsiteX2" fmla="*/ 280211 w 306661"/>
                <a:gd name="connsiteY2" fmla="*/ 420218 h 508220"/>
                <a:gd name="connsiteX3" fmla="*/ 294263 w 306661"/>
                <a:gd name="connsiteY3" fmla="*/ 466419 h 508220"/>
                <a:gd name="connsiteX4" fmla="*/ 306661 w 306661"/>
                <a:gd name="connsiteY4" fmla="*/ 508221 h 508220"/>
                <a:gd name="connsiteX5" fmla="*/ 0 w 306661"/>
                <a:gd name="connsiteY5" fmla="*/ 508221 h 508220"/>
                <a:gd name="connsiteX6" fmla="*/ 825 w 306661"/>
                <a:gd name="connsiteY6" fmla="*/ 460918 h 508220"/>
                <a:gd name="connsiteX7" fmla="*/ 825 w 306661"/>
                <a:gd name="connsiteY7" fmla="*/ 437818 h 508220"/>
                <a:gd name="connsiteX8" fmla="*/ 4959 w 306661"/>
                <a:gd name="connsiteY8" fmla="*/ 209009 h 508220"/>
                <a:gd name="connsiteX9" fmla="*/ 13224 w 306661"/>
                <a:gd name="connsiteY9" fmla="*/ 11001 h 508220"/>
                <a:gd name="connsiteX10" fmla="*/ 13224 w 306661"/>
                <a:gd name="connsiteY10" fmla="*/ 2200 h 508220"/>
                <a:gd name="connsiteX11" fmla="*/ 13224 w 306661"/>
                <a:gd name="connsiteY11" fmla="*/ 0 h 508220"/>
                <a:gd name="connsiteX12" fmla="*/ 53728 w 306661"/>
                <a:gd name="connsiteY12" fmla="*/ 2200 h 50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6661" h="508220">
                  <a:moveTo>
                    <a:pt x="53728" y="2200"/>
                  </a:moveTo>
                  <a:lnTo>
                    <a:pt x="288477" y="9901"/>
                  </a:lnTo>
                  <a:lnTo>
                    <a:pt x="280211" y="420218"/>
                  </a:lnTo>
                  <a:lnTo>
                    <a:pt x="294263" y="466419"/>
                  </a:lnTo>
                  <a:lnTo>
                    <a:pt x="306661" y="508221"/>
                  </a:lnTo>
                  <a:lnTo>
                    <a:pt x="0" y="508221"/>
                  </a:lnTo>
                  <a:lnTo>
                    <a:pt x="825" y="460918"/>
                  </a:lnTo>
                  <a:lnTo>
                    <a:pt x="825" y="437818"/>
                  </a:lnTo>
                  <a:lnTo>
                    <a:pt x="4959" y="209009"/>
                  </a:lnTo>
                  <a:lnTo>
                    <a:pt x="13224" y="11001"/>
                  </a:lnTo>
                  <a:lnTo>
                    <a:pt x="13224" y="2200"/>
                  </a:lnTo>
                  <a:lnTo>
                    <a:pt x="13224" y="0"/>
                  </a:lnTo>
                  <a:lnTo>
                    <a:pt x="53728" y="220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4FDD2737-E393-8D8F-63EE-F8DF2B12FA50}"/>
                </a:ext>
              </a:extLst>
            </p:cNvPr>
            <p:cNvSpPr>
              <a:spLocks/>
            </p:cNvSpPr>
            <p:nvPr/>
          </p:nvSpPr>
          <p:spPr>
            <a:xfrm>
              <a:off x="6826078" y="12225566"/>
              <a:ext cx="585390" cy="630315"/>
            </a:xfrm>
            <a:custGeom>
              <a:avLst/>
              <a:gdLst>
                <a:gd name="connsiteX0" fmla="*/ 727395 w 731527"/>
                <a:gd name="connsiteY0" fmla="*/ 565423 h 651226"/>
                <a:gd name="connsiteX1" fmla="*/ 700117 w 731527"/>
                <a:gd name="connsiteY1" fmla="*/ 651227 h 651226"/>
                <a:gd name="connsiteX2" fmla="*/ 656308 w 731527"/>
                <a:gd name="connsiteY2" fmla="*/ 630326 h 651226"/>
                <a:gd name="connsiteX3" fmla="*/ 657961 w 731527"/>
                <a:gd name="connsiteY3" fmla="*/ 596224 h 651226"/>
                <a:gd name="connsiteX4" fmla="*/ 699290 w 731527"/>
                <a:gd name="connsiteY4" fmla="*/ 599524 h 651226"/>
                <a:gd name="connsiteX5" fmla="*/ 727395 w 731527"/>
                <a:gd name="connsiteY5" fmla="*/ 565423 h 651226"/>
                <a:gd name="connsiteX6" fmla="*/ 731528 w 731527"/>
                <a:gd name="connsiteY6" fmla="*/ 543423 h 651226"/>
                <a:gd name="connsiteX7" fmla="*/ 727395 w 731527"/>
                <a:gd name="connsiteY7" fmla="*/ 547821 h 651226"/>
                <a:gd name="connsiteX8" fmla="*/ 730700 w 731527"/>
                <a:gd name="connsiteY8" fmla="*/ 540122 h 651226"/>
                <a:gd name="connsiteX9" fmla="*/ 730700 w 731527"/>
                <a:gd name="connsiteY9" fmla="*/ 542322 h 651226"/>
                <a:gd name="connsiteX10" fmla="*/ 731528 w 731527"/>
                <a:gd name="connsiteY10" fmla="*/ 543423 h 651226"/>
                <a:gd name="connsiteX11" fmla="*/ 709209 w 731527"/>
                <a:gd name="connsiteY11" fmla="*/ 223309 h 651226"/>
                <a:gd name="connsiteX12" fmla="*/ 703424 w 731527"/>
                <a:gd name="connsiteY12" fmla="*/ 258511 h 651226"/>
                <a:gd name="connsiteX13" fmla="*/ 725741 w 731527"/>
                <a:gd name="connsiteY13" fmla="*/ 377316 h 651226"/>
                <a:gd name="connsiteX14" fmla="*/ 719128 w 731527"/>
                <a:gd name="connsiteY14" fmla="*/ 457619 h 651226"/>
                <a:gd name="connsiteX15" fmla="*/ 695984 w 731527"/>
                <a:gd name="connsiteY15" fmla="*/ 521421 h 651226"/>
                <a:gd name="connsiteX16" fmla="*/ 658788 w 731527"/>
                <a:gd name="connsiteY16" fmla="*/ 580824 h 651226"/>
                <a:gd name="connsiteX17" fmla="*/ 635644 w 731527"/>
                <a:gd name="connsiteY17" fmla="*/ 596224 h 651226"/>
                <a:gd name="connsiteX18" fmla="*/ 524882 w 731527"/>
                <a:gd name="connsiteY18" fmla="*/ 568724 h 651226"/>
                <a:gd name="connsiteX19" fmla="*/ 448009 w 731527"/>
                <a:gd name="connsiteY19" fmla="*/ 569823 h 651226"/>
                <a:gd name="connsiteX20" fmla="*/ 408333 w 731527"/>
                <a:gd name="connsiteY20" fmla="*/ 557723 h 651226"/>
                <a:gd name="connsiteX21" fmla="*/ 325675 w 731527"/>
                <a:gd name="connsiteY21" fmla="*/ 577523 h 651226"/>
                <a:gd name="connsiteX22" fmla="*/ 272773 w 731527"/>
                <a:gd name="connsiteY22" fmla="*/ 562123 h 651226"/>
                <a:gd name="connsiteX23" fmla="*/ 94231 w 731527"/>
                <a:gd name="connsiteY23" fmla="*/ 630326 h 651226"/>
                <a:gd name="connsiteX24" fmla="*/ 0 w 731527"/>
                <a:gd name="connsiteY24" fmla="*/ 536822 h 651226"/>
                <a:gd name="connsiteX25" fmla="*/ 23971 w 731527"/>
                <a:gd name="connsiteY25" fmla="*/ 490619 h 651226"/>
                <a:gd name="connsiteX26" fmla="*/ 9093 w 731527"/>
                <a:gd name="connsiteY26" fmla="*/ 454318 h 651226"/>
                <a:gd name="connsiteX27" fmla="*/ 72740 w 731527"/>
                <a:gd name="connsiteY27" fmla="*/ 418018 h 651226"/>
                <a:gd name="connsiteX28" fmla="*/ 96711 w 731527"/>
                <a:gd name="connsiteY28" fmla="*/ 382816 h 651226"/>
                <a:gd name="connsiteX29" fmla="*/ 91751 w 731527"/>
                <a:gd name="connsiteY29" fmla="*/ 352015 h 651226"/>
                <a:gd name="connsiteX30" fmla="*/ 106630 w 731527"/>
                <a:gd name="connsiteY30" fmla="*/ 284912 h 651226"/>
                <a:gd name="connsiteX31" fmla="*/ 157878 w 731527"/>
                <a:gd name="connsiteY31" fmla="*/ 258511 h 651226"/>
                <a:gd name="connsiteX32" fmla="*/ 233097 w 731527"/>
                <a:gd name="connsiteY32" fmla="*/ 291512 h 651226"/>
                <a:gd name="connsiteX33" fmla="*/ 289305 w 731527"/>
                <a:gd name="connsiteY33" fmla="*/ 229910 h 651226"/>
                <a:gd name="connsiteX34" fmla="*/ 281039 w 731527"/>
                <a:gd name="connsiteY34" fmla="*/ 209009 h 651226"/>
                <a:gd name="connsiteX35" fmla="*/ 404200 w 731527"/>
                <a:gd name="connsiteY35" fmla="*/ 194709 h 651226"/>
                <a:gd name="connsiteX36" fmla="*/ 496777 w 731527"/>
                <a:gd name="connsiteY36" fmla="*/ 18701 h 651226"/>
                <a:gd name="connsiteX37" fmla="*/ 524055 w 731527"/>
                <a:gd name="connsiteY37" fmla="*/ 0 h 651226"/>
                <a:gd name="connsiteX38" fmla="*/ 582743 w 731527"/>
                <a:gd name="connsiteY38" fmla="*/ 38502 h 651226"/>
                <a:gd name="connsiteX39" fmla="*/ 632338 w 731527"/>
                <a:gd name="connsiteY39" fmla="*/ 49502 h 651226"/>
                <a:gd name="connsiteX40" fmla="*/ 657134 w 731527"/>
                <a:gd name="connsiteY40" fmla="*/ 63802 h 651226"/>
                <a:gd name="connsiteX41" fmla="*/ 646389 w 731527"/>
                <a:gd name="connsiteY41" fmla="*/ 97904 h 651226"/>
                <a:gd name="connsiteX42" fmla="*/ 714169 w 731527"/>
                <a:gd name="connsiteY42" fmla="*/ 171608 h 651226"/>
                <a:gd name="connsiteX43" fmla="*/ 709209 w 731527"/>
                <a:gd name="connsiteY43" fmla="*/ 223309 h 65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1527" h="651226">
                  <a:moveTo>
                    <a:pt x="727395" y="565423"/>
                  </a:moveTo>
                  <a:lnTo>
                    <a:pt x="700117" y="651227"/>
                  </a:lnTo>
                  <a:lnTo>
                    <a:pt x="656308" y="630326"/>
                  </a:lnTo>
                  <a:lnTo>
                    <a:pt x="657961" y="596224"/>
                  </a:lnTo>
                  <a:lnTo>
                    <a:pt x="699290" y="599524"/>
                  </a:lnTo>
                  <a:lnTo>
                    <a:pt x="727395" y="565423"/>
                  </a:lnTo>
                  <a:close/>
                  <a:moveTo>
                    <a:pt x="731528" y="543423"/>
                  </a:moveTo>
                  <a:lnTo>
                    <a:pt x="727395" y="547821"/>
                  </a:lnTo>
                  <a:lnTo>
                    <a:pt x="730700" y="540122"/>
                  </a:lnTo>
                  <a:lnTo>
                    <a:pt x="730700" y="542322"/>
                  </a:lnTo>
                  <a:lnTo>
                    <a:pt x="731528" y="543423"/>
                  </a:lnTo>
                  <a:close/>
                  <a:moveTo>
                    <a:pt x="709209" y="223309"/>
                  </a:moveTo>
                  <a:lnTo>
                    <a:pt x="703424" y="258511"/>
                  </a:lnTo>
                  <a:lnTo>
                    <a:pt x="725741" y="377316"/>
                  </a:lnTo>
                  <a:lnTo>
                    <a:pt x="719128" y="457619"/>
                  </a:lnTo>
                  <a:lnTo>
                    <a:pt x="695984" y="521421"/>
                  </a:lnTo>
                  <a:lnTo>
                    <a:pt x="658788" y="580824"/>
                  </a:lnTo>
                  <a:lnTo>
                    <a:pt x="635644" y="596224"/>
                  </a:lnTo>
                  <a:lnTo>
                    <a:pt x="524882" y="568724"/>
                  </a:lnTo>
                  <a:lnTo>
                    <a:pt x="448009" y="569823"/>
                  </a:lnTo>
                  <a:lnTo>
                    <a:pt x="408333" y="557723"/>
                  </a:lnTo>
                  <a:lnTo>
                    <a:pt x="325675" y="577523"/>
                  </a:lnTo>
                  <a:lnTo>
                    <a:pt x="272773" y="562123"/>
                  </a:lnTo>
                  <a:lnTo>
                    <a:pt x="94231" y="630326"/>
                  </a:lnTo>
                  <a:lnTo>
                    <a:pt x="0" y="536822"/>
                  </a:lnTo>
                  <a:lnTo>
                    <a:pt x="23971" y="490619"/>
                  </a:lnTo>
                  <a:lnTo>
                    <a:pt x="9093" y="454318"/>
                  </a:lnTo>
                  <a:lnTo>
                    <a:pt x="72740" y="418018"/>
                  </a:lnTo>
                  <a:lnTo>
                    <a:pt x="96711" y="382816"/>
                  </a:lnTo>
                  <a:lnTo>
                    <a:pt x="91751" y="352015"/>
                  </a:lnTo>
                  <a:lnTo>
                    <a:pt x="106630" y="284912"/>
                  </a:lnTo>
                  <a:lnTo>
                    <a:pt x="157878" y="258511"/>
                  </a:lnTo>
                  <a:lnTo>
                    <a:pt x="233097" y="291512"/>
                  </a:lnTo>
                  <a:lnTo>
                    <a:pt x="289305" y="229910"/>
                  </a:lnTo>
                  <a:lnTo>
                    <a:pt x="281039" y="209009"/>
                  </a:lnTo>
                  <a:lnTo>
                    <a:pt x="404200" y="194709"/>
                  </a:lnTo>
                  <a:lnTo>
                    <a:pt x="496777" y="18701"/>
                  </a:lnTo>
                  <a:lnTo>
                    <a:pt x="524055" y="0"/>
                  </a:lnTo>
                  <a:lnTo>
                    <a:pt x="582743" y="38502"/>
                  </a:lnTo>
                  <a:lnTo>
                    <a:pt x="632338" y="49502"/>
                  </a:lnTo>
                  <a:lnTo>
                    <a:pt x="657134" y="63802"/>
                  </a:lnTo>
                  <a:lnTo>
                    <a:pt x="646389" y="97904"/>
                  </a:lnTo>
                  <a:lnTo>
                    <a:pt x="714169" y="171608"/>
                  </a:lnTo>
                  <a:lnTo>
                    <a:pt x="709209" y="223309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E54C2428-82B4-8F79-C437-C55E8C7FF93D}"/>
                </a:ext>
              </a:extLst>
            </p:cNvPr>
            <p:cNvSpPr>
              <a:spLocks/>
            </p:cNvSpPr>
            <p:nvPr/>
          </p:nvSpPr>
          <p:spPr>
            <a:xfrm>
              <a:off x="3115963" y="10435770"/>
              <a:ext cx="399520" cy="606891"/>
            </a:xfrm>
            <a:custGeom>
              <a:avLst/>
              <a:gdLst>
                <a:gd name="connsiteX0" fmla="*/ 498429 w 499256"/>
                <a:gd name="connsiteY0" fmla="*/ 469719 h 627025"/>
                <a:gd name="connsiteX1" fmla="*/ 452968 w 499256"/>
                <a:gd name="connsiteY1" fmla="*/ 522522 h 627025"/>
                <a:gd name="connsiteX2" fmla="*/ 405853 w 499256"/>
                <a:gd name="connsiteY2" fmla="*/ 597324 h 627025"/>
                <a:gd name="connsiteX3" fmla="*/ 361216 w 499256"/>
                <a:gd name="connsiteY3" fmla="*/ 600625 h 627025"/>
                <a:gd name="connsiteX4" fmla="*/ 314928 w 499256"/>
                <a:gd name="connsiteY4" fmla="*/ 627025 h 627025"/>
                <a:gd name="connsiteX5" fmla="*/ 271945 w 499256"/>
                <a:gd name="connsiteY5" fmla="*/ 595124 h 627025"/>
                <a:gd name="connsiteX6" fmla="*/ 242189 w 499256"/>
                <a:gd name="connsiteY6" fmla="*/ 522522 h 627025"/>
                <a:gd name="connsiteX7" fmla="*/ 214085 w 499256"/>
                <a:gd name="connsiteY7" fmla="*/ 511522 h 627025"/>
                <a:gd name="connsiteX8" fmla="*/ 195900 w 499256"/>
                <a:gd name="connsiteY8" fmla="*/ 467519 h 627025"/>
                <a:gd name="connsiteX9" fmla="*/ 133906 w 499256"/>
                <a:gd name="connsiteY9" fmla="*/ 404817 h 627025"/>
                <a:gd name="connsiteX10" fmla="*/ 104976 w 499256"/>
                <a:gd name="connsiteY10" fmla="*/ 403718 h 627025"/>
                <a:gd name="connsiteX11" fmla="*/ 102497 w 499256"/>
                <a:gd name="connsiteY11" fmla="*/ 366315 h 627025"/>
                <a:gd name="connsiteX12" fmla="*/ 58687 w 499256"/>
                <a:gd name="connsiteY12" fmla="*/ 337715 h 627025"/>
                <a:gd name="connsiteX13" fmla="*/ 90925 w 499256"/>
                <a:gd name="connsiteY13" fmla="*/ 292613 h 627025"/>
                <a:gd name="connsiteX14" fmla="*/ 65300 w 499256"/>
                <a:gd name="connsiteY14" fmla="*/ 248610 h 627025"/>
                <a:gd name="connsiteX15" fmla="*/ 74392 w 499256"/>
                <a:gd name="connsiteY15" fmla="*/ 198008 h 627025"/>
                <a:gd name="connsiteX16" fmla="*/ 50421 w 499256"/>
                <a:gd name="connsiteY16" fmla="*/ 168307 h 627025"/>
                <a:gd name="connsiteX17" fmla="*/ 71086 w 499256"/>
                <a:gd name="connsiteY17" fmla="*/ 143006 h 627025"/>
                <a:gd name="connsiteX18" fmla="*/ 38849 w 499256"/>
                <a:gd name="connsiteY18" fmla="*/ 115505 h 627025"/>
                <a:gd name="connsiteX19" fmla="*/ 0 w 499256"/>
                <a:gd name="connsiteY19" fmla="*/ 110005 h 627025"/>
                <a:gd name="connsiteX20" fmla="*/ 0 w 499256"/>
                <a:gd name="connsiteY20" fmla="*/ 85804 h 627025"/>
                <a:gd name="connsiteX21" fmla="*/ 70259 w 499256"/>
                <a:gd name="connsiteY21" fmla="*/ 69304 h 627025"/>
                <a:gd name="connsiteX22" fmla="*/ 99190 w 499256"/>
                <a:gd name="connsiteY22" fmla="*/ 27502 h 627025"/>
                <a:gd name="connsiteX23" fmla="*/ 138040 w 499256"/>
                <a:gd name="connsiteY23" fmla="*/ 27502 h 627025"/>
                <a:gd name="connsiteX24" fmla="*/ 181021 w 499256"/>
                <a:gd name="connsiteY24" fmla="*/ 0 h 627025"/>
                <a:gd name="connsiteX25" fmla="*/ 266986 w 499256"/>
                <a:gd name="connsiteY25" fmla="*/ 24202 h 627025"/>
                <a:gd name="connsiteX26" fmla="*/ 298397 w 499256"/>
                <a:gd name="connsiteY26" fmla="*/ 3301 h 627025"/>
                <a:gd name="connsiteX27" fmla="*/ 307489 w 499256"/>
                <a:gd name="connsiteY27" fmla="*/ 67103 h 627025"/>
                <a:gd name="connsiteX28" fmla="*/ 340553 w 499256"/>
                <a:gd name="connsiteY28" fmla="*/ 62703 h 627025"/>
                <a:gd name="connsiteX29" fmla="*/ 371136 w 499256"/>
                <a:gd name="connsiteY29" fmla="*/ 146307 h 627025"/>
                <a:gd name="connsiteX30" fmla="*/ 406679 w 499256"/>
                <a:gd name="connsiteY30" fmla="*/ 227709 h 627025"/>
                <a:gd name="connsiteX31" fmla="*/ 439742 w 499256"/>
                <a:gd name="connsiteY31" fmla="*/ 212310 h 627025"/>
                <a:gd name="connsiteX32" fmla="*/ 483552 w 499256"/>
                <a:gd name="connsiteY32" fmla="*/ 290413 h 627025"/>
                <a:gd name="connsiteX33" fmla="*/ 445528 w 499256"/>
                <a:gd name="connsiteY33" fmla="*/ 409217 h 627025"/>
                <a:gd name="connsiteX34" fmla="*/ 462886 w 499256"/>
                <a:gd name="connsiteY34" fmla="*/ 448818 h 627025"/>
                <a:gd name="connsiteX35" fmla="*/ 499256 w 499256"/>
                <a:gd name="connsiteY35" fmla="*/ 469719 h 627025"/>
                <a:gd name="connsiteX36" fmla="*/ 498429 w 499256"/>
                <a:gd name="connsiteY36" fmla="*/ 469719 h 62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9256" h="627025">
                  <a:moveTo>
                    <a:pt x="498429" y="469719"/>
                  </a:moveTo>
                  <a:lnTo>
                    <a:pt x="452968" y="522522"/>
                  </a:lnTo>
                  <a:lnTo>
                    <a:pt x="405853" y="597324"/>
                  </a:lnTo>
                  <a:lnTo>
                    <a:pt x="361216" y="600625"/>
                  </a:lnTo>
                  <a:lnTo>
                    <a:pt x="314928" y="627025"/>
                  </a:lnTo>
                  <a:lnTo>
                    <a:pt x="271945" y="595124"/>
                  </a:lnTo>
                  <a:lnTo>
                    <a:pt x="242189" y="522522"/>
                  </a:lnTo>
                  <a:lnTo>
                    <a:pt x="214085" y="511522"/>
                  </a:lnTo>
                  <a:lnTo>
                    <a:pt x="195900" y="467519"/>
                  </a:lnTo>
                  <a:lnTo>
                    <a:pt x="133906" y="404817"/>
                  </a:lnTo>
                  <a:lnTo>
                    <a:pt x="104976" y="403718"/>
                  </a:lnTo>
                  <a:lnTo>
                    <a:pt x="102497" y="366315"/>
                  </a:lnTo>
                  <a:lnTo>
                    <a:pt x="58687" y="337715"/>
                  </a:lnTo>
                  <a:lnTo>
                    <a:pt x="90925" y="292613"/>
                  </a:lnTo>
                  <a:lnTo>
                    <a:pt x="65300" y="248610"/>
                  </a:lnTo>
                  <a:lnTo>
                    <a:pt x="74392" y="198008"/>
                  </a:lnTo>
                  <a:lnTo>
                    <a:pt x="50421" y="168307"/>
                  </a:lnTo>
                  <a:lnTo>
                    <a:pt x="71086" y="143006"/>
                  </a:lnTo>
                  <a:lnTo>
                    <a:pt x="38849" y="115505"/>
                  </a:lnTo>
                  <a:lnTo>
                    <a:pt x="0" y="110005"/>
                  </a:lnTo>
                  <a:lnTo>
                    <a:pt x="0" y="85804"/>
                  </a:lnTo>
                  <a:lnTo>
                    <a:pt x="70259" y="69304"/>
                  </a:lnTo>
                  <a:lnTo>
                    <a:pt x="99190" y="27502"/>
                  </a:lnTo>
                  <a:lnTo>
                    <a:pt x="138040" y="27502"/>
                  </a:lnTo>
                  <a:lnTo>
                    <a:pt x="181021" y="0"/>
                  </a:lnTo>
                  <a:lnTo>
                    <a:pt x="266986" y="24202"/>
                  </a:lnTo>
                  <a:lnTo>
                    <a:pt x="298397" y="3301"/>
                  </a:lnTo>
                  <a:lnTo>
                    <a:pt x="307489" y="67103"/>
                  </a:lnTo>
                  <a:lnTo>
                    <a:pt x="340553" y="62703"/>
                  </a:lnTo>
                  <a:lnTo>
                    <a:pt x="371136" y="146307"/>
                  </a:lnTo>
                  <a:lnTo>
                    <a:pt x="406679" y="227709"/>
                  </a:lnTo>
                  <a:lnTo>
                    <a:pt x="439742" y="212310"/>
                  </a:lnTo>
                  <a:lnTo>
                    <a:pt x="483552" y="290413"/>
                  </a:lnTo>
                  <a:lnTo>
                    <a:pt x="445528" y="409217"/>
                  </a:lnTo>
                  <a:lnTo>
                    <a:pt x="462886" y="448818"/>
                  </a:lnTo>
                  <a:lnTo>
                    <a:pt x="499256" y="469719"/>
                  </a:lnTo>
                  <a:lnTo>
                    <a:pt x="498429" y="469719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17CE2877-6CAF-D2FD-73F3-AC7DAC51D6E9}"/>
                </a:ext>
              </a:extLst>
            </p:cNvPr>
            <p:cNvSpPr>
              <a:spLocks/>
            </p:cNvSpPr>
            <p:nvPr/>
          </p:nvSpPr>
          <p:spPr>
            <a:xfrm>
              <a:off x="3248915" y="10890406"/>
              <a:ext cx="393567" cy="467412"/>
            </a:xfrm>
            <a:custGeom>
              <a:avLst/>
              <a:gdLst>
                <a:gd name="connsiteX0" fmla="*/ 148785 w 491817"/>
                <a:gd name="connsiteY0" fmla="*/ 157306 h 482919"/>
                <a:gd name="connsiteX1" fmla="*/ 195073 w 491817"/>
                <a:gd name="connsiteY1" fmla="*/ 130906 h 482919"/>
                <a:gd name="connsiteX2" fmla="*/ 239710 w 491817"/>
                <a:gd name="connsiteY2" fmla="*/ 127605 h 482919"/>
                <a:gd name="connsiteX3" fmla="*/ 286825 w 491817"/>
                <a:gd name="connsiteY3" fmla="*/ 52803 h 482919"/>
                <a:gd name="connsiteX4" fmla="*/ 332286 w 491817"/>
                <a:gd name="connsiteY4" fmla="*/ 0 h 482919"/>
                <a:gd name="connsiteX5" fmla="*/ 453795 w 491817"/>
                <a:gd name="connsiteY5" fmla="*/ 154007 h 482919"/>
                <a:gd name="connsiteX6" fmla="*/ 467020 w 491817"/>
                <a:gd name="connsiteY6" fmla="*/ 210110 h 482919"/>
                <a:gd name="connsiteX7" fmla="*/ 476939 w 491817"/>
                <a:gd name="connsiteY7" fmla="*/ 331114 h 482919"/>
                <a:gd name="connsiteX8" fmla="*/ 491818 w 491817"/>
                <a:gd name="connsiteY8" fmla="*/ 352015 h 482919"/>
                <a:gd name="connsiteX9" fmla="*/ 452968 w 491817"/>
                <a:gd name="connsiteY9" fmla="*/ 358616 h 482919"/>
                <a:gd name="connsiteX10" fmla="*/ 296743 w 491817"/>
                <a:gd name="connsiteY10" fmla="*/ 442218 h 482919"/>
                <a:gd name="connsiteX11" fmla="*/ 276906 w 491817"/>
                <a:gd name="connsiteY11" fmla="*/ 419117 h 482919"/>
                <a:gd name="connsiteX12" fmla="*/ 47115 w 491817"/>
                <a:gd name="connsiteY12" fmla="*/ 482920 h 482919"/>
                <a:gd name="connsiteX13" fmla="*/ 0 w 491817"/>
                <a:gd name="connsiteY13" fmla="*/ 447719 h 482919"/>
                <a:gd name="connsiteX14" fmla="*/ 13226 w 491817"/>
                <a:gd name="connsiteY14" fmla="*/ 419117 h 482919"/>
                <a:gd name="connsiteX15" fmla="*/ 77699 w 491817"/>
                <a:gd name="connsiteY15" fmla="*/ 354215 h 482919"/>
                <a:gd name="connsiteX16" fmla="*/ 66127 w 491817"/>
                <a:gd name="connsiteY16" fmla="*/ 313513 h 482919"/>
                <a:gd name="connsiteX17" fmla="*/ 106629 w 491817"/>
                <a:gd name="connsiteY17" fmla="*/ 250810 h 482919"/>
                <a:gd name="connsiteX18" fmla="*/ 130600 w 491817"/>
                <a:gd name="connsiteY18" fmla="*/ 239811 h 482919"/>
                <a:gd name="connsiteX19" fmla="*/ 148785 w 491817"/>
                <a:gd name="connsiteY19" fmla="*/ 157306 h 48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1817" h="482919">
                  <a:moveTo>
                    <a:pt x="148785" y="157306"/>
                  </a:moveTo>
                  <a:lnTo>
                    <a:pt x="195073" y="130906"/>
                  </a:lnTo>
                  <a:lnTo>
                    <a:pt x="239710" y="127605"/>
                  </a:lnTo>
                  <a:lnTo>
                    <a:pt x="286825" y="52803"/>
                  </a:lnTo>
                  <a:lnTo>
                    <a:pt x="332286" y="0"/>
                  </a:lnTo>
                  <a:lnTo>
                    <a:pt x="453795" y="154007"/>
                  </a:lnTo>
                  <a:lnTo>
                    <a:pt x="467020" y="210110"/>
                  </a:lnTo>
                  <a:lnTo>
                    <a:pt x="476939" y="331114"/>
                  </a:lnTo>
                  <a:lnTo>
                    <a:pt x="491818" y="352015"/>
                  </a:lnTo>
                  <a:lnTo>
                    <a:pt x="452968" y="358616"/>
                  </a:lnTo>
                  <a:lnTo>
                    <a:pt x="296743" y="442218"/>
                  </a:lnTo>
                  <a:lnTo>
                    <a:pt x="276906" y="419117"/>
                  </a:lnTo>
                  <a:lnTo>
                    <a:pt x="47115" y="482920"/>
                  </a:lnTo>
                  <a:lnTo>
                    <a:pt x="0" y="447719"/>
                  </a:lnTo>
                  <a:lnTo>
                    <a:pt x="13226" y="419117"/>
                  </a:lnTo>
                  <a:lnTo>
                    <a:pt x="77699" y="354215"/>
                  </a:lnTo>
                  <a:lnTo>
                    <a:pt x="66127" y="313513"/>
                  </a:lnTo>
                  <a:lnTo>
                    <a:pt x="106629" y="250810"/>
                  </a:lnTo>
                  <a:lnTo>
                    <a:pt x="130600" y="239811"/>
                  </a:lnTo>
                  <a:lnTo>
                    <a:pt x="148785" y="157306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4ADA3F1B-FCAE-ABA5-8983-DD066D0D433A}"/>
                </a:ext>
              </a:extLst>
            </p:cNvPr>
            <p:cNvSpPr>
              <a:spLocks/>
            </p:cNvSpPr>
            <p:nvPr/>
          </p:nvSpPr>
          <p:spPr>
            <a:xfrm>
              <a:off x="5667205" y="11246024"/>
              <a:ext cx="498738" cy="457829"/>
            </a:xfrm>
            <a:custGeom>
              <a:avLst/>
              <a:gdLst>
                <a:gd name="connsiteX0" fmla="*/ 384360 w 623243"/>
                <a:gd name="connsiteY0" fmla="*/ 473018 h 473018"/>
                <a:gd name="connsiteX1" fmla="*/ 203340 w 623243"/>
                <a:gd name="connsiteY1" fmla="*/ 471918 h 473018"/>
                <a:gd name="connsiteX2" fmla="*/ 145478 w 623243"/>
                <a:gd name="connsiteY2" fmla="*/ 468618 h 473018"/>
                <a:gd name="connsiteX3" fmla="*/ 173582 w 623243"/>
                <a:gd name="connsiteY3" fmla="*/ 405916 h 473018"/>
                <a:gd name="connsiteX4" fmla="*/ 225657 w 623243"/>
                <a:gd name="connsiteY4" fmla="*/ 354213 h 473018"/>
                <a:gd name="connsiteX5" fmla="*/ 204165 w 623243"/>
                <a:gd name="connsiteY5" fmla="*/ 293711 h 473018"/>
                <a:gd name="connsiteX6" fmla="*/ 209951 w 623243"/>
                <a:gd name="connsiteY6" fmla="*/ 251909 h 473018"/>
                <a:gd name="connsiteX7" fmla="*/ 176888 w 623243"/>
                <a:gd name="connsiteY7" fmla="*/ 216708 h 473018"/>
                <a:gd name="connsiteX8" fmla="*/ 200859 w 623243"/>
                <a:gd name="connsiteY8" fmla="*/ 181506 h 473018"/>
                <a:gd name="connsiteX9" fmla="*/ 167796 w 623243"/>
                <a:gd name="connsiteY9" fmla="*/ 146305 h 473018"/>
                <a:gd name="connsiteX10" fmla="*/ 148785 w 623243"/>
                <a:gd name="connsiteY10" fmla="*/ 81402 h 473018"/>
                <a:gd name="connsiteX11" fmla="*/ 114894 w 623243"/>
                <a:gd name="connsiteY11" fmla="*/ 89103 h 473018"/>
                <a:gd name="connsiteX12" fmla="*/ 76045 w 623243"/>
                <a:gd name="connsiteY12" fmla="*/ 121004 h 473018"/>
                <a:gd name="connsiteX13" fmla="*/ 9918 w 623243"/>
                <a:gd name="connsiteY13" fmla="*/ 89103 h 473018"/>
                <a:gd name="connsiteX14" fmla="*/ 0 w 623243"/>
                <a:gd name="connsiteY14" fmla="*/ 48401 h 473018"/>
                <a:gd name="connsiteX15" fmla="*/ 53728 w 623243"/>
                <a:gd name="connsiteY15" fmla="*/ 56101 h 473018"/>
                <a:gd name="connsiteX16" fmla="*/ 133079 w 623243"/>
                <a:gd name="connsiteY16" fmla="*/ 23100 h 473018"/>
                <a:gd name="connsiteX17" fmla="*/ 179369 w 623243"/>
                <a:gd name="connsiteY17" fmla="*/ 26400 h 473018"/>
                <a:gd name="connsiteX18" fmla="*/ 226484 w 623243"/>
                <a:gd name="connsiteY18" fmla="*/ 0 h 473018"/>
                <a:gd name="connsiteX19" fmla="*/ 386841 w 623243"/>
                <a:gd name="connsiteY19" fmla="*/ 7699 h 473018"/>
                <a:gd name="connsiteX20" fmla="*/ 438915 w 623243"/>
                <a:gd name="connsiteY20" fmla="*/ 34100 h 473018"/>
                <a:gd name="connsiteX21" fmla="*/ 467018 w 623243"/>
                <a:gd name="connsiteY21" fmla="*/ 26400 h 473018"/>
                <a:gd name="connsiteX22" fmla="*/ 507522 w 623243"/>
                <a:gd name="connsiteY22" fmla="*/ 84703 h 473018"/>
                <a:gd name="connsiteX23" fmla="*/ 505869 w 623243"/>
                <a:gd name="connsiteY23" fmla="*/ 144105 h 473018"/>
                <a:gd name="connsiteX24" fmla="*/ 604233 w 623243"/>
                <a:gd name="connsiteY24" fmla="*/ 160606 h 473018"/>
                <a:gd name="connsiteX25" fmla="*/ 623243 w 623243"/>
                <a:gd name="connsiteY25" fmla="*/ 178207 h 473018"/>
                <a:gd name="connsiteX26" fmla="*/ 623243 w 623243"/>
                <a:gd name="connsiteY26" fmla="*/ 178207 h 473018"/>
                <a:gd name="connsiteX27" fmla="*/ 569515 w 623243"/>
                <a:gd name="connsiteY27" fmla="*/ 199107 h 473018"/>
                <a:gd name="connsiteX28" fmla="*/ 507522 w 623243"/>
                <a:gd name="connsiteY28" fmla="*/ 240908 h 473018"/>
                <a:gd name="connsiteX29" fmla="*/ 495123 w 623243"/>
                <a:gd name="connsiteY29" fmla="*/ 299211 h 473018"/>
                <a:gd name="connsiteX30" fmla="*/ 518267 w 623243"/>
                <a:gd name="connsiteY30" fmla="*/ 343213 h 473018"/>
                <a:gd name="connsiteX31" fmla="*/ 462886 w 623243"/>
                <a:gd name="connsiteY31" fmla="*/ 398215 h 473018"/>
                <a:gd name="connsiteX32" fmla="*/ 456273 w 623243"/>
                <a:gd name="connsiteY32" fmla="*/ 459817 h 473018"/>
                <a:gd name="connsiteX33" fmla="*/ 443874 w 623243"/>
                <a:gd name="connsiteY33" fmla="*/ 447717 h 473018"/>
                <a:gd name="connsiteX34" fmla="*/ 384360 w 623243"/>
                <a:gd name="connsiteY34" fmla="*/ 473018 h 47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23243" h="473018">
                  <a:moveTo>
                    <a:pt x="384360" y="473018"/>
                  </a:moveTo>
                  <a:lnTo>
                    <a:pt x="203340" y="471918"/>
                  </a:lnTo>
                  <a:lnTo>
                    <a:pt x="145478" y="468618"/>
                  </a:lnTo>
                  <a:lnTo>
                    <a:pt x="173582" y="405916"/>
                  </a:lnTo>
                  <a:lnTo>
                    <a:pt x="225657" y="354213"/>
                  </a:lnTo>
                  <a:lnTo>
                    <a:pt x="204165" y="293711"/>
                  </a:lnTo>
                  <a:lnTo>
                    <a:pt x="209951" y="251909"/>
                  </a:lnTo>
                  <a:lnTo>
                    <a:pt x="176888" y="216708"/>
                  </a:lnTo>
                  <a:lnTo>
                    <a:pt x="200859" y="181506"/>
                  </a:lnTo>
                  <a:lnTo>
                    <a:pt x="167796" y="146305"/>
                  </a:lnTo>
                  <a:lnTo>
                    <a:pt x="148785" y="81402"/>
                  </a:lnTo>
                  <a:lnTo>
                    <a:pt x="114894" y="89103"/>
                  </a:lnTo>
                  <a:lnTo>
                    <a:pt x="76045" y="121004"/>
                  </a:lnTo>
                  <a:lnTo>
                    <a:pt x="9918" y="89103"/>
                  </a:lnTo>
                  <a:lnTo>
                    <a:pt x="0" y="48401"/>
                  </a:lnTo>
                  <a:lnTo>
                    <a:pt x="53728" y="56101"/>
                  </a:lnTo>
                  <a:lnTo>
                    <a:pt x="133079" y="23100"/>
                  </a:lnTo>
                  <a:lnTo>
                    <a:pt x="179369" y="26400"/>
                  </a:lnTo>
                  <a:lnTo>
                    <a:pt x="226484" y="0"/>
                  </a:lnTo>
                  <a:lnTo>
                    <a:pt x="386841" y="7699"/>
                  </a:lnTo>
                  <a:lnTo>
                    <a:pt x="438915" y="34100"/>
                  </a:lnTo>
                  <a:lnTo>
                    <a:pt x="467018" y="26400"/>
                  </a:lnTo>
                  <a:lnTo>
                    <a:pt x="507522" y="84703"/>
                  </a:lnTo>
                  <a:lnTo>
                    <a:pt x="505869" y="144105"/>
                  </a:lnTo>
                  <a:lnTo>
                    <a:pt x="604233" y="160606"/>
                  </a:lnTo>
                  <a:lnTo>
                    <a:pt x="623243" y="178207"/>
                  </a:lnTo>
                  <a:lnTo>
                    <a:pt x="623243" y="178207"/>
                  </a:lnTo>
                  <a:lnTo>
                    <a:pt x="569515" y="199107"/>
                  </a:lnTo>
                  <a:lnTo>
                    <a:pt x="507522" y="240908"/>
                  </a:lnTo>
                  <a:lnTo>
                    <a:pt x="495123" y="299211"/>
                  </a:lnTo>
                  <a:lnTo>
                    <a:pt x="518267" y="343213"/>
                  </a:lnTo>
                  <a:lnTo>
                    <a:pt x="462886" y="398215"/>
                  </a:lnTo>
                  <a:lnTo>
                    <a:pt x="456273" y="459817"/>
                  </a:lnTo>
                  <a:lnTo>
                    <a:pt x="443874" y="447717"/>
                  </a:lnTo>
                  <a:lnTo>
                    <a:pt x="384360" y="473018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C128CAD1-BB28-DD68-E32A-C9CC4DF5760B}"/>
                </a:ext>
              </a:extLst>
            </p:cNvPr>
            <p:cNvSpPr>
              <a:spLocks/>
            </p:cNvSpPr>
            <p:nvPr/>
          </p:nvSpPr>
          <p:spPr>
            <a:xfrm>
              <a:off x="7482244" y="10944706"/>
              <a:ext cx="356527" cy="508937"/>
            </a:xfrm>
            <a:custGeom>
              <a:avLst/>
              <a:gdLst>
                <a:gd name="connsiteX0" fmla="*/ 0 w 445530"/>
                <a:gd name="connsiteY0" fmla="*/ 315712 h 525821"/>
                <a:gd name="connsiteX1" fmla="*/ 8266 w 445530"/>
                <a:gd name="connsiteY1" fmla="*/ 107804 h 525821"/>
                <a:gd name="connsiteX2" fmla="*/ 26452 w 445530"/>
                <a:gd name="connsiteY2" fmla="*/ 75903 h 525821"/>
                <a:gd name="connsiteX3" fmla="*/ 131427 w 445530"/>
                <a:gd name="connsiteY3" fmla="*/ 60503 h 525821"/>
                <a:gd name="connsiteX4" fmla="*/ 152919 w 445530"/>
                <a:gd name="connsiteY4" fmla="*/ 101203 h 525821"/>
                <a:gd name="connsiteX5" fmla="*/ 242190 w 445530"/>
                <a:gd name="connsiteY5" fmla="*/ 68203 h 525821"/>
                <a:gd name="connsiteX6" fmla="*/ 327327 w 445530"/>
                <a:gd name="connsiteY6" fmla="*/ 6600 h 525821"/>
                <a:gd name="connsiteX7" fmla="*/ 357911 w 445530"/>
                <a:gd name="connsiteY7" fmla="*/ 0 h 525821"/>
                <a:gd name="connsiteX8" fmla="*/ 409160 w 445530"/>
                <a:gd name="connsiteY8" fmla="*/ 93504 h 525821"/>
                <a:gd name="connsiteX9" fmla="*/ 445530 w 445530"/>
                <a:gd name="connsiteY9" fmla="*/ 106705 h 525821"/>
                <a:gd name="connsiteX10" fmla="*/ 405027 w 445530"/>
                <a:gd name="connsiteY10" fmla="*/ 119905 h 525821"/>
                <a:gd name="connsiteX11" fmla="*/ 387667 w 445530"/>
                <a:gd name="connsiteY11" fmla="*/ 155106 h 525821"/>
                <a:gd name="connsiteX12" fmla="*/ 412466 w 445530"/>
                <a:gd name="connsiteY12" fmla="*/ 207908 h 525821"/>
                <a:gd name="connsiteX13" fmla="*/ 364524 w 445530"/>
                <a:gd name="connsiteY13" fmla="*/ 246410 h 525821"/>
                <a:gd name="connsiteX14" fmla="*/ 364524 w 445530"/>
                <a:gd name="connsiteY14" fmla="*/ 246410 h 525821"/>
                <a:gd name="connsiteX15" fmla="*/ 309969 w 445530"/>
                <a:gd name="connsiteY15" fmla="*/ 229910 h 525821"/>
                <a:gd name="connsiteX16" fmla="*/ 332288 w 445530"/>
                <a:gd name="connsiteY16" fmla="*/ 317912 h 525821"/>
                <a:gd name="connsiteX17" fmla="*/ 237231 w 445530"/>
                <a:gd name="connsiteY17" fmla="*/ 445517 h 525821"/>
                <a:gd name="connsiteX18" fmla="*/ 107456 w 445530"/>
                <a:gd name="connsiteY18" fmla="*/ 525822 h 525821"/>
                <a:gd name="connsiteX19" fmla="*/ 92578 w 445530"/>
                <a:gd name="connsiteY19" fmla="*/ 508220 h 525821"/>
                <a:gd name="connsiteX20" fmla="*/ 87619 w 445530"/>
                <a:gd name="connsiteY20" fmla="*/ 401516 h 525821"/>
                <a:gd name="connsiteX21" fmla="*/ 66953 w 445530"/>
                <a:gd name="connsiteY21" fmla="*/ 355314 h 525821"/>
                <a:gd name="connsiteX22" fmla="*/ 0 w 445530"/>
                <a:gd name="connsiteY22" fmla="*/ 315712 h 52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5530" h="525821">
                  <a:moveTo>
                    <a:pt x="0" y="315712"/>
                  </a:moveTo>
                  <a:lnTo>
                    <a:pt x="8266" y="107804"/>
                  </a:lnTo>
                  <a:lnTo>
                    <a:pt x="26452" y="75903"/>
                  </a:lnTo>
                  <a:lnTo>
                    <a:pt x="131427" y="60503"/>
                  </a:lnTo>
                  <a:lnTo>
                    <a:pt x="152919" y="101203"/>
                  </a:lnTo>
                  <a:lnTo>
                    <a:pt x="242190" y="68203"/>
                  </a:lnTo>
                  <a:lnTo>
                    <a:pt x="327327" y="6600"/>
                  </a:lnTo>
                  <a:lnTo>
                    <a:pt x="357911" y="0"/>
                  </a:lnTo>
                  <a:lnTo>
                    <a:pt x="409160" y="93504"/>
                  </a:lnTo>
                  <a:lnTo>
                    <a:pt x="445530" y="106705"/>
                  </a:lnTo>
                  <a:lnTo>
                    <a:pt x="405027" y="119905"/>
                  </a:lnTo>
                  <a:lnTo>
                    <a:pt x="387667" y="155106"/>
                  </a:lnTo>
                  <a:lnTo>
                    <a:pt x="412466" y="207908"/>
                  </a:lnTo>
                  <a:lnTo>
                    <a:pt x="364524" y="246410"/>
                  </a:lnTo>
                  <a:lnTo>
                    <a:pt x="364524" y="246410"/>
                  </a:lnTo>
                  <a:lnTo>
                    <a:pt x="309969" y="229910"/>
                  </a:lnTo>
                  <a:lnTo>
                    <a:pt x="332288" y="317912"/>
                  </a:lnTo>
                  <a:lnTo>
                    <a:pt x="237231" y="445517"/>
                  </a:lnTo>
                  <a:lnTo>
                    <a:pt x="107456" y="525822"/>
                  </a:lnTo>
                  <a:lnTo>
                    <a:pt x="92578" y="508220"/>
                  </a:lnTo>
                  <a:lnTo>
                    <a:pt x="87619" y="401516"/>
                  </a:lnTo>
                  <a:lnTo>
                    <a:pt x="66953" y="355314"/>
                  </a:lnTo>
                  <a:lnTo>
                    <a:pt x="0" y="315712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34B13EF3-6159-ECEF-DF47-7F254BBD2C96}"/>
                </a:ext>
              </a:extLst>
            </p:cNvPr>
            <p:cNvSpPr>
              <a:spLocks/>
            </p:cNvSpPr>
            <p:nvPr/>
          </p:nvSpPr>
          <p:spPr>
            <a:xfrm>
              <a:off x="7100584" y="10745603"/>
              <a:ext cx="402827" cy="543007"/>
            </a:xfrm>
            <a:custGeom>
              <a:avLst/>
              <a:gdLst>
                <a:gd name="connsiteX0" fmla="*/ 503390 w 503389"/>
                <a:gd name="connsiteY0" fmla="*/ 281611 h 561022"/>
                <a:gd name="connsiteX1" fmla="*/ 485205 w 503389"/>
                <a:gd name="connsiteY1" fmla="*/ 313512 h 561022"/>
                <a:gd name="connsiteX2" fmla="*/ 476938 w 503389"/>
                <a:gd name="connsiteY2" fmla="*/ 521420 h 561022"/>
                <a:gd name="connsiteX3" fmla="*/ 418251 w 503389"/>
                <a:gd name="connsiteY3" fmla="*/ 561022 h 561022"/>
                <a:gd name="connsiteX4" fmla="*/ 381881 w 503389"/>
                <a:gd name="connsiteY4" fmla="*/ 525821 h 561022"/>
                <a:gd name="connsiteX5" fmla="*/ 338072 w 503389"/>
                <a:gd name="connsiteY5" fmla="*/ 539021 h 561022"/>
                <a:gd name="connsiteX6" fmla="*/ 325675 w 503389"/>
                <a:gd name="connsiteY6" fmla="*/ 515921 h 561022"/>
                <a:gd name="connsiteX7" fmla="*/ 265334 w 503389"/>
                <a:gd name="connsiteY7" fmla="*/ 504920 h 561022"/>
                <a:gd name="connsiteX8" fmla="*/ 232269 w 503389"/>
                <a:gd name="connsiteY8" fmla="*/ 528020 h 561022"/>
                <a:gd name="connsiteX9" fmla="*/ 143826 w 503389"/>
                <a:gd name="connsiteY9" fmla="*/ 510421 h 561022"/>
                <a:gd name="connsiteX10" fmla="*/ 145479 w 503389"/>
                <a:gd name="connsiteY10" fmla="*/ 491719 h 561022"/>
                <a:gd name="connsiteX11" fmla="*/ 59514 w 503389"/>
                <a:gd name="connsiteY11" fmla="*/ 464218 h 561022"/>
                <a:gd name="connsiteX12" fmla="*/ 0 w 503389"/>
                <a:gd name="connsiteY12" fmla="*/ 390515 h 561022"/>
                <a:gd name="connsiteX13" fmla="*/ 17358 w 503389"/>
                <a:gd name="connsiteY13" fmla="*/ 354214 h 561022"/>
                <a:gd name="connsiteX14" fmla="*/ 66126 w 503389"/>
                <a:gd name="connsiteY14" fmla="*/ 346514 h 561022"/>
                <a:gd name="connsiteX15" fmla="*/ 86790 w 503389"/>
                <a:gd name="connsiteY15" fmla="*/ 324513 h 561022"/>
                <a:gd name="connsiteX16" fmla="*/ 152918 w 503389"/>
                <a:gd name="connsiteY16" fmla="*/ 308013 h 561022"/>
                <a:gd name="connsiteX17" fmla="*/ 150438 w 503389"/>
                <a:gd name="connsiteY17" fmla="*/ 225509 h 561022"/>
                <a:gd name="connsiteX18" fmla="*/ 239710 w 503389"/>
                <a:gd name="connsiteY18" fmla="*/ 15401 h 561022"/>
                <a:gd name="connsiteX19" fmla="*/ 239710 w 503389"/>
                <a:gd name="connsiteY19" fmla="*/ 15401 h 561022"/>
                <a:gd name="connsiteX20" fmla="*/ 246322 w 503389"/>
                <a:gd name="connsiteY20" fmla="*/ 0 h 561022"/>
                <a:gd name="connsiteX21" fmla="*/ 305836 w 503389"/>
                <a:gd name="connsiteY21" fmla="*/ 14300 h 561022"/>
                <a:gd name="connsiteX22" fmla="*/ 481898 w 503389"/>
                <a:gd name="connsiteY22" fmla="*/ 13201 h 561022"/>
                <a:gd name="connsiteX23" fmla="*/ 481073 w 503389"/>
                <a:gd name="connsiteY23" fmla="*/ 205708 h 561022"/>
                <a:gd name="connsiteX24" fmla="*/ 502563 w 503389"/>
                <a:gd name="connsiteY24" fmla="*/ 234310 h 561022"/>
                <a:gd name="connsiteX25" fmla="*/ 503390 w 503389"/>
                <a:gd name="connsiteY25" fmla="*/ 281611 h 56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03389" h="561022">
                  <a:moveTo>
                    <a:pt x="503390" y="281611"/>
                  </a:moveTo>
                  <a:lnTo>
                    <a:pt x="485205" y="313512"/>
                  </a:lnTo>
                  <a:lnTo>
                    <a:pt x="476938" y="521420"/>
                  </a:lnTo>
                  <a:lnTo>
                    <a:pt x="418251" y="561022"/>
                  </a:lnTo>
                  <a:lnTo>
                    <a:pt x="381881" y="525821"/>
                  </a:lnTo>
                  <a:lnTo>
                    <a:pt x="338072" y="539021"/>
                  </a:lnTo>
                  <a:lnTo>
                    <a:pt x="325675" y="515921"/>
                  </a:lnTo>
                  <a:lnTo>
                    <a:pt x="265334" y="504920"/>
                  </a:lnTo>
                  <a:lnTo>
                    <a:pt x="232269" y="528020"/>
                  </a:lnTo>
                  <a:lnTo>
                    <a:pt x="143826" y="510421"/>
                  </a:lnTo>
                  <a:lnTo>
                    <a:pt x="145479" y="491719"/>
                  </a:lnTo>
                  <a:lnTo>
                    <a:pt x="59514" y="464218"/>
                  </a:lnTo>
                  <a:lnTo>
                    <a:pt x="0" y="390515"/>
                  </a:lnTo>
                  <a:lnTo>
                    <a:pt x="17358" y="354214"/>
                  </a:lnTo>
                  <a:lnTo>
                    <a:pt x="66126" y="346514"/>
                  </a:lnTo>
                  <a:lnTo>
                    <a:pt x="86790" y="324513"/>
                  </a:lnTo>
                  <a:lnTo>
                    <a:pt x="152918" y="308013"/>
                  </a:lnTo>
                  <a:lnTo>
                    <a:pt x="150438" y="225509"/>
                  </a:lnTo>
                  <a:lnTo>
                    <a:pt x="239710" y="15401"/>
                  </a:lnTo>
                  <a:lnTo>
                    <a:pt x="239710" y="15401"/>
                  </a:lnTo>
                  <a:lnTo>
                    <a:pt x="246322" y="0"/>
                  </a:lnTo>
                  <a:lnTo>
                    <a:pt x="305836" y="14300"/>
                  </a:lnTo>
                  <a:lnTo>
                    <a:pt x="481898" y="13201"/>
                  </a:lnTo>
                  <a:lnTo>
                    <a:pt x="481073" y="205708"/>
                  </a:lnTo>
                  <a:lnTo>
                    <a:pt x="502563" y="234310"/>
                  </a:lnTo>
                  <a:lnTo>
                    <a:pt x="503390" y="281611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DE9F72C5-C500-78B8-8933-86AA8CF7FC15}"/>
                </a:ext>
              </a:extLst>
            </p:cNvPr>
            <p:cNvSpPr>
              <a:spLocks/>
            </p:cNvSpPr>
            <p:nvPr/>
          </p:nvSpPr>
          <p:spPr>
            <a:xfrm>
              <a:off x="7485553" y="10675332"/>
              <a:ext cx="283102" cy="367328"/>
            </a:xfrm>
            <a:custGeom>
              <a:avLst/>
              <a:gdLst>
                <a:gd name="connsiteX0" fmla="*/ 22317 w 353776"/>
                <a:gd name="connsiteY0" fmla="*/ 354214 h 379514"/>
                <a:gd name="connsiteX1" fmla="*/ 21490 w 353776"/>
                <a:gd name="connsiteY1" fmla="*/ 306913 h 379514"/>
                <a:gd name="connsiteX2" fmla="*/ 0 w 353776"/>
                <a:gd name="connsiteY2" fmla="*/ 278311 h 379514"/>
                <a:gd name="connsiteX3" fmla="*/ 825 w 353776"/>
                <a:gd name="connsiteY3" fmla="*/ 85804 h 379514"/>
                <a:gd name="connsiteX4" fmla="*/ 19010 w 353776"/>
                <a:gd name="connsiteY4" fmla="*/ 86903 h 379514"/>
                <a:gd name="connsiteX5" fmla="*/ 123987 w 353776"/>
                <a:gd name="connsiteY5" fmla="*/ 0 h 379514"/>
                <a:gd name="connsiteX6" fmla="*/ 135559 w 353776"/>
                <a:gd name="connsiteY6" fmla="*/ 4400 h 379514"/>
                <a:gd name="connsiteX7" fmla="*/ 215737 w 353776"/>
                <a:gd name="connsiteY7" fmla="*/ 104504 h 379514"/>
                <a:gd name="connsiteX8" fmla="*/ 269465 w 353776"/>
                <a:gd name="connsiteY8" fmla="*/ 148506 h 379514"/>
                <a:gd name="connsiteX9" fmla="*/ 323193 w 353776"/>
                <a:gd name="connsiteY9" fmla="*/ 168307 h 379514"/>
                <a:gd name="connsiteX10" fmla="*/ 316581 w 353776"/>
                <a:gd name="connsiteY10" fmla="*/ 189208 h 379514"/>
                <a:gd name="connsiteX11" fmla="*/ 353776 w 353776"/>
                <a:gd name="connsiteY11" fmla="*/ 278311 h 379514"/>
                <a:gd name="connsiteX12" fmla="*/ 323193 w 353776"/>
                <a:gd name="connsiteY12" fmla="*/ 284912 h 379514"/>
                <a:gd name="connsiteX13" fmla="*/ 238056 w 353776"/>
                <a:gd name="connsiteY13" fmla="*/ 346514 h 379514"/>
                <a:gd name="connsiteX14" fmla="*/ 148785 w 353776"/>
                <a:gd name="connsiteY14" fmla="*/ 379515 h 379514"/>
                <a:gd name="connsiteX15" fmla="*/ 127292 w 353776"/>
                <a:gd name="connsiteY15" fmla="*/ 338814 h 379514"/>
                <a:gd name="connsiteX16" fmla="*/ 22317 w 353776"/>
                <a:gd name="connsiteY16" fmla="*/ 354214 h 37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3776" h="379514">
                  <a:moveTo>
                    <a:pt x="22317" y="354214"/>
                  </a:moveTo>
                  <a:lnTo>
                    <a:pt x="21490" y="306913"/>
                  </a:lnTo>
                  <a:lnTo>
                    <a:pt x="0" y="278311"/>
                  </a:lnTo>
                  <a:lnTo>
                    <a:pt x="825" y="85804"/>
                  </a:lnTo>
                  <a:lnTo>
                    <a:pt x="19010" y="86903"/>
                  </a:lnTo>
                  <a:lnTo>
                    <a:pt x="123987" y="0"/>
                  </a:lnTo>
                  <a:lnTo>
                    <a:pt x="135559" y="4400"/>
                  </a:lnTo>
                  <a:lnTo>
                    <a:pt x="215737" y="104504"/>
                  </a:lnTo>
                  <a:lnTo>
                    <a:pt x="269465" y="148506"/>
                  </a:lnTo>
                  <a:lnTo>
                    <a:pt x="323193" y="168307"/>
                  </a:lnTo>
                  <a:lnTo>
                    <a:pt x="316581" y="189208"/>
                  </a:lnTo>
                  <a:lnTo>
                    <a:pt x="353776" y="278311"/>
                  </a:lnTo>
                  <a:lnTo>
                    <a:pt x="323193" y="284912"/>
                  </a:lnTo>
                  <a:lnTo>
                    <a:pt x="238056" y="346514"/>
                  </a:lnTo>
                  <a:lnTo>
                    <a:pt x="148785" y="379515"/>
                  </a:lnTo>
                  <a:lnTo>
                    <a:pt x="127292" y="338814"/>
                  </a:lnTo>
                  <a:lnTo>
                    <a:pt x="22317" y="35421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54FEE3A3-81BB-27B9-BC66-CFD9B84EDC2E}"/>
                </a:ext>
              </a:extLst>
            </p:cNvPr>
            <p:cNvSpPr>
              <a:spLocks/>
            </p:cNvSpPr>
            <p:nvPr/>
          </p:nvSpPr>
          <p:spPr>
            <a:xfrm>
              <a:off x="3891191" y="10696627"/>
              <a:ext cx="477572" cy="518519"/>
            </a:xfrm>
            <a:custGeom>
              <a:avLst/>
              <a:gdLst>
                <a:gd name="connsiteX0" fmla="*/ 506695 w 596793"/>
                <a:gd name="connsiteY0" fmla="*/ 535722 h 535721"/>
                <a:gd name="connsiteX1" fmla="*/ 399240 w 596793"/>
                <a:gd name="connsiteY1" fmla="*/ 528020 h 535721"/>
                <a:gd name="connsiteX2" fmla="*/ 303356 w 596793"/>
                <a:gd name="connsiteY2" fmla="*/ 521420 h 535721"/>
                <a:gd name="connsiteX3" fmla="*/ 306662 w 596793"/>
                <a:gd name="connsiteY3" fmla="*/ 433417 h 535721"/>
                <a:gd name="connsiteX4" fmla="*/ 279385 w 596793"/>
                <a:gd name="connsiteY4" fmla="*/ 416916 h 535721"/>
                <a:gd name="connsiteX5" fmla="*/ 221525 w 596793"/>
                <a:gd name="connsiteY5" fmla="*/ 332213 h 535721"/>
                <a:gd name="connsiteX6" fmla="*/ 128120 w 596793"/>
                <a:gd name="connsiteY6" fmla="*/ 240909 h 535721"/>
                <a:gd name="connsiteX7" fmla="*/ 93404 w 596793"/>
                <a:gd name="connsiteY7" fmla="*/ 253010 h 535721"/>
                <a:gd name="connsiteX8" fmla="*/ 39676 w 596793"/>
                <a:gd name="connsiteY8" fmla="*/ 245309 h 535721"/>
                <a:gd name="connsiteX9" fmla="*/ 16531 w 596793"/>
                <a:gd name="connsiteY9" fmla="*/ 256310 h 535721"/>
                <a:gd name="connsiteX10" fmla="*/ 0 w 596793"/>
                <a:gd name="connsiteY10" fmla="*/ 189208 h 535721"/>
                <a:gd name="connsiteX11" fmla="*/ 14051 w 596793"/>
                <a:gd name="connsiteY11" fmla="*/ 165006 h 535721"/>
                <a:gd name="connsiteX12" fmla="*/ 29757 w 596793"/>
                <a:gd name="connsiteY12" fmla="*/ 174906 h 535721"/>
                <a:gd name="connsiteX13" fmla="*/ 57860 w 596793"/>
                <a:gd name="connsiteY13" fmla="*/ 125405 h 535721"/>
                <a:gd name="connsiteX14" fmla="*/ 50421 w 596793"/>
                <a:gd name="connsiteY14" fmla="*/ 97904 h 535721"/>
                <a:gd name="connsiteX15" fmla="*/ 114895 w 596793"/>
                <a:gd name="connsiteY15" fmla="*/ 90203 h 535721"/>
                <a:gd name="connsiteX16" fmla="*/ 133079 w 596793"/>
                <a:gd name="connsiteY16" fmla="*/ 103404 h 535721"/>
                <a:gd name="connsiteX17" fmla="*/ 209952 w 596793"/>
                <a:gd name="connsiteY17" fmla="*/ 83602 h 535721"/>
                <a:gd name="connsiteX18" fmla="*/ 264507 w 596793"/>
                <a:gd name="connsiteY18" fmla="*/ 82503 h 535721"/>
                <a:gd name="connsiteX19" fmla="*/ 283517 w 596793"/>
                <a:gd name="connsiteY19" fmla="*/ 66003 h 535721"/>
                <a:gd name="connsiteX20" fmla="*/ 311622 w 596793"/>
                <a:gd name="connsiteY20" fmla="*/ 101204 h 535721"/>
                <a:gd name="connsiteX21" fmla="*/ 444701 w 596793"/>
                <a:gd name="connsiteY21" fmla="*/ 82503 h 535721"/>
                <a:gd name="connsiteX22" fmla="*/ 463713 w 596793"/>
                <a:gd name="connsiteY22" fmla="*/ 42901 h 535721"/>
                <a:gd name="connsiteX23" fmla="*/ 539758 w 596793"/>
                <a:gd name="connsiteY23" fmla="*/ 0 h 535721"/>
                <a:gd name="connsiteX24" fmla="*/ 570342 w 596793"/>
                <a:gd name="connsiteY24" fmla="*/ 5500 h 535721"/>
                <a:gd name="connsiteX25" fmla="*/ 596793 w 596793"/>
                <a:gd name="connsiteY25" fmla="*/ 40702 h 535721"/>
                <a:gd name="connsiteX26" fmla="*/ 578608 w 596793"/>
                <a:gd name="connsiteY26" fmla="*/ 317912 h 535721"/>
                <a:gd name="connsiteX27" fmla="*/ 517441 w 596793"/>
                <a:gd name="connsiteY27" fmla="*/ 484019 h 535721"/>
                <a:gd name="connsiteX28" fmla="*/ 506695 w 596793"/>
                <a:gd name="connsiteY28" fmla="*/ 535722 h 53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6793" h="535721">
                  <a:moveTo>
                    <a:pt x="506695" y="535722"/>
                  </a:moveTo>
                  <a:lnTo>
                    <a:pt x="399240" y="528020"/>
                  </a:lnTo>
                  <a:lnTo>
                    <a:pt x="303356" y="521420"/>
                  </a:lnTo>
                  <a:lnTo>
                    <a:pt x="306662" y="433417"/>
                  </a:lnTo>
                  <a:lnTo>
                    <a:pt x="279385" y="416916"/>
                  </a:lnTo>
                  <a:lnTo>
                    <a:pt x="221525" y="332213"/>
                  </a:lnTo>
                  <a:lnTo>
                    <a:pt x="128120" y="240909"/>
                  </a:lnTo>
                  <a:lnTo>
                    <a:pt x="93404" y="253010"/>
                  </a:lnTo>
                  <a:lnTo>
                    <a:pt x="39676" y="245309"/>
                  </a:lnTo>
                  <a:lnTo>
                    <a:pt x="16531" y="256310"/>
                  </a:lnTo>
                  <a:lnTo>
                    <a:pt x="0" y="189208"/>
                  </a:lnTo>
                  <a:lnTo>
                    <a:pt x="14051" y="165006"/>
                  </a:lnTo>
                  <a:lnTo>
                    <a:pt x="29757" y="174906"/>
                  </a:lnTo>
                  <a:lnTo>
                    <a:pt x="57860" y="125405"/>
                  </a:lnTo>
                  <a:lnTo>
                    <a:pt x="50421" y="97904"/>
                  </a:lnTo>
                  <a:lnTo>
                    <a:pt x="114895" y="90203"/>
                  </a:lnTo>
                  <a:lnTo>
                    <a:pt x="133079" y="103404"/>
                  </a:lnTo>
                  <a:lnTo>
                    <a:pt x="209952" y="83602"/>
                  </a:lnTo>
                  <a:lnTo>
                    <a:pt x="264507" y="82503"/>
                  </a:lnTo>
                  <a:lnTo>
                    <a:pt x="283517" y="66003"/>
                  </a:lnTo>
                  <a:lnTo>
                    <a:pt x="311622" y="101204"/>
                  </a:lnTo>
                  <a:lnTo>
                    <a:pt x="444701" y="82503"/>
                  </a:lnTo>
                  <a:lnTo>
                    <a:pt x="463713" y="42901"/>
                  </a:lnTo>
                  <a:lnTo>
                    <a:pt x="539758" y="0"/>
                  </a:lnTo>
                  <a:lnTo>
                    <a:pt x="570342" y="5500"/>
                  </a:lnTo>
                  <a:lnTo>
                    <a:pt x="596793" y="40702"/>
                  </a:lnTo>
                  <a:lnTo>
                    <a:pt x="578608" y="317912"/>
                  </a:lnTo>
                  <a:lnTo>
                    <a:pt x="517441" y="484019"/>
                  </a:lnTo>
                  <a:lnTo>
                    <a:pt x="506695" y="535722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F9F4CA86-54E7-07F9-A1CB-F3D757C2F0A5}"/>
                </a:ext>
              </a:extLst>
            </p:cNvPr>
            <p:cNvSpPr>
              <a:spLocks/>
            </p:cNvSpPr>
            <p:nvPr/>
          </p:nvSpPr>
          <p:spPr>
            <a:xfrm>
              <a:off x="6773162" y="10481553"/>
              <a:ext cx="519245" cy="679292"/>
            </a:xfrm>
            <a:custGeom>
              <a:avLst/>
              <a:gdLst>
                <a:gd name="connsiteX0" fmla="*/ 454621 w 648869"/>
                <a:gd name="connsiteY0" fmla="*/ 0 h 701828"/>
                <a:gd name="connsiteX1" fmla="*/ 459582 w 648869"/>
                <a:gd name="connsiteY1" fmla="*/ 56103 h 701828"/>
                <a:gd name="connsiteX2" fmla="*/ 495125 w 648869"/>
                <a:gd name="connsiteY2" fmla="*/ 102304 h 701828"/>
                <a:gd name="connsiteX3" fmla="*/ 519096 w 648869"/>
                <a:gd name="connsiteY3" fmla="*/ 108905 h 701828"/>
                <a:gd name="connsiteX4" fmla="*/ 548853 w 648869"/>
                <a:gd name="connsiteY4" fmla="*/ 150706 h 701828"/>
                <a:gd name="connsiteX5" fmla="*/ 586875 w 648869"/>
                <a:gd name="connsiteY5" fmla="*/ 266211 h 701828"/>
                <a:gd name="connsiteX6" fmla="*/ 648042 w 648869"/>
                <a:gd name="connsiteY6" fmla="*/ 288212 h 701828"/>
                <a:gd name="connsiteX7" fmla="*/ 648870 w 648869"/>
                <a:gd name="connsiteY7" fmla="*/ 288212 h 701828"/>
                <a:gd name="connsiteX8" fmla="*/ 648870 w 648869"/>
                <a:gd name="connsiteY8" fmla="*/ 288212 h 701828"/>
                <a:gd name="connsiteX9" fmla="*/ 559598 w 648869"/>
                <a:gd name="connsiteY9" fmla="*/ 498321 h 701828"/>
                <a:gd name="connsiteX10" fmla="*/ 562077 w 648869"/>
                <a:gd name="connsiteY10" fmla="*/ 580824 h 701828"/>
                <a:gd name="connsiteX11" fmla="*/ 495950 w 648869"/>
                <a:gd name="connsiteY11" fmla="*/ 597324 h 701828"/>
                <a:gd name="connsiteX12" fmla="*/ 475286 w 648869"/>
                <a:gd name="connsiteY12" fmla="*/ 619325 h 701828"/>
                <a:gd name="connsiteX13" fmla="*/ 426518 w 648869"/>
                <a:gd name="connsiteY13" fmla="*/ 627025 h 701828"/>
                <a:gd name="connsiteX14" fmla="*/ 409160 w 648869"/>
                <a:gd name="connsiteY14" fmla="*/ 663327 h 701828"/>
                <a:gd name="connsiteX15" fmla="*/ 303357 w 648869"/>
                <a:gd name="connsiteY15" fmla="*/ 701829 h 701828"/>
                <a:gd name="connsiteX16" fmla="*/ 220699 w 648869"/>
                <a:gd name="connsiteY16" fmla="*/ 693028 h 701828"/>
                <a:gd name="connsiteX17" fmla="*/ 170277 w 648869"/>
                <a:gd name="connsiteY17" fmla="*/ 628126 h 701828"/>
                <a:gd name="connsiteX18" fmla="*/ 181022 w 648869"/>
                <a:gd name="connsiteY18" fmla="*/ 605025 h 701828"/>
                <a:gd name="connsiteX19" fmla="*/ 114069 w 648869"/>
                <a:gd name="connsiteY19" fmla="*/ 519221 h 701828"/>
                <a:gd name="connsiteX20" fmla="*/ 103323 w 648869"/>
                <a:gd name="connsiteY20" fmla="*/ 482920 h 701828"/>
                <a:gd name="connsiteX21" fmla="*/ 48769 w 648869"/>
                <a:gd name="connsiteY21" fmla="*/ 402617 h 701828"/>
                <a:gd name="connsiteX22" fmla="*/ 0 w 648869"/>
                <a:gd name="connsiteY22" fmla="*/ 375116 h 701828"/>
                <a:gd name="connsiteX23" fmla="*/ 244670 w 648869"/>
                <a:gd name="connsiteY23" fmla="*/ 137507 h 701828"/>
                <a:gd name="connsiteX24" fmla="*/ 322369 w 648869"/>
                <a:gd name="connsiteY24" fmla="*/ 93504 h 701828"/>
                <a:gd name="connsiteX25" fmla="*/ 454621 w 648869"/>
                <a:gd name="connsiteY25" fmla="*/ 0 h 70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8869" h="701828">
                  <a:moveTo>
                    <a:pt x="454621" y="0"/>
                  </a:moveTo>
                  <a:lnTo>
                    <a:pt x="459582" y="56103"/>
                  </a:lnTo>
                  <a:lnTo>
                    <a:pt x="495125" y="102304"/>
                  </a:lnTo>
                  <a:lnTo>
                    <a:pt x="519096" y="108905"/>
                  </a:lnTo>
                  <a:lnTo>
                    <a:pt x="548853" y="150706"/>
                  </a:lnTo>
                  <a:lnTo>
                    <a:pt x="586875" y="266211"/>
                  </a:lnTo>
                  <a:lnTo>
                    <a:pt x="648042" y="288212"/>
                  </a:lnTo>
                  <a:lnTo>
                    <a:pt x="648870" y="288212"/>
                  </a:lnTo>
                  <a:lnTo>
                    <a:pt x="648870" y="288212"/>
                  </a:lnTo>
                  <a:lnTo>
                    <a:pt x="559598" y="498321"/>
                  </a:lnTo>
                  <a:lnTo>
                    <a:pt x="562077" y="580824"/>
                  </a:lnTo>
                  <a:lnTo>
                    <a:pt x="495950" y="597324"/>
                  </a:lnTo>
                  <a:lnTo>
                    <a:pt x="475286" y="619325"/>
                  </a:lnTo>
                  <a:lnTo>
                    <a:pt x="426518" y="627025"/>
                  </a:lnTo>
                  <a:lnTo>
                    <a:pt x="409160" y="663327"/>
                  </a:lnTo>
                  <a:lnTo>
                    <a:pt x="303357" y="701829"/>
                  </a:lnTo>
                  <a:lnTo>
                    <a:pt x="220699" y="693028"/>
                  </a:lnTo>
                  <a:lnTo>
                    <a:pt x="170277" y="628126"/>
                  </a:lnTo>
                  <a:lnTo>
                    <a:pt x="181022" y="605025"/>
                  </a:lnTo>
                  <a:lnTo>
                    <a:pt x="114069" y="519221"/>
                  </a:lnTo>
                  <a:lnTo>
                    <a:pt x="103323" y="482920"/>
                  </a:lnTo>
                  <a:lnTo>
                    <a:pt x="48769" y="402617"/>
                  </a:lnTo>
                  <a:lnTo>
                    <a:pt x="0" y="375116"/>
                  </a:lnTo>
                  <a:lnTo>
                    <a:pt x="244670" y="137507"/>
                  </a:lnTo>
                  <a:lnTo>
                    <a:pt x="322369" y="93504"/>
                  </a:lnTo>
                  <a:lnTo>
                    <a:pt x="454621" y="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6433D088-F329-ED13-9779-8763C597D859}"/>
                </a:ext>
              </a:extLst>
            </p:cNvPr>
            <p:cNvSpPr>
              <a:spLocks/>
            </p:cNvSpPr>
            <p:nvPr/>
          </p:nvSpPr>
          <p:spPr>
            <a:xfrm>
              <a:off x="7136964" y="10015205"/>
              <a:ext cx="443177" cy="571755"/>
            </a:xfrm>
            <a:custGeom>
              <a:avLst/>
              <a:gdLst>
                <a:gd name="connsiteX0" fmla="*/ 64475 w 553812"/>
                <a:gd name="connsiteY0" fmla="*/ 590724 h 590723"/>
                <a:gd name="connsiteX1" fmla="*/ 40503 w 553812"/>
                <a:gd name="connsiteY1" fmla="*/ 584123 h 590723"/>
                <a:gd name="connsiteX2" fmla="*/ 4961 w 553812"/>
                <a:gd name="connsiteY2" fmla="*/ 537922 h 590723"/>
                <a:gd name="connsiteX3" fmla="*/ 0 w 553812"/>
                <a:gd name="connsiteY3" fmla="*/ 481819 h 590723"/>
                <a:gd name="connsiteX4" fmla="*/ 81832 w 553812"/>
                <a:gd name="connsiteY4" fmla="*/ 309113 h 590723"/>
                <a:gd name="connsiteX5" fmla="*/ 244669 w 553812"/>
                <a:gd name="connsiteY5" fmla="*/ 0 h 590723"/>
                <a:gd name="connsiteX6" fmla="*/ 272774 w 553812"/>
                <a:gd name="connsiteY6" fmla="*/ 29701 h 590723"/>
                <a:gd name="connsiteX7" fmla="*/ 283519 w 553812"/>
                <a:gd name="connsiteY7" fmla="*/ 8801 h 590723"/>
                <a:gd name="connsiteX8" fmla="*/ 333941 w 553812"/>
                <a:gd name="connsiteY8" fmla="*/ 25301 h 590723"/>
                <a:gd name="connsiteX9" fmla="*/ 365350 w 553812"/>
                <a:gd name="connsiteY9" fmla="*/ 71502 h 590723"/>
                <a:gd name="connsiteX10" fmla="*/ 468673 w 553812"/>
                <a:gd name="connsiteY10" fmla="*/ 73703 h 590723"/>
                <a:gd name="connsiteX11" fmla="*/ 501736 w 553812"/>
                <a:gd name="connsiteY11" fmla="*/ 53903 h 590723"/>
                <a:gd name="connsiteX12" fmla="*/ 530668 w 553812"/>
                <a:gd name="connsiteY12" fmla="*/ 71502 h 590723"/>
                <a:gd name="connsiteX13" fmla="*/ 553812 w 553812"/>
                <a:gd name="connsiteY13" fmla="*/ 58303 h 590723"/>
                <a:gd name="connsiteX14" fmla="*/ 544719 w 553812"/>
                <a:gd name="connsiteY14" fmla="*/ 106705 h 590723"/>
                <a:gd name="connsiteX15" fmla="*/ 483552 w 553812"/>
                <a:gd name="connsiteY15" fmla="*/ 238710 h 590723"/>
                <a:gd name="connsiteX16" fmla="*/ 427345 w 553812"/>
                <a:gd name="connsiteY16" fmla="*/ 416917 h 590723"/>
                <a:gd name="connsiteX17" fmla="*/ 427345 w 553812"/>
                <a:gd name="connsiteY17" fmla="*/ 416917 h 590723"/>
                <a:gd name="connsiteX18" fmla="*/ 411640 w 553812"/>
                <a:gd name="connsiteY18" fmla="*/ 453219 h 590723"/>
                <a:gd name="connsiteX19" fmla="*/ 381883 w 553812"/>
                <a:gd name="connsiteY19" fmla="*/ 437818 h 590723"/>
                <a:gd name="connsiteX20" fmla="*/ 64475 w 553812"/>
                <a:gd name="connsiteY20" fmla="*/ 590724 h 59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3812" h="590723">
                  <a:moveTo>
                    <a:pt x="64475" y="590724"/>
                  </a:moveTo>
                  <a:lnTo>
                    <a:pt x="40503" y="584123"/>
                  </a:lnTo>
                  <a:lnTo>
                    <a:pt x="4961" y="537922"/>
                  </a:lnTo>
                  <a:lnTo>
                    <a:pt x="0" y="481819"/>
                  </a:lnTo>
                  <a:lnTo>
                    <a:pt x="81832" y="309113"/>
                  </a:lnTo>
                  <a:lnTo>
                    <a:pt x="244669" y="0"/>
                  </a:lnTo>
                  <a:lnTo>
                    <a:pt x="272774" y="29701"/>
                  </a:lnTo>
                  <a:lnTo>
                    <a:pt x="283519" y="8801"/>
                  </a:lnTo>
                  <a:lnTo>
                    <a:pt x="333941" y="25301"/>
                  </a:lnTo>
                  <a:lnTo>
                    <a:pt x="365350" y="71502"/>
                  </a:lnTo>
                  <a:lnTo>
                    <a:pt x="468673" y="73703"/>
                  </a:lnTo>
                  <a:lnTo>
                    <a:pt x="501736" y="53903"/>
                  </a:lnTo>
                  <a:lnTo>
                    <a:pt x="530668" y="71502"/>
                  </a:lnTo>
                  <a:lnTo>
                    <a:pt x="553812" y="58303"/>
                  </a:lnTo>
                  <a:lnTo>
                    <a:pt x="544719" y="106705"/>
                  </a:lnTo>
                  <a:lnTo>
                    <a:pt x="483552" y="238710"/>
                  </a:lnTo>
                  <a:lnTo>
                    <a:pt x="427345" y="416917"/>
                  </a:lnTo>
                  <a:lnTo>
                    <a:pt x="427345" y="416917"/>
                  </a:lnTo>
                  <a:lnTo>
                    <a:pt x="411640" y="453219"/>
                  </a:lnTo>
                  <a:lnTo>
                    <a:pt x="381883" y="437818"/>
                  </a:lnTo>
                  <a:lnTo>
                    <a:pt x="64475" y="59072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F55C648D-3963-C38E-5917-849FF04E97A7}"/>
                </a:ext>
              </a:extLst>
            </p:cNvPr>
            <p:cNvSpPr>
              <a:spLocks/>
            </p:cNvSpPr>
            <p:nvPr/>
          </p:nvSpPr>
          <p:spPr>
            <a:xfrm>
              <a:off x="5698293" y="9948128"/>
              <a:ext cx="414733" cy="436534"/>
            </a:xfrm>
            <a:custGeom>
              <a:avLst/>
              <a:gdLst>
                <a:gd name="connsiteX0" fmla="*/ 15705 w 518267"/>
                <a:gd name="connsiteY0" fmla="*/ 0 h 451016"/>
                <a:gd name="connsiteX1" fmla="*/ 252935 w 518267"/>
                <a:gd name="connsiteY1" fmla="*/ 13199 h 451016"/>
                <a:gd name="connsiteX2" fmla="*/ 518268 w 518267"/>
                <a:gd name="connsiteY2" fmla="*/ 24200 h 451016"/>
                <a:gd name="connsiteX3" fmla="*/ 510003 w 518267"/>
                <a:gd name="connsiteY3" fmla="*/ 222208 h 451016"/>
                <a:gd name="connsiteX4" fmla="*/ 505869 w 518267"/>
                <a:gd name="connsiteY4" fmla="*/ 451017 h 451016"/>
                <a:gd name="connsiteX5" fmla="*/ 302529 w 518267"/>
                <a:gd name="connsiteY5" fmla="*/ 437817 h 451016"/>
                <a:gd name="connsiteX6" fmla="*/ 0 w 518267"/>
                <a:gd name="connsiteY6" fmla="*/ 420216 h 451016"/>
                <a:gd name="connsiteX7" fmla="*/ 1654 w 518267"/>
                <a:gd name="connsiteY7" fmla="*/ 385014 h 451016"/>
                <a:gd name="connsiteX8" fmla="*/ 4959 w 518267"/>
                <a:gd name="connsiteY8" fmla="*/ 308012 h 451016"/>
                <a:gd name="connsiteX9" fmla="*/ 4959 w 518267"/>
                <a:gd name="connsiteY9" fmla="*/ 308012 h 451016"/>
                <a:gd name="connsiteX10" fmla="*/ 4959 w 518267"/>
                <a:gd name="connsiteY10" fmla="*/ 308012 h 451016"/>
                <a:gd name="connsiteX11" fmla="*/ 4959 w 518267"/>
                <a:gd name="connsiteY11" fmla="*/ 308012 h 451016"/>
                <a:gd name="connsiteX12" fmla="*/ 4959 w 518267"/>
                <a:gd name="connsiteY12" fmla="*/ 308012 h 451016"/>
                <a:gd name="connsiteX13" fmla="*/ 4959 w 518267"/>
                <a:gd name="connsiteY13" fmla="*/ 308012 h 451016"/>
                <a:gd name="connsiteX14" fmla="*/ 14879 w 518267"/>
                <a:gd name="connsiteY14" fmla="*/ 38500 h 451016"/>
                <a:gd name="connsiteX15" fmla="*/ 15705 w 518267"/>
                <a:gd name="connsiteY15" fmla="*/ 3300 h 451016"/>
                <a:gd name="connsiteX16" fmla="*/ 15705 w 518267"/>
                <a:gd name="connsiteY16" fmla="*/ 0 h 451016"/>
                <a:gd name="connsiteX17" fmla="*/ 15705 w 518267"/>
                <a:gd name="connsiteY17" fmla="*/ 0 h 451016"/>
                <a:gd name="connsiteX18" fmla="*/ 15705 w 518267"/>
                <a:gd name="connsiteY18" fmla="*/ 0 h 45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8267" h="451016">
                  <a:moveTo>
                    <a:pt x="15705" y="0"/>
                  </a:moveTo>
                  <a:lnTo>
                    <a:pt x="252935" y="13199"/>
                  </a:lnTo>
                  <a:lnTo>
                    <a:pt x="518268" y="24200"/>
                  </a:lnTo>
                  <a:lnTo>
                    <a:pt x="510003" y="222208"/>
                  </a:lnTo>
                  <a:lnTo>
                    <a:pt x="505869" y="451017"/>
                  </a:lnTo>
                  <a:lnTo>
                    <a:pt x="302529" y="437817"/>
                  </a:lnTo>
                  <a:lnTo>
                    <a:pt x="0" y="420216"/>
                  </a:lnTo>
                  <a:lnTo>
                    <a:pt x="1654" y="385014"/>
                  </a:lnTo>
                  <a:lnTo>
                    <a:pt x="4959" y="308012"/>
                  </a:lnTo>
                  <a:lnTo>
                    <a:pt x="4959" y="308012"/>
                  </a:lnTo>
                  <a:lnTo>
                    <a:pt x="4959" y="308012"/>
                  </a:lnTo>
                  <a:lnTo>
                    <a:pt x="4959" y="308012"/>
                  </a:lnTo>
                  <a:lnTo>
                    <a:pt x="4959" y="308012"/>
                  </a:lnTo>
                  <a:lnTo>
                    <a:pt x="4959" y="308012"/>
                  </a:lnTo>
                  <a:lnTo>
                    <a:pt x="14879" y="38500"/>
                  </a:lnTo>
                  <a:lnTo>
                    <a:pt x="15705" y="3300"/>
                  </a:lnTo>
                  <a:lnTo>
                    <a:pt x="15705" y="0"/>
                  </a:lnTo>
                  <a:lnTo>
                    <a:pt x="15705" y="0"/>
                  </a:lnTo>
                  <a:lnTo>
                    <a:pt x="15705" y="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A0D1773C-6966-6C6A-D62C-C492410EFE73}"/>
                </a:ext>
              </a:extLst>
            </p:cNvPr>
            <p:cNvSpPr>
              <a:spLocks/>
            </p:cNvSpPr>
            <p:nvPr/>
          </p:nvSpPr>
          <p:spPr>
            <a:xfrm>
              <a:off x="5710860" y="9604223"/>
              <a:ext cx="420688" cy="367328"/>
            </a:xfrm>
            <a:custGeom>
              <a:avLst/>
              <a:gdLst>
                <a:gd name="connsiteX0" fmla="*/ 502563 w 525708"/>
                <a:gd name="connsiteY0" fmla="*/ 379515 h 379514"/>
                <a:gd name="connsiteX1" fmla="*/ 237231 w 525708"/>
                <a:gd name="connsiteY1" fmla="*/ 368514 h 379514"/>
                <a:gd name="connsiteX2" fmla="*/ 0 w 525708"/>
                <a:gd name="connsiteY2" fmla="*/ 355315 h 379514"/>
                <a:gd name="connsiteX3" fmla="*/ 0 w 525708"/>
                <a:gd name="connsiteY3" fmla="*/ 355315 h 379514"/>
                <a:gd name="connsiteX4" fmla="*/ 0 w 525708"/>
                <a:gd name="connsiteY4" fmla="*/ 355315 h 379514"/>
                <a:gd name="connsiteX5" fmla="*/ 0 w 525708"/>
                <a:gd name="connsiteY5" fmla="*/ 355315 h 379514"/>
                <a:gd name="connsiteX6" fmla="*/ 0 w 525708"/>
                <a:gd name="connsiteY6" fmla="*/ 355315 h 379514"/>
                <a:gd name="connsiteX7" fmla="*/ 0 w 525708"/>
                <a:gd name="connsiteY7" fmla="*/ 355315 h 379514"/>
                <a:gd name="connsiteX8" fmla="*/ 0 w 525708"/>
                <a:gd name="connsiteY8" fmla="*/ 355315 h 379514"/>
                <a:gd name="connsiteX9" fmla="*/ 4961 w 525708"/>
                <a:gd name="connsiteY9" fmla="*/ 209007 h 379514"/>
                <a:gd name="connsiteX10" fmla="*/ 11573 w 525708"/>
                <a:gd name="connsiteY10" fmla="*/ 0 h 379514"/>
                <a:gd name="connsiteX11" fmla="*/ 377749 w 525708"/>
                <a:gd name="connsiteY11" fmla="*/ 3300 h 379514"/>
                <a:gd name="connsiteX12" fmla="*/ 525709 w 525708"/>
                <a:gd name="connsiteY12" fmla="*/ 6601 h 379514"/>
                <a:gd name="connsiteX13" fmla="*/ 514962 w 525708"/>
                <a:gd name="connsiteY13" fmla="*/ 129805 h 379514"/>
                <a:gd name="connsiteX14" fmla="*/ 502563 w 525708"/>
                <a:gd name="connsiteY14" fmla="*/ 368514 h 379514"/>
                <a:gd name="connsiteX15" fmla="*/ 502563 w 525708"/>
                <a:gd name="connsiteY15" fmla="*/ 370714 h 379514"/>
                <a:gd name="connsiteX16" fmla="*/ 502563 w 525708"/>
                <a:gd name="connsiteY16" fmla="*/ 379515 h 379514"/>
                <a:gd name="connsiteX17" fmla="*/ 0 w 525708"/>
                <a:gd name="connsiteY17" fmla="*/ 355315 h 379514"/>
                <a:gd name="connsiteX18" fmla="*/ 0 w 525708"/>
                <a:gd name="connsiteY18" fmla="*/ 355315 h 379514"/>
                <a:gd name="connsiteX19" fmla="*/ 0 w 525708"/>
                <a:gd name="connsiteY19" fmla="*/ 355315 h 379514"/>
                <a:gd name="connsiteX20" fmla="*/ 0 w 525708"/>
                <a:gd name="connsiteY20" fmla="*/ 355315 h 379514"/>
                <a:gd name="connsiteX21" fmla="*/ 0 w 525708"/>
                <a:gd name="connsiteY21" fmla="*/ 355315 h 379514"/>
                <a:gd name="connsiteX22" fmla="*/ 0 w 525708"/>
                <a:gd name="connsiteY22" fmla="*/ 355315 h 37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5708" h="379514">
                  <a:moveTo>
                    <a:pt x="502563" y="379515"/>
                  </a:moveTo>
                  <a:lnTo>
                    <a:pt x="237231" y="368514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4961" y="209007"/>
                  </a:lnTo>
                  <a:lnTo>
                    <a:pt x="11573" y="0"/>
                  </a:lnTo>
                  <a:lnTo>
                    <a:pt x="377749" y="3300"/>
                  </a:lnTo>
                  <a:lnTo>
                    <a:pt x="525709" y="6601"/>
                  </a:lnTo>
                  <a:lnTo>
                    <a:pt x="514962" y="129805"/>
                  </a:lnTo>
                  <a:lnTo>
                    <a:pt x="502563" y="368514"/>
                  </a:lnTo>
                  <a:lnTo>
                    <a:pt x="502563" y="370714"/>
                  </a:lnTo>
                  <a:lnTo>
                    <a:pt x="502563" y="379515"/>
                  </a:lnTo>
                  <a:close/>
                  <a:moveTo>
                    <a:pt x="0" y="355315"/>
                  </a:move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4E373969-5380-CC67-1B3C-BC19D2DB6157}"/>
                </a:ext>
              </a:extLst>
            </p:cNvPr>
            <p:cNvSpPr>
              <a:spLocks/>
            </p:cNvSpPr>
            <p:nvPr/>
          </p:nvSpPr>
          <p:spPr>
            <a:xfrm>
              <a:off x="7990906" y="10564601"/>
              <a:ext cx="588697" cy="622861"/>
            </a:xfrm>
            <a:custGeom>
              <a:avLst/>
              <a:gdLst>
                <a:gd name="connsiteX0" fmla="*/ 312449 w 735659"/>
                <a:gd name="connsiteY0" fmla="*/ 598423 h 643525"/>
                <a:gd name="connsiteX1" fmla="*/ 245496 w 735659"/>
                <a:gd name="connsiteY1" fmla="*/ 539021 h 643525"/>
                <a:gd name="connsiteX2" fmla="*/ 10745 w 735659"/>
                <a:gd name="connsiteY2" fmla="*/ 397116 h 643525"/>
                <a:gd name="connsiteX3" fmla="*/ 26451 w 735659"/>
                <a:gd name="connsiteY3" fmla="*/ 350914 h 643525"/>
                <a:gd name="connsiteX4" fmla="*/ 23144 w 735659"/>
                <a:gd name="connsiteY4" fmla="*/ 272810 h 643525"/>
                <a:gd name="connsiteX5" fmla="*/ 71086 w 735659"/>
                <a:gd name="connsiteY5" fmla="*/ 228809 h 643525"/>
                <a:gd name="connsiteX6" fmla="*/ 114068 w 735659"/>
                <a:gd name="connsiteY6" fmla="*/ 228809 h 643525"/>
                <a:gd name="connsiteX7" fmla="*/ 91751 w 735659"/>
                <a:gd name="connsiteY7" fmla="*/ 193608 h 643525"/>
                <a:gd name="connsiteX8" fmla="*/ 47115 w 735659"/>
                <a:gd name="connsiteY8" fmla="*/ 167206 h 643525"/>
                <a:gd name="connsiteX9" fmla="*/ 22317 w 735659"/>
                <a:gd name="connsiteY9" fmla="*/ 127605 h 643525"/>
                <a:gd name="connsiteX10" fmla="*/ 25625 w 735659"/>
                <a:gd name="connsiteY10" fmla="*/ 66003 h 643525"/>
                <a:gd name="connsiteX11" fmla="*/ 0 w 735659"/>
                <a:gd name="connsiteY11" fmla="*/ 51703 h 643525"/>
                <a:gd name="connsiteX12" fmla="*/ 19839 w 735659"/>
                <a:gd name="connsiteY12" fmla="*/ 5500 h 643525"/>
                <a:gd name="connsiteX13" fmla="*/ 38023 w 735659"/>
                <a:gd name="connsiteY13" fmla="*/ 0 h 643525"/>
                <a:gd name="connsiteX14" fmla="*/ 211606 w 735659"/>
                <a:gd name="connsiteY14" fmla="*/ 94603 h 643525"/>
                <a:gd name="connsiteX15" fmla="*/ 351298 w 735659"/>
                <a:gd name="connsiteY15" fmla="*/ 34101 h 643525"/>
                <a:gd name="connsiteX16" fmla="*/ 453795 w 735659"/>
                <a:gd name="connsiteY16" fmla="*/ 30801 h 643525"/>
                <a:gd name="connsiteX17" fmla="*/ 559597 w 735659"/>
                <a:gd name="connsiteY17" fmla="*/ 28600 h 643525"/>
                <a:gd name="connsiteX18" fmla="*/ 597620 w 735659"/>
                <a:gd name="connsiteY18" fmla="*/ 72603 h 643525"/>
                <a:gd name="connsiteX19" fmla="*/ 593488 w 735659"/>
                <a:gd name="connsiteY19" fmla="*/ 100104 h 643525"/>
                <a:gd name="connsiteX20" fmla="*/ 637296 w 735659"/>
                <a:gd name="connsiteY20" fmla="*/ 156206 h 643525"/>
                <a:gd name="connsiteX21" fmla="*/ 668706 w 735659"/>
                <a:gd name="connsiteY21" fmla="*/ 163907 h 643525"/>
                <a:gd name="connsiteX22" fmla="*/ 735659 w 735659"/>
                <a:gd name="connsiteY22" fmla="*/ 210108 h 643525"/>
                <a:gd name="connsiteX23" fmla="*/ 729873 w 735659"/>
                <a:gd name="connsiteY23" fmla="*/ 232110 h 643525"/>
                <a:gd name="connsiteX24" fmla="*/ 617458 w 735659"/>
                <a:gd name="connsiteY24" fmla="*/ 222208 h 643525"/>
                <a:gd name="connsiteX25" fmla="*/ 555464 w 735659"/>
                <a:gd name="connsiteY25" fmla="*/ 259611 h 643525"/>
                <a:gd name="connsiteX26" fmla="*/ 597620 w 735659"/>
                <a:gd name="connsiteY26" fmla="*/ 292611 h 643525"/>
                <a:gd name="connsiteX27" fmla="*/ 585221 w 735659"/>
                <a:gd name="connsiteY27" fmla="*/ 326713 h 643525"/>
                <a:gd name="connsiteX28" fmla="*/ 613325 w 735659"/>
                <a:gd name="connsiteY28" fmla="*/ 353114 h 643525"/>
                <a:gd name="connsiteX29" fmla="*/ 600100 w 735659"/>
                <a:gd name="connsiteY29" fmla="*/ 378415 h 643525"/>
                <a:gd name="connsiteX30" fmla="*/ 628204 w 735659"/>
                <a:gd name="connsiteY30" fmla="*/ 402615 h 643525"/>
                <a:gd name="connsiteX31" fmla="*/ 607539 w 735659"/>
                <a:gd name="connsiteY31" fmla="*/ 414717 h 643525"/>
                <a:gd name="connsiteX32" fmla="*/ 556291 w 735659"/>
                <a:gd name="connsiteY32" fmla="*/ 390515 h 643525"/>
                <a:gd name="connsiteX33" fmla="*/ 557944 w 735659"/>
                <a:gd name="connsiteY33" fmla="*/ 361915 h 643525"/>
                <a:gd name="connsiteX34" fmla="*/ 446355 w 735659"/>
                <a:gd name="connsiteY34" fmla="*/ 389416 h 643525"/>
                <a:gd name="connsiteX35" fmla="*/ 381881 w 735659"/>
                <a:gd name="connsiteY35" fmla="*/ 347613 h 643525"/>
                <a:gd name="connsiteX36" fmla="*/ 301702 w 735659"/>
                <a:gd name="connsiteY36" fmla="*/ 333313 h 643525"/>
                <a:gd name="connsiteX37" fmla="*/ 206646 w 735659"/>
                <a:gd name="connsiteY37" fmla="*/ 295912 h 643525"/>
                <a:gd name="connsiteX38" fmla="*/ 147958 w 735659"/>
                <a:gd name="connsiteY38" fmla="*/ 250810 h 643525"/>
                <a:gd name="connsiteX39" fmla="*/ 175237 w 735659"/>
                <a:gd name="connsiteY39" fmla="*/ 303612 h 643525"/>
                <a:gd name="connsiteX40" fmla="*/ 206646 w 735659"/>
                <a:gd name="connsiteY40" fmla="*/ 315712 h 643525"/>
                <a:gd name="connsiteX41" fmla="*/ 226484 w 735659"/>
                <a:gd name="connsiteY41" fmla="*/ 369615 h 643525"/>
                <a:gd name="connsiteX42" fmla="*/ 257068 w 735659"/>
                <a:gd name="connsiteY42" fmla="*/ 350914 h 643525"/>
                <a:gd name="connsiteX43" fmla="*/ 299224 w 735659"/>
                <a:gd name="connsiteY43" fmla="*/ 360814 h 643525"/>
                <a:gd name="connsiteX44" fmla="*/ 388495 w 735659"/>
                <a:gd name="connsiteY44" fmla="*/ 418016 h 643525"/>
                <a:gd name="connsiteX45" fmla="*/ 448835 w 735659"/>
                <a:gd name="connsiteY45" fmla="*/ 431217 h 643525"/>
                <a:gd name="connsiteX46" fmla="*/ 513309 w 735659"/>
                <a:gd name="connsiteY46" fmla="*/ 468618 h 643525"/>
                <a:gd name="connsiteX47" fmla="*/ 600925 w 735659"/>
                <a:gd name="connsiteY47" fmla="*/ 487320 h 643525"/>
                <a:gd name="connsiteX48" fmla="*/ 598447 w 735659"/>
                <a:gd name="connsiteY48" fmla="*/ 559922 h 643525"/>
                <a:gd name="connsiteX49" fmla="*/ 579435 w 735659"/>
                <a:gd name="connsiteY49" fmla="*/ 614924 h 643525"/>
                <a:gd name="connsiteX50" fmla="*/ 364523 w 735659"/>
                <a:gd name="connsiteY50" fmla="*/ 643526 h 643525"/>
                <a:gd name="connsiteX51" fmla="*/ 312449 w 735659"/>
                <a:gd name="connsiteY51" fmla="*/ 598423 h 643525"/>
                <a:gd name="connsiteX52" fmla="*/ 312449 w 735659"/>
                <a:gd name="connsiteY52" fmla="*/ 598423 h 64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35659" h="643525">
                  <a:moveTo>
                    <a:pt x="312449" y="598423"/>
                  </a:moveTo>
                  <a:lnTo>
                    <a:pt x="245496" y="539021"/>
                  </a:lnTo>
                  <a:lnTo>
                    <a:pt x="10745" y="397116"/>
                  </a:lnTo>
                  <a:lnTo>
                    <a:pt x="26451" y="350914"/>
                  </a:lnTo>
                  <a:lnTo>
                    <a:pt x="23144" y="272810"/>
                  </a:lnTo>
                  <a:lnTo>
                    <a:pt x="71086" y="228809"/>
                  </a:lnTo>
                  <a:lnTo>
                    <a:pt x="114068" y="228809"/>
                  </a:lnTo>
                  <a:lnTo>
                    <a:pt x="91751" y="193608"/>
                  </a:lnTo>
                  <a:lnTo>
                    <a:pt x="47115" y="167206"/>
                  </a:lnTo>
                  <a:lnTo>
                    <a:pt x="22317" y="127605"/>
                  </a:lnTo>
                  <a:lnTo>
                    <a:pt x="25625" y="66003"/>
                  </a:lnTo>
                  <a:lnTo>
                    <a:pt x="0" y="51703"/>
                  </a:lnTo>
                  <a:lnTo>
                    <a:pt x="19839" y="5500"/>
                  </a:lnTo>
                  <a:lnTo>
                    <a:pt x="38023" y="0"/>
                  </a:lnTo>
                  <a:lnTo>
                    <a:pt x="211606" y="94603"/>
                  </a:lnTo>
                  <a:lnTo>
                    <a:pt x="351298" y="34101"/>
                  </a:lnTo>
                  <a:lnTo>
                    <a:pt x="453795" y="30801"/>
                  </a:lnTo>
                  <a:lnTo>
                    <a:pt x="559597" y="28600"/>
                  </a:lnTo>
                  <a:lnTo>
                    <a:pt x="597620" y="72603"/>
                  </a:lnTo>
                  <a:lnTo>
                    <a:pt x="593488" y="100104"/>
                  </a:lnTo>
                  <a:lnTo>
                    <a:pt x="637296" y="156206"/>
                  </a:lnTo>
                  <a:lnTo>
                    <a:pt x="668706" y="163907"/>
                  </a:lnTo>
                  <a:lnTo>
                    <a:pt x="735659" y="210108"/>
                  </a:lnTo>
                  <a:lnTo>
                    <a:pt x="729873" y="232110"/>
                  </a:lnTo>
                  <a:lnTo>
                    <a:pt x="617458" y="222208"/>
                  </a:lnTo>
                  <a:lnTo>
                    <a:pt x="555464" y="259611"/>
                  </a:lnTo>
                  <a:lnTo>
                    <a:pt x="597620" y="292611"/>
                  </a:lnTo>
                  <a:lnTo>
                    <a:pt x="585221" y="326713"/>
                  </a:lnTo>
                  <a:lnTo>
                    <a:pt x="613325" y="353114"/>
                  </a:lnTo>
                  <a:lnTo>
                    <a:pt x="600100" y="378415"/>
                  </a:lnTo>
                  <a:lnTo>
                    <a:pt x="628204" y="402615"/>
                  </a:lnTo>
                  <a:lnTo>
                    <a:pt x="607539" y="414717"/>
                  </a:lnTo>
                  <a:lnTo>
                    <a:pt x="556291" y="390515"/>
                  </a:lnTo>
                  <a:lnTo>
                    <a:pt x="557944" y="361915"/>
                  </a:lnTo>
                  <a:lnTo>
                    <a:pt x="446355" y="389416"/>
                  </a:lnTo>
                  <a:lnTo>
                    <a:pt x="381881" y="347613"/>
                  </a:lnTo>
                  <a:lnTo>
                    <a:pt x="301702" y="333313"/>
                  </a:lnTo>
                  <a:lnTo>
                    <a:pt x="206646" y="295912"/>
                  </a:lnTo>
                  <a:lnTo>
                    <a:pt x="147958" y="250810"/>
                  </a:lnTo>
                  <a:lnTo>
                    <a:pt x="175237" y="303612"/>
                  </a:lnTo>
                  <a:lnTo>
                    <a:pt x="206646" y="315712"/>
                  </a:lnTo>
                  <a:lnTo>
                    <a:pt x="226484" y="369615"/>
                  </a:lnTo>
                  <a:lnTo>
                    <a:pt x="257068" y="350914"/>
                  </a:lnTo>
                  <a:lnTo>
                    <a:pt x="299224" y="360814"/>
                  </a:lnTo>
                  <a:lnTo>
                    <a:pt x="388495" y="418016"/>
                  </a:lnTo>
                  <a:lnTo>
                    <a:pt x="448835" y="431217"/>
                  </a:lnTo>
                  <a:lnTo>
                    <a:pt x="513309" y="468618"/>
                  </a:lnTo>
                  <a:lnTo>
                    <a:pt x="600925" y="487320"/>
                  </a:lnTo>
                  <a:lnTo>
                    <a:pt x="598447" y="559922"/>
                  </a:lnTo>
                  <a:lnTo>
                    <a:pt x="579435" y="614924"/>
                  </a:lnTo>
                  <a:lnTo>
                    <a:pt x="364523" y="643526"/>
                  </a:lnTo>
                  <a:lnTo>
                    <a:pt x="312449" y="598423"/>
                  </a:lnTo>
                  <a:lnTo>
                    <a:pt x="312449" y="598423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13ED65D3-8737-11BA-8F4C-99978A3BBAB5}"/>
                </a:ext>
              </a:extLst>
            </p:cNvPr>
            <p:cNvSpPr>
              <a:spLocks/>
            </p:cNvSpPr>
            <p:nvPr/>
          </p:nvSpPr>
          <p:spPr>
            <a:xfrm>
              <a:off x="8168838" y="11036273"/>
              <a:ext cx="416057" cy="422693"/>
            </a:xfrm>
            <a:custGeom>
              <a:avLst/>
              <a:gdLst>
                <a:gd name="connsiteX0" fmla="*/ 90098 w 519921"/>
                <a:gd name="connsiteY0" fmla="*/ 111103 h 436716"/>
                <a:gd name="connsiteX1" fmla="*/ 142172 w 519921"/>
                <a:gd name="connsiteY1" fmla="*/ 156206 h 436716"/>
                <a:gd name="connsiteX2" fmla="*/ 357084 w 519921"/>
                <a:gd name="connsiteY2" fmla="*/ 127604 h 436716"/>
                <a:gd name="connsiteX3" fmla="*/ 376095 w 519921"/>
                <a:gd name="connsiteY3" fmla="*/ 72602 h 436716"/>
                <a:gd name="connsiteX4" fmla="*/ 378574 w 519921"/>
                <a:gd name="connsiteY4" fmla="*/ 0 h 436716"/>
                <a:gd name="connsiteX5" fmla="*/ 490991 w 519921"/>
                <a:gd name="connsiteY5" fmla="*/ 28600 h 436716"/>
                <a:gd name="connsiteX6" fmla="*/ 519921 w 519921"/>
                <a:gd name="connsiteY6" fmla="*/ 79202 h 436716"/>
                <a:gd name="connsiteX7" fmla="*/ 498429 w 519921"/>
                <a:gd name="connsiteY7" fmla="*/ 129804 h 436716"/>
                <a:gd name="connsiteX8" fmla="*/ 424864 w 519921"/>
                <a:gd name="connsiteY8" fmla="*/ 121005 h 436716"/>
                <a:gd name="connsiteX9" fmla="*/ 461234 w 519921"/>
                <a:gd name="connsiteY9" fmla="*/ 146306 h 436716"/>
                <a:gd name="connsiteX10" fmla="*/ 461234 w 519921"/>
                <a:gd name="connsiteY10" fmla="*/ 168306 h 436716"/>
                <a:gd name="connsiteX11" fmla="*/ 419078 w 519921"/>
                <a:gd name="connsiteY11" fmla="*/ 155106 h 436716"/>
                <a:gd name="connsiteX12" fmla="*/ 315755 w 519921"/>
                <a:gd name="connsiteY12" fmla="*/ 207908 h 436716"/>
                <a:gd name="connsiteX13" fmla="*/ 405026 w 519921"/>
                <a:gd name="connsiteY13" fmla="*/ 233209 h 436716"/>
                <a:gd name="connsiteX14" fmla="*/ 419904 w 519921"/>
                <a:gd name="connsiteY14" fmla="*/ 196907 h 436716"/>
                <a:gd name="connsiteX15" fmla="*/ 433129 w 519921"/>
                <a:gd name="connsiteY15" fmla="*/ 264009 h 436716"/>
                <a:gd name="connsiteX16" fmla="*/ 380228 w 519921"/>
                <a:gd name="connsiteY16" fmla="*/ 300311 h 436716"/>
                <a:gd name="connsiteX17" fmla="*/ 386014 w 519921"/>
                <a:gd name="connsiteY17" fmla="*/ 320112 h 436716"/>
                <a:gd name="connsiteX18" fmla="*/ 285171 w 519921"/>
                <a:gd name="connsiteY18" fmla="*/ 392715 h 436716"/>
                <a:gd name="connsiteX19" fmla="*/ 268639 w 519921"/>
                <a:gd name="connsiteY19" fmla="*/ 421316 h 436716"/>
                <a:gd name="connsiteX20" fmla="*/ 229789 w 519921"/>
                <a:gd name="connsiteY20" fmla="*/ 436717 h 436716"/>
                <a:gd name="connsiteX21" fmla="*/ 154571 w 519921"/>
                <a:gd name="connsiteY21" fmla="*/ 434517 h 436716"/>
                <a:gd name="connsiteX22" fmla="*/ 90098 w 519921"/>
                <a:gd name="connsiteY22" fmla="*/ 392715 h 436716"/>
                <a:gd name="connsiteX23" fmla="*/ 48768 w 519921"/>
                <a:gd name="connsiteY23" fmla="*/ 347614 h 436716"/>
                <a:gd name="connsiteX24" fmla="*/ 52901 w 519921"/>
                <a:gd name="connsiteY24" fmla="*/ 292611 h 436716"/>
                <a:gd name="connsiteX25" fmla="*/ 0 w 519921"/>
                <a:gd name="connsiteY25" fmla="*/ 234309 h 436716"/>
                <a:gd name="connsiteX26" fmla="*/ 24798 w 519921"/>
                <a:gd name="connsiteY26" fmla="*/ 177106 h 436716"/>
                <a:gd name="connsiteX27" fmla="*/ 90098 w 519921"/>
                <a:gd name="connsiteY27" fmla="*/ 111103 h 436716"/>
                <a:gd name="connsiteX28" fmla="*/ 90098 w 519921"/>
                <a:gd name="connsiteY28" fmla="*/ 111103 h 436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9921" h="436716">
                  <a:moveTo>
                    <a:pt x="90098" y="111103"/>
                  </a:moveTo>
                  <a:lnTo>
                    <a:pt x="142172" y="156206"/>
                  </a:lnTo>
                  <a:lnTo>
                    <a:pt x="357084" y="127604"/>
                  </a:lnTo>
                  <a:lnTo>
                    <a:pt x="376095" y="72602"/>
                  </a:lnTo>
                  <a:lnTo>
                    <a:pt x="378574" y="0"/>
                  </a:lnTo>
                  <a:lnTo>
                    <a:pt x="490991" y="28600"/>
                  </a:lnTo>
                  <a:lnTo>
                    <a:pt x="519921" y="79202"/>
                  </a:lnTo>
                  <a:lnTo>
                    <a:pt x="498429" y="129804"/>
                  </a:lnTo>
                  <a:lnTo>
                    <a:pt x="424864" y="121005"/>
                  </a:lnTo>
                  <a:lnTo>
                    <a:pt x="461234" y="146306"/>
                  </a:lnTo>
                  <a:lnTo>
                    <a:pt x="461234" y="168306"/>
                  </a:lnTo>
                  <a:lnTo>
                    <a:pt x="419078" y="155106"/>
                  </a:lnTo>
                  <a:lnTo>
                    <a:pt x="315755" y="207908"/>
                  </a:lnTo>
                  <a:lnTo>
                    <a:pt x="405026" y="233209"/>
                  </a:lnTo>
                  <a:lnTo>
                    <a:pt x="419904" y="196907"/>
                  </a:lnTo>
                  <a:lnTo>
                    <a:pt x="433129" y="264009"/>
                  </a:lnTo>
                  <a:lnTo>
                    <a:pt x="380228" y="300311"/>
                  </a:lnTo>
                  <a:lnTo>
                    <a:pt x="386014" y="320112"/>
                  </a:lnTo>
                  <a:lnTo>
                    <a:pt x="285171" y="392715"/>
                  </a:lnTo>
                  <a:lnTo>
                    <a:pt x="268639" y="421316"/>
                  </a:lnTo>
                  <a:lnTo>
                    <a:pt x="229789" y="436717"/>
                  </a:lnTo>
                  <a:lnTo>
                    <a:pt x="154571" y="434517"/>
                  </a:lnTo>
                  <a:lnTo>
                    <a:pt x="90098" y="392715"/>
                  </a:lnTo>
                  <a:lnTo>
                    <a:pt x="48768" y="347614"/>
                  </a:lnTo>
                  <a:lnTo>
                    <a:pt x="52901" y="292611"/>
                  </a:lnTo>
                  <a:lnTo>
                    <a:pt x="0" y="234309"/>
                  </a:lnTo>
                  <a:lnTo>
                    <a:pt x="24798" y="177106"/>
                  </a:lnTo>
                  <a:lnTo>
                    <a:pt x="90098" y="111103"/>
                  </a:lnTo>
                  <a:lnTo>
                    <a:pt x="90098" y="111103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ABEBE08A-6999-C546-681D-34B3396442A1}"/>
                </a:ext>
              </a:extLst>
            </p:cNvPr>
            <p:cNvSpPr>
              <a:spLocks/>
            </p:cNvSpPr>
            <p:nvPr/>
          </p:nvSpPr>
          <p:spPr>
            <a:xfrm>
              <a:off x="7568234" y="11167234"/>
              <a:ext cx="556286" cy="546200"/>
            </a:xfrm>
            <a:custGeom>
              <a:avLst/>
              <a:gdLst>
                <a:gd name="connsiteX0" fmla="*/ 202513 w 695157"/>
                <a:gd name="connsiteY0" fmla="*/ 0 h 564321"/>
                <a:gd name="connsiteX1" fmla="*/ 257068 w 695157"/>
                <a:gd name="connsiteY1" fmla="*/ 16500 h 564321"/>
                <a:gd name="connsiteX2" fmla="*/ 257068 w 695157"/>
                <a:gd name="connsiteY2" fmla="*/ 16500 h 564321"/>
                <a:gd name="connsiteX3" fmla="*/ 257068 w 695157"/>
                <a:gd name="connsiteY3" fmla="*/ 16500 h 564321"/>
                <a:gd name="connsiteX4" fmla="*/ 404200 w 695157"/>
                <a:gd name="connsiteY4" fmla="*/ 113305 h 564321"/>
                <a:gd name="connsiteX5" fmla="*/ 548852 w 695157"/>
                <a:gd name="connsiteY5" fmla="*/ 195808 h 564321"/>
                <a:gd name="connsiteX6" fmla="*/ 560425 w 695157"/>
                <a:gd name="connsiteY6" fmla="*/ 226609 h 564321"/>
                <a:gd name="connsiteX7" fmla="*/ 628204 w 695157"/>
                <a:gd name="connsiteY7" fmla="*/ 210108 h 564321"/>
                <a:gd name="connsiteX8" fmla="*/ 636470 w 695157"/>
                <a:gd name="connsiteY8" fmla="*/ 268411 h 564321"/>
                <a:gd name="connsiteX9" fmla="*/ 632338 w 695157"/>
                <a:gd name="connsiteY9" fmla="*/ 506020 h 564321"/>
                <a:gd name="connsiteX10" fmla="*/ 695158 w 695157"/>
                <a:gd name="connsiteY10" fmla="*/ 500519 h 564321"/>
                <a:gd name="connsiteX11" fmla="*/ 657134 w 695157"/>
                <a:gd name="connsiteY11" fmla="*/ 540122 h 564321"/>
                <a:gd name="connsiteX12" fmla="*/ 654655 w 695157"/>
                <a:gd name="connsiteY12" fmla="*/ 541221 h 564321"/>
                <a:gd name="connsiteX13" fmla="*/ 654655 w 695157"/>
                <a:gd name="connsiteY13" fmla="*/ 541221 h 564321"/>
                <a:gd name="connsiteX14" fmla="*/ 583569 w 695157"/>
                <a:gd name="connsiteY14" fmla="*/ 553321 h 564321"/>
                <a:gd name="connsiteX15" fmla="*/ 578608 w 695157"/>
                <a:gd name="connsiteY15" fmla="*/ 564322 h 564321"/>
                <a:gd name="connsiteX16" fmla="*/ 546373 w 695157"/>
                <a:gd name="connsiteY16" fmla="*/ 534621 h 564321"/>
                <a:gd name="connsiteX17" fmla="*/ 562904 w 695157"/>
                <a:gd name="connsiteY17" fmla="*/ 509320 h 564321"/>
                <a:gd name="connsiteX18" fmla="*/ 541413 w 695157"/>
                <a:gd name="connsiteY18" fmla="*/ 495020 h 564321"/>
                <a:gd name="connsiteX19" fmla="*/ 519094 w 695157"/>
                <a:gd name="connsiteY19" fmla="*/ 438917 h 564321"/>
                <a:gd name="connsiteX20" fmla="*/ 471979 w 695157"/>
                <a:gd name="connsiteY20" fmla="*/ 390515 h 564321"/>
                <a:gd name="connsiteX21" fmla="*/ 409986 w 695157"/>
                <a:gd name="connsiteY21" fmla="*/ 376215 h 564321"/>
                <a:gd name="connsiteX22" fmla="*/ 371136 w 695157"/>
                <a:gd name="connsiteY22" fmla="*/ 416917 h 564321"/>
                <a:gd name="connsiteX23" fmla="*/ 232269 w 695157"/>
                <a:gd name="connsiteY23" fmla="*/ 341013 h 564321"/>
                <a:gd name="connsiteX24" fmla="*/ 93405 w 695157"/>
                <a:gd name="connsiteY24" fmla="*/ 323413 h 564321"/>
                <a:gd name="connsiteX25" fmla="*/ 57035 w 695157"/>
                <a:gd name="connsiteY25" fmla="*/ 337713 h 564321"/>
                <a:gd name="connsiteX26" fmla="*/ 48769 w 695157"/>
                <a:gd name="connsiteY26" fmla="*/ 331113 h 564321"/>
                <a:gd name="connsiteX27" fmla="*/ 0 w 695157"/>
                <a:gd name="connsiteY27" fmla="*/ 295912 h 564321"/>
                <a:gd name="connsiteX28" fmla="*/ 129775 w 695157"/>
                <a:gd name="connsiteY28" fmla="*/ 215608 h 564321"/>
                <a:gd name="connsiteX29" fmla="*/ 224832 w 695157"/>
                <a:gd name="connsiteY29" fmla="*/ 88002 h 564321"/>
                <a:gd name="connsiteX30" fmla="*/ 202513 w 695157"/>
                <a:gd name="connsiteY30" fmla="*/ 0 h 564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157" h="564321">
                  <a:moveTo>
                    <a:pt x="202513" y="0"/>
                  </a:moveTo>
                  <a:lnTo>
                    <a:pt x="257068" y="16500"/>
                  </a:lnTo>
                  <a:lnTo>
                    <a:pt x="257068" y="16500"/>
                  </a:lnTo>
                  <a:lnTo>
                    <a:pt x="257068" y="16500"/>
                  </a:lnTo>
                  <a:lnTo>
                    <a:pt x="404200" y="113305"/>
                  </a:lnTo>
                  <a:lnTo>
                    <a:pt x="548852" y="195808"/>
                  </a:lnTo>
                  <a:lnTo>
                    <a:pt x="560425" y="226609"/>
                  </a:lnTo>
                  <a:lnTo>
                    <a:pt x="628204" y="210108"/>
                  </a:lnTo>
                  <a:lnTo>
                    <a:pt x="636470" y="268411"/>
                  </a:lnTo>
                  <a:lnTo>
                    <a:pt x="632338" y="506020"/>
                  </a:lnTo>
                  <a:lnTo>
                    <a:pt x="695158" y="500519"/>
                  </a:lnTo>
                  <a:lnTo>
                    <a:pt x="657134" y="540122"/>
                  </a:lnTo>
                  <a:lnTo>
                    <a:pt x="654655" y="541221"/>
                  </a:lnTo>
                  <a:lnTo>
                    <a:pt x="654655" y="541221"/>
                  </a:lnTo>
                  <a:lnTo>
                    <a:pt x="583569" y="553321"/>
                  </a:lnTo>
                  <a:lnTo>
                    <a:pt x="578608" y="564322"/>
                  </a:lnTo>
                  <a:lnTo>
                    <a:pt x="546373" y="534621"/>
                  </a:lnTo>
                  <a:lnTo>
                    <a:pt x="562904" y="509320"/>
                  </a:lnTo>
                  <a:lnTo>
                    <a:pt x="541413" y="495020"/>
                  </a:lnTo>
                  <a:lnTo>
                    <a:pt x="519094" y="438917"/>
                  </a:lnTo>
                  <a:lnTo>
                    <a:pt x="471979" y="390515"/>
                  </a:lnTo>
                  <a:lnTo>
                    <a:pt x="409986" y="376215"/>
                  </a:lnTo>
                  <a:lnTo>
                    <a:pt x="371136" y="416917"/>
                  </a:lnTo>
                  <a:lnTo>
                    <a:pt x="232269" y="341013"/>
                  </a:lnTo>
                  <a:lnTo>
                    <a:pt x="93405" y="323413"/>
                  </a:lnTo>
                  <a:lnTo>
                    <a:pt x="57035" y="337713"/>
                  </a:lnTo>
                  <a:lnTo>
                    <a:pt x="48769" y="331113"/>
                  </a:lnTo>
                  <a:lnTo>
                    <a:pt x="0" y="295912"/>
                  </a:lnTo>
                  <a:lnTo>
                    <a:pt x="129775" y="215608"/>
                  </a:lnTo>
                  <a:lnTo>
                    <a:pt x="224832" y="88002"/>
                  </a:lnTo>
                  <a:lnTo>
                    <a:pt x="202513" y="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D7D98CF0-2E19-0F25-DD79-F4646C661946}"/>
                </a:ext>
              </a:extLst>
            </p:cNvPr>
            <p:cNvSpPr>
              <a:spLocks/>
            </p:cNvSpPr>
            <p:nvPr/>
          </p:nvSpPr>
          <p:spPr>
            <a:xfrm>
              <a:off x="7773948" y="10948966"/>
              <a:ext cx="669395" cy="742110"/>
            </a:xfrm>
            <a:custGeom>
              <a:avLst/>
              <a:gdLst>
                <a:gd name="connsiteX0" fmla="*/ 438090 w 836502"/>
                <a:gd name="connsiteY0" fmla="*/ 726029 h 766730"/>
                <a:gd name="connsiteX1" fmla="*/ 375270 w 836502"/>
                <a:gd name="connsiteY1" fmla="*/ 731530 h 766730"/>
                <a:gd name="connsiteX2" fmla="*/ 379402 w 836502"/>
                <a:gd name="connsiteY2" fmla="*/ 493920 h 766730"/>
                <a:gd name="connsiteX3" fmla="*/ 371136 w 836502"/>
                <a:gd name="connsiteY3" fmla="*/ 435617 h 766730"/>
                <a:gd name="connsiteX4" fmla="*/ 303357 w 836502"/>
                <a:gd name="connsiteY4" fmla="*/ 452118 h 766730"/>
                <a:gd name="connsiteX5" fmla="*/ 291784 w 836502"/>
                <a:gd name="connsiteY5" fmla="*/ 421317 h 766730"/>
                <a:gd name="connsiteX6" fmla="*/ 147132 w 836502"/>
                <a:gd name="connsiteY6" fmla="*/ 338814 h 766730"/>
                <a:gd name="connsiteX7" fmla="*/ 0 w 836502"/>
                <a:gd name="connsiteY7" fmla="*/ 242010 h 766730"/>
                <a:gd name="connsiteX8" fmla="*/ 0 w 836502"/>
                <a:gd name="connsiteY8" fmla="*/ 242010 h 766730"/>
                <a:gd name="connsiteX9" fmla="*/ 0 w 836502"/>
                <a:gd name="connsiteY9" fmla="*/ 242010 h 766730"/>
                <a:gd name="connsiteX10" fmla="*/ 47942 w 836502"/>
                <a:gd name="connsiteY10" fmla="*/ 203508 h 766730"/>
                <a:gd name="connsiteX11" fmla="*/ 23143 w 836502"/>
                <a:gd name="connsiteY11" fmla="*/ 150706 h 766730"/>
                <a:gd name="connsiteX12" fmla="*/ 40503 w 836502"/>
                <a:gd name="connsiteY12" fmla="*/ 115505 h 766730"/>
                <a:gd name="connsiteX13" fmla="*/ 81006 w 836502"/>
                <a:gd name="connsiteY13" fmla="*/ 102305 h 766730"/>
                <a:gd name="connsiteX14" fmla="*/ 119027 w 836502"/>
                <a:gd name="connsiteY14" fmla="*/ 116605 h 766730"/>
                <a:gd name="connsiteX15" fmla="*/ 176063 w 836502"/>
                <a:gd name="connsiteY15" fmla="*/ 51703 h 766730"/>
                <a:gd name="connsiteX16" fmla="*/ 216565 w 836502"/>
                <a:gd name="connsiteY16" fmla="*/ 86903 h 766730"/>
                <a:gd name="connsiteX17" fmla="*/ 234750 w 836502"/>
                <a:gd name="connsiteY17" fmla="*/ 36302 h 766730"/>
                <a:gd name="connsiteX18" fmla="*/ 281865 w 836502"/>
                <a:gd name="connsiteY18" fmla="*/ 0 h 766730"/>
                <a:gd name="connsiteX19" fmla="*/ 516615 w 836502"/>
                <a:gd name="connsiteY19" fmla="*/ 141906 h 766730"/>
                <a:gd name="connsiteX20" fmla="*/ 583569 w 836502"/>
                <a:gd name="connsiteY20" fmla="*/ 201308 h 766730"/>
                <a:gd name="connsiteX21" fmla="*/ 583569 w 836502"/>
                <a:gd name="connsiteY21" fmla="*/ 201308 h 766730"/>
                <a:gd name="connsiteX22" fmla="*/ 518269 w 836502"/>
                <a:gd name="connsiteY22" fmla="*/ 267310 h 766730"/>
                <a:gd name="connsiteX23" fmla="*/ 493471 w 836502"/>
                <a:gd name="connsiteY23" fmla="*/ 324513 h 766730"/>
                <a:gd name="connsiteX24" fmla="*/ 546372 w 836502"/>
                <a:gd name="connsiteY24" fmla="*/ 382816 h 766730"/>
                <a:gd name="connsiteX25" fmla="*/ 542239 w 836502"/>
                <a:gd name="connsiteY25" fmla="*/ 437818 h 766730"/>
                <a:gd name="connsiteX26" fmla="*/ 486032 w 836502"/>
                <a:gd name="connsiteY26" fmla="*/ 410317 h 766730"/>
                <a:gd name="connsiteX27" fmla="*/ 437263 w 836502"/>
                <a:gd name="connsiteY27" fmla="*/ 339913 h 766730"/>
                <a:gd name="connsiteX28" fmla="*/ 400066 w 836502"/>
                <a:gd name="connsiteY28" fmla="*/ 324513 h 766730"/>
                <a:gd name="connsiteX29" fmla="*/ 483551 w 836502"/>
                <a:gd name="connsiteY29" fmla="*/ 441117 h 766730"/>
                <a:gd name="connsiteX30" fmla="*/ 545545 w 836502"/>
                <a:gd name="connsiteY30" fmla="*/ 542322 h 766730"/>
                <a:gd name="connsiteX31" fmla="*/ 587701 w 836502"/>
                <a:gd name="connsiteY31" fmla="*/ 562122 h 766730"/>
                <a:gd name="connsiteX32" fmla="*/ 682759 w 836502"/>
                <a:gd name="connsiteY32" fmla="*/ 584123 h 766730"/>
                <a:gd name="connsiteX33" fmla="*/ 728220 w 836502"/>
                <a:gd name="connsiteY33" fmla="*/ 622625 h 766730"/>
                <a:gd name="connsiteX34" fmla="*/ 776988 w 836502"/>
                <a:gd name="connsiteY34" fmla="*/ 599524 h 766730"/>
                <a:gd name="connsiteX35" fmla="*/ 809226 w 836502"/>
                <a:gd name="connsiteY35" fmla="*/ 564322 h 766730"/>
                <a:gd name="connsiteX36" fmla="*/ 836502 w 836502"/>
                <a:gd name="connsiteY36" fmla="*/ 589623 h 766730"/>
                <a:gd name="connsiteX37" fmla="*/ 799307 w 836502"/>
                <a:gd name="connsiteY37" fmla="*/ 674328 h 766730"/>
                <a:gd name="connsiteX38" fmla="*/ 735659 w 836502"/>
                <a:gd name="connsiteY38" fmla="*/ 704029 h 766730"/>
                <a:gd name="connsiteX39" fmla="*/ 607539 w 836502"/>
                <a:gd name="connsiteY39" fmla="*/ 709528 h 766730"/>
                <a:gd name="connsiteX40" fmla="*/ 608367 w 836502"/>
                <a:gd name="connsiteY40" fmla="*/ 720529 h 766730"/>
                <a:gd name="connsiteX41" fmla="*/ 533147 w 836502"/>
                <a:gd name="connsiteY41" fmla="*/ 733730 h 766730"/>
                <a:gd name="connsiteX42" fmla="*/ 533974 w 836502"/>
                <a:gd name="connsiteY42" fmla="*/ 753530 h 766730"/>
                <a:gd name="connsiteX43" fmla="*/ 400066 w 836502"/>
                <a:gd name="connsiteY43" fmla="*/ 765631 h 766730"/>
                <a:gd name="connsiteX44" fmla="*/ 397587 w 836502"/>
                <a:gd name="connsiteY44" fmla="*/ 766730 h 766730"/>
                <a:gd name="connsiteX45" fmla="*/ 397587 w 836502"/>
                <a:gd name="connsiteY45" fmla="*/ 766730 h 766730"/>
                <a:gd name="connsiteX46" fmla="*/ 438090 w 836502"/>
                <a:gd name="connsiteY46" fmla="*/ 726029 h 7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36502" h="766730">
                  <a:moveTo>
                    <a:pt x="438090" y="726029"/>
                  </a:moveTo>
                  <a:lnTo>
                    <a:pt x="375270" y="731530"/>
                  </a:lnTo>
                  <a:lnTo>
                    <a:pt x="379402" y="493920"/>
                  </a:lnTo>
                  <a:lnTo>
                    <a:pt x="371136" y="435617"/>
                  </a:lnTo>
                  <a:lnTo>
                    <a:pt x="303357" y="452118"/>
                  </a:lnTo>
                  <a:lnTo>
                    <a:pt x="291784" y="421317"/>
                  </a:lnTo>
                  <a:lnTo>
                    <a:pt x="147132" y="338814"/>
                  </a:lnTo>
                  <a:lnTo>
                    <a:pt x="0" y="242010"/>
                  </a:lnTo>
                  <a:lnTo>
                    <a:pt x="0" y="242010"/>
                  </a:lnTo>
                  <a:lnTo>
                    <a:pt x="0" y="242010"/>
                  </a:lnTo>
                  <a:lnTo>
                    <a:pt x="47942" y="203508"/>
                  </a:lnTo>
                  <a:lnTo>
                    <a:pt x="23143" y="150706"/>
                  </a:lnTo>
                  <a:lnTo>
                    <a:pt x="40503" y="115505"/>
                  </a:lnTo>
                  <a:lnTo>
                    <a:pt x="81006" y="102305"/>
                  </a:lnTo>
                  <a:lnTo>
                    <a:pt x="119027" y="116605"/>
                  </a:lnTo>
                  <a:lnTo>
                    <a:pt x="176063" y="51703"/>
                  </a:lnTo>
                  <a:lnTo>
                    <a:pt x="216565" y="86903"/>
                  </a:lnTo>
                  <a:lnTo>
                    <a:pt x="234750" y="36302"/>
                  </a:lnTo>
                  <a:lnTo>
                    <a:pt x="281865" y="0"/>
                  </a:lnTo>
                  <a:lnTo>
                    <a:pt x="516615" y="141906"/>
                  </a:lnTo>
                  <a:lnTo>
                    <a:pt x="583569" y="201308"/>
                  </a:lnTo>
                  <a:lnTo>
                    <a:pt x="583569" y="201308"/>
                  </a:lnTo>
                  <a:lnTo>
                    <a:pt x="518269" y="267310"/>
                  </a:lnTo>
                  <a:lnTo>
                    <a:pt x="493471" y="324513"/>
                  </a:lnTo>
                  <a:lnTo>
                    <a:pt x="546372" y="382816"/>
                  </a:lnTo>
                  <a:lnTo>
                    <a:pt x="542239" y="437818"/>
                  </a:lnTo>
                  <a:lnTo>
                    <a:pt x="486032" y="410317"/>
                  </a:lnTo>
                  <a:lnTo>
                    <a:pt x="437263" y="339913"/>
                  </a:lnTo>
                  <a:lnTo>
                    <a:pt x="400066" y="324513"/>
                  </a:lnTo>
                  <a:lnTo>
                    <a:pt x="483551" y="441117"/>
                  </a:lnTo>
                  <a:lnTo>
                    <a:pt x="545545" y="542322"/>
                  </a:lnTo>
                  <a:lnTo>
                    <a:pt x="587701" y="562122"/>
                  </a:lnTo>
                  <a:lnTo>
                    <a:pt x="682759" y="584123"/>
                  </a:lnTo>
                  <a:lnTo>
                    <a:pt x="728220" y="622625"/>
                  </a:lnTo>
                  <a:lnTo>
                    <a:pt x="776988" y="599524"/>
                  </a:lnTo>
                  <a:lnTo>
                    <a:pt x="809226" y="564322"/>
                  </a:lnTo>
                  <a:lnTo>
                    <a:pt x="836502" y="589623"/>
                  </a:lnTo>
                  <a:lnTo>
                    <a:pt x="799307" y="674328"/>
                  </a:lnTo>
                  <a:lnTo>
                    <a:pt x="735659" y="704029"/>
                  </a:lnTo>
                  <a:lnTo>
                    <a:pt x="607539" y="709528"/>
                  </a:lnTo>
                  <a:lnTo>
                    <a:pt x="608367" y="720529"/>
                  </a:lnTo>
                  <a:lnTo>
                    <a:pt x="533147" y="733730"/>
                  </a:lnTo>
                  <a:lnTo>
                    <a:pt x="533974" y="753530"/>
                  </a:lnTo>
                  <a:lnTo>
                    <a:pt x="400066" y="765631"/>
                  </a:lnTo>
                  <a:lnTo>
                    <a:pt x="397587" y="766730"/>
                  </a:lnTo>
                  <a:lnTo>
                    <a:pt x="397587" y="766730"/>
                  </a:lnTo>
                  <a:lnTo>
                    <a:pt x="438090" y="726029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D7FE3992-86FC-5D81-1C60-A50EBFA6AC64}"/>
                </a:ext>
              </a:extLst>
            </p:cNvPr>
            <p:cNvSpPr>
              <a:spLocks/>
            </p:cNvSpPr>
            <p:nvPr/>
          </p:nvSpPr>
          <p:spPr>
            <a:xfrm>
              <a:off x="6525115" y="9975810"/>
              <a:ext cx="254661" cy="453571"/>
            </a:xfrm>
            <a:custGeom>
              <a:avLst/>
              <a:gdLst>
                <a:gd name="connsiteX0" fmla="*/ 110763 w 318235"/>
                <a:gd name="connsiteY0" fmla="*/ 463119 h 468619"/>
                <a:gd name="connsiteX1" fmla="*/ 14053 w 318235"/>
                <a:gd name="connsiteY1" fmla="*/ 467519 h 468619"/>
                <a:gd name="connsiteX2" fmla="*/ 0 w 318235"/>
                <a:gd name="connsiteY2" fmla="*/ 468619 h 468619"/>
                <a:gd name="connsiteX3" fmla="*/ 52076 w 318235"/>
                <a:gd name="connsiteY3" fmla="*/ 103404 h 468619"/>
                <a:gd name="connsiteX4" fmla="*/ 66127 w 318235"/>
                <a:gd name="connsiteY4" fmla="*/ 0 h 468619"/>
                <a:gd name="connsiteX5" fmla="*/ 71086 w 318235"/>
                <a:gd name="connsiteY5" fmla="*/ 0 h 468619"/>
                <a:gd name="connsiteX6" fmla="*/ 214085 w 318235"/>
                <a:gd name="connsiteY6" fmla="*/ 4400 h 468619"/>
                <a:gd name="connsiteX7" fmla="*/ 211606 w 318235"/>
                <a:gd name="connsiteY7" fmla="*/ 183708 h 468619"/>
                <a:gd name="connsiteX8" fmla="*/ 228964 w 318235"/>
                <a:gd name="connsiteY8" fmla="*/ 207908 h 468619"/>
                <a:gd name="connsiteX9" fmla="*/ 267813 w 318235"/>
                <a:gd name="connsiteY9" fmla="*/ 209009 h 468619"/>
                <a:gd name="connsiteX10" fmla="*/ 266161 w 318235"/>
                <a:gd name="connsiteY10" fmla="*/ 258510 h 468619"/>
                <a:gd name="connsiteX11" fmla="*/ 318235 w 318235"/>
                <a:gd name="connsiteY11" fmla="*/ 287112 h 468619"/>
                <a:gd name="connsiteX12" fmla="*/ 298397 w 318235"/>
                <a:gd name="connsiteY12" fmla="*/ 349815 h 468619"/>
                <a:gd name="connsiteX13" fmla="*/ 257895 w 318235"/>
                <a:gd name="connsiteY13" fmla="*/ 400417 h 468619"/>
                <a:gd name="connsiteX14" fmla="*/ 210779 w 318235"/>
                <a:gd name="connsiteY14" fmla="*/ 388315 h 468619"/>
                <a:gd name="connsiteX15" fmla="*/ 185155 w 318235"/>
                <a:gd name="connsiteY15" fmla="*/ 464219 h 468619"/>
                <a:gd name="connsiteX16" fmla="*/ 110763 w 318235"/>
                <a:gd name="connsiteY16" fmla="*/ 463119 h 46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8235" h="468619">
                  <a:moveTo>
                    <a:pt x="110763" y="463119"/>
                  </a:moveTo>
                  <a:lnTo>
                    <a:pt x="14053" y="467519"/>
                  </a:lnTo>
                  <a:lnTo>
                    <a:pt x="0" y="468619"/>
                  </a:lnTo>
                  <a:lnTo>
                    <a:pt x="52076" y="103404"/>
                  </a:lnTo>
                  <a:lnTo>
                    <a:pt x="66127" y="0"/>
                  </a:lnTo>
                  <a:lnTo>
                    <a:pt x="71086" y="0"/>
                  </a:lnTo>
                  <a:lnTo>
                    <a:pt x="214085" y="4400"/>
                  </a:lnTo>
                  <a:lnTo>
                    <a:pt x="211606" y="183708"/>
                  </a:lnTo>
                  <a:lnTo>
                    <a:pt x="228964" y="207908"/>
                  </a:lnTo>
                  <a:lnTo>
                    <a:pt x="267813" y="209009"/>
                  </a:lnTo>
                  <a:lnTo>
                    <a:pt x="266161" y="258510"/>
                  </a:lnTo>
                  <a:lnTo>
                    <a:pt x="318235" y="287112"/>
                  </a:lnTo>
                  <a:lnTo>
                    <a:pt x="298397" y="349815"/>
                  </a:lnTo>
                  <a:lnTo>
                    <a:pt x="257895" y="400417"/>
                  </a:lnTo>
                  <a:lnTo>
                    <a:pt x="210779" y="388315"/>
                  </a:lnTo>
                  <a:lnTo>
                    <a:pt x="185155" y="464219"/>
                  </a:lnTo>
                  <a:lnTo>
                    <a:pt x="110763" y="463119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6FA6DFC1-DB14-AF0B-46AF-27F53658F77B}"/>
                </a:ext>
              </a:extLst>
            </p:cNvPr>
            <p:cNvSpPr>
              <a:spLocks/>
            </p:cNvSpPr>
            <p:nvPr/>
          </p:nvSpPr>
          <p:spPr>
            <a:xfrm>
              <a:off x="6089876" y="10412346"/>
              <a:ext cx="523875" cy="435470"/>
            </a:xfrm>
            <a:custGeom>
              <a:avLst/>
              <a:gdLst>
                <a:gd name="connsiteX0" fmla="*/ 543892 w 654655"/>
                <a:gd name="connsiteY0" fmla="*/ 17601 h 449917"/>
                <a:gd name="connsiteX1" fmla="*/ 557945 w 654655"/>
                <a:gd name="connsiteY1" fmla="*/ 16500 h 449917"/>
                <a:gd name="connsiteX2" fmla="*/ 654655 w 654655"/>
                <a:gd name="connsiteY2" fmla="*/ 12100 h 449917"/>
                <a:gd name="connsiteX3" fmla="*/ 651348 w 654655"/>
                <a:gd name="connsiteY3" fmla="*/ 42902 h 449917"/>
                <a:gd name="connsiteX4" fmla="*/ 565384 w 654655"/>
                <a:gd name="connsiteY4" fmla="*/ 333313 h 449917"/>
                <a:gd name="connsiteX5" fmla="*/ 648042 w 654655"/>
                <a:gd name="connsiteY5" fmla="*/ 367415 h 449917"/>
                <a:gd name="connsiteX6" fmla="*/ 629858 w 654655"/>
                <a:gd name="connsiteY6" fmla="*/ 391616 h 449917"/>
                <a:gd name="connsiteX7" fmla="*/ 591007 w 654655"/>
                <a:gd name="connsiteY7" fmla="*/ 444418 h 449917"/>
                <a:gd name="connsiteX8" fmla="*/ 535627 w 654655"/>
                <a:gd name="connsiteY8" fmla="*/ 409216 h 449917"/>
                <a:gd name="connsiteX9" fmla="*/ 489337 w 654655"/>
                <a:gd name="connsiteY9" fmla="*/ 333313 h 449917"/>
                <a:gd name="connsiteX10" fmla="*/ 440570 w 654655"/>
                <a:gd name="connsiteY10" fmla="*/ 310212 h 449917"/>
                <a:gd name="connsiteX11" fmla="*/ 358738 w 654655"/>
                <a:gd name="connsiteY11" fmla="*/ 375114 h 449917"/>
                <a:gd name="connsiteX12" fmla="*/ 359564 w 654655"/>
                <a:gd name="connsiteY12" fmla="*/ 397116 h 449917"/>
                <a:gd name="connsiteX13" fmla="*/ 314103 w 654655"/>
                <a:gd name="connsiteY13" fmla="*/ 385016 h 449917"/>
                <a:gd name="connsiteX14" fmla="*/ 283519 w 654655"/>
                <a:gd name="connsiteY14" fmla="*/ 430116 h 449917"/>
                <a:gd name="connsiteX15" fmla="*/ 274426 w 654655"/>
                <a:gd name="connsiteY15" fmla="*/ 401516 h 449917"/>
                <a:gd name="connsiteX16" fmla="*/ 233924 w 654655"/>
                <a:gd name="connsiteY16" fmla="*/ 416917 h 449917"/>
                <a:gd name="connsiteX17" fmla="*/ 207474 w 654655"/>
                <a:gd name="connsiteY17" fmla="*/ 447718 h 449917"/>
                <a:gd name="connsiteX18" fmla="*/ 57862 w 654655"/>
                <a:gd name="connsiteY18" fmla="*/ 448818 h 449917"/>
                <a:gd name="connsiteX19" fmla="*/ 0 w 654655"/>
                <a:gd name="connsiteY19" fmla="*/ 449918 h 449917"/>
                <a:gd name="connsiteX20" fmla="*/ 3307 w 654655"/>
                <a:gd name="connsiteY20" fmla="*/ 348714 h 449917"/>
                <a:gd name="connsiteX21" fmla="*/ 15706 w 654655"/>
                <a:gd name="connsiteY21" fmla="*/ 41801 h 449917"/>
                <a:gd name="connsiteX22" fmla="*/ 322368 w 654655"/>
                <a:gd name="connsiteY22" fmla="*/ 41801 h 449917"/>
                <a:gd name="connsiteX23" fmla="*/ 309969 w 654655"/>
                <a:gd name="connsiteY23" fmla="*/ 0 h 449917"/>
                <a:gd name="connsiteX24" fmla="*/ 477765 w 654655"/>
                <a:gd name="connsiteY24" fmla="*/ 20901 h 449917"/>
                <a:gd name="connsiteX25" fmla="*/ 543892 w 654655"/>
                <a:gd name="connsiteY25" fmla="*/ 17601 h 44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54655" h="449917">
                  <a:moveTo>
                    <a:pt x="543892" y="17601"/>
                  </a:moveTo>
                  <a:lnTo>
                    <a:pt x="557945" y="16500"/>
                  </a:lnTo>
                  <a:lnTo>
                    <a:pt x="654655" y="12100"/>
                  </a:lnTo>
                  <a:lnTo>
                    <a:pt x="651348" y="42902"/>
                  </a:lnTo>
                  <a:lnTo>
                    <a:pt x="565384" y="333313"/>
                  </a:lnTo>
                  <a:lnTo>
                    <a:pt x="648042" y="367415"/>
                  </a:lnTo>
                  <a:lnTo>
                    <a:pt x="629858" y="391616"/>
                  </a:lnTo>
                  <a:lnTo>
                    <a:pt x="591007" y="444418"/>
                  </a:lnTo>
                  <a:lnTo>
                    <a:pt x="535627" y="409216"/>
                  </a:lnTo>
                  <a:lnTo>
                    <a:pt x="489337" y="333313"/>
                  </a:lnTo>
                  <a:lnTo>
                    <a:pt x="440570" y="310212"/>
                  </a:lnTo>
                  <a:lnTo>
                    <a:pt x="358738" y="375114"/>
                  </a:lnTo>
                  <a:lnTo>
                    <a:pt x="359564" y="397116"/>
                  </a:lnTo>
                  <a:lnTo>
                    <a:pt x="314103" y="385016"/>
                  </a:lnTo>
                  <a:lnTo>
                    <a:pt x="283519" y="430116"/>
                  </a:lnTo>
                  <a:lnTo>
                    <a:pt x="274426" y="401516"/>
                  </a:lnTo>
                  <a:lnTo>
                    <a:pt x="233924" y="416917"/>
                  </a:lnTo>
                  <a:lnTo>
                    <a:pt x="207474" y="447718"/>
                  </a:lnTo>
                  <a:lnTo>
                    <a:pt x="57862" y="448818"/>
                  </a:lnTo>
                  <a:lnTo>
                    <a:pt x="0" y="449918"/>
                  </a:lnTo>
                  <a:lnTo>
                    <a:pt x="3307" y="348714"/>
                  </a:lnTo>
                  <a:lnTo>
                    <a:pt x="15706" y="41801"/>
                  </a:lnTo>
                  <a:lnTo>
                    <a:pt x="322368" y="41801"/>
                  </a:lnTo>
                  <a:lnTo>
                    <a:pt x="309969" y="0"/>
                  </a:lnTo>
                  <a:lnTo>
                    <a:pt x="477765" y="20901"/>
                  </a:lnTo>
                  <a:lnTo>
                    <a:pt x="543892" y="17601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" name="Freeform 265">
              <a:extLst>
                <a:ext uri="{FF2B5EF4-FFF2-40B4-BE49-F238E27FC236}">
                  <a16:creationId xmlns:a16="http://schemas.microsoft.com/office/drawing/2014/main" id="{5DC4E648-9701-628D-FB35-FD12EC08ACA9}"/>
                </a:ext>
              </a:extLst>
            </p:cNvPr>
            <p:cNvSpPr>
              <a:spLocks/>
            </p:cNvSpPr>
            <p:nvPr/>
          </p:nvSpPr>
          <p:spPr>
            <a:xfrm>
              <a:off x="7076771" y="9601028"/>
              <a:ext cx="339328" cy="414176"/>
            </a:xfrm>
            <a:custGeom>
              <a:avLst/>
              <a:gdLst>
                <a:gd name="connsiteX0" fmla="*/ 422384 w 424038"/>
                <a:gd name="connsiteY0" fmla="*/ 0 h 427917"/>
                <a:gd name="connsiteX1" fmla="*/ 421558 w 424038"/>
                <a:gd name="connsiteY1" fmla="*/ 14301 h 427917"/>
                <a:gd name="connsiteX2" fmla="*/ 424038 w 424038"/>
                <a:gd name="connsiteY2" fmla="*/ 47302 h 427917"/>
                <a:gd name="connsiteX3" fmla="*/ 410812 w 424038"/>
                <a:gd name="connsiteY3" fmla="*/ 85804 h 427917"/>
                <a:gd name="connsiteX4" fmla="*/ 412466 w 424038"/>
                <a:gd name="connsiteY4" fmla="*/ 202408 h 427917"/>
                <a:gd name="connsiteX5" fmla="*/ 381055 w 424038"/>
                <a:gd name="connsiteY5" fmla="*/ 308012 h 427917"/>
                <a:gd name="connsiteX6" fmla="*/ 319888 w 424038"/>
                <a:gd name="connsiteY6" fmla="*/ 427918 h 427917"/>
                <a:gd name="connsiteX7" fmla="*/ 281866 w 424038"/>
                <a:gd name="connsiteY7" fmla="*/ 412517 h 427917"/>
                <a:gd name="connsiteX8" fmla="*/ 216565 w 424038"/>
                <a:gd name="connsiteY8" fmla="*/ 419117 h 427917"/>
                <a:gd name="connsiteX9" fmla="*/ 193421 w 424038"/>
                <a:gd name="connsiteY9" fmla="*/ 374015 h 427917"/>
                <a:gd name="connsiteX10" fmla="*/ 152918 w 424038"/>
                <a:gd name="connsiteY10" fmla="*/ 364115 h 427917"/>
                <a:gd name="connsiteX11" fmla="*/ 19012 w 424038"/>
                <a:gd name="connsiteY11" fmla="*/ 350914 h 427917"/>
                <a:gd name="connsiteX12" fmla="*/ 48769 w 424038"/>
                <a:gd name="connsiteY12" fmla="*/ 301413 h 427917"/>
                <a:gd name="connsiteX13" fmla="*/ 0 w 424038"/>
                <a:gd name="connsiteY13" fmla="*/ 5501 h 427917"/>
                <a:gd name="connsiteX14" fmla="*/ 73567 w 424038"/>
                <a:gd name="connsiteY14" fmla="*/ 3301 h 427917"/>
                <a:gd name="connsiteX15" fmla="*/ 422384 w 424038"/>
                <a:gd name="connsiteY15" fmla="*/ 0 h 42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4038" h="427917">
                  <a:moveTo>
                    <a:pt x="422384" y="0"/>
                  </a:moveTo>
                  <a:lnTo>
                    <a:pt x="421558" y="14301"/>
                  </a:lnTo>
                  <a:lnTo>
                    <a:pt x="424038" y="47302"/>
                  </a:lnTo>
                  <a:lnTo>
                    <a:pt x="410812" y="85804"/>
                  </a:lnTo>
                  <a:lnTo>
                    <a:pt x="412466" y="202408"/>
                  </a:lnTo>
                  <a:lnTo>
                    <a:pt x="381055" y="308012"/>
                  </a:lnTo>
                  <a:lnTo>
                    <a:pt x="319888" y="427918"/>
                  </a:lnTo>
                  <a:lnTo>
                    <a:pt x="281866" y="412517"/>
                  </a:lnTo>
                  <a:lnTo>
                    <a:pt x="216565" y="419117"/>
                  </a:lnTo>
                  <a:lnTo>
                    <a:pt x="193421" y="374015"/>
                  </a:lnTo>
                  <a:lnTo>
                    <a:pt x="152918" y="364115"/>
                  </a:lnTo>
                  <a:lnTo>
                    <a:pt x="19012" y="350914"/>
                  </a:lnTo>
                  <a:lnTo>
                    <a:pt x="48769" y="301413"/>
                  </a:lnTo>
                  <a:lnTo>
                    <a:pt x="0" y="5501"/>
                  </a:lnTo>
                  <a:lnTo>
                    <a:pt x="73567" y="3301"/>
                  </a:lnTo>
                  <a:lnTo>
                    <a:pt x="422384" y="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4DFF02A6-EA6C-3D1B-2DFE-2D34C2EC3DEE}"/>
                </a:ext>
              </a:extLst>
            </p:cNvPr>
            <p:cNvSpPr>
              <a:spLocks/>
            </p:cNvSpPr>
            <p:nvPr/>
          </p:nvSpPr>
          <p:spPr>
            <a:xfrm>
              <a:off x="7414114" y="9588253"/>
              <a:ext cx="665426" cy="458893"/>
            </a:xfrm>
            <a:custGeom>
              <a:avLst/>
              <a:gdLst>
                <a:gd name="connsiteX0" fmla="*/ 2480 w 831543"/>
                <a:gd name="connsiteY0" fmla="*/ 60502 h 474117"/>
                <a:gd name="connsiteX1" fmla="*/ 0 w 831543"/>
                <a:gd name="connsiteY1" fmla="*/ 27501 h 474117"/>
                <a:gd name="connsiteX2" fmla="*/ 826 w 831543"/>
                <a:gd name="connsiteY2" fmla="*/ 13199 h 474117"/>
                <a:gd name="connsiteX3" fmla="*/ 132254 w 831543"/>
                <a:gd name="connsiteY3" fmla="*/ 10999 h 474117"/>
                <a:gd name="connsiteX4" fmla="*/ 691851 w 831543"/>
                <a:gd name="connsiteY4" fmla="*/ 3299 h 474117"/>
                <a:gd name="connsiteX5" fmla="*/ 732354 w 831543"/>
                <a:gd name="connsiteY5" fmla="*/ 0 h 474117"/>
                <a:gd name="connsiteX6" fmla="*/ 748058 w 831543"/>
                <a:gd name="connsiteY6" fmla="*/ 26400 h 474117"/>
                <a:gd name="connsiteX7" fmla="*/ 813358 w 831543"/>
                <a:gd name="connsiteY7" fmla="*/ 39601 h 474117"/>
                <a:gd name="connsiteX8" fmla="*/ 831543 w 831543"/>
                <a:gd name="connsiteY8" fmla="*/ 77002 h 474117"/>
                <a:gd name="connsiteX9" fmla="*/ 778642 w 831543"/>
                <a:gd name="connsiteY9" fmla="*/ 89103 h 474117"/>
                <a:gd name="connsiteX10" fmla="*/ 694331 w 831543"/>
                <a:gd name="connsiteY10" fmla="*/ 374015 h 474117"/>
                <a:gd name="connsiteX11" fmla="*/ 675320 w 831543"/>
                <a:gd name="connsiteY11" fmla="*/ 411416 h 474117"/>
                <a:gd name="connsiteX12" fmla="*/ 605886 w 831543"/>
                <a:gd name="connsiteY12" fmla="*/ 425716 h 474117"/>
                <a:gd name="connsiteX13" fmla="*/ 613326 w 831543"/>
                <a:gd name="connsiteY13" fmla="*/ 474118 h 474117"/>
                <a:gd name="connsiteX14" fmla="*/ 517442 w 831543"/>
                <a:gd name="connsiteY14" fmla="*/ 419116 h 474117"/>
                <a:gd name="connsiteX15" fmla="*/ 527361 w 831543"/>
                <a:gd name="connsiteY15" fmla="*/ 383915 h 474117"/>
                <a:gd name="connsiteX16" fmla="*/ 494298 w 831543"/>
                <a:gd name="connsiteY16" fmla="*/ 357513 h 474117"/>
                <a:gd name="connsiteX17" fmla="*/ 460407 w 831543"/>
                <a:gd name="connsiteY17" fmla="*/ 282711 h 474117"/>
                <a:gd name="connsiteX18" fmla="*/ 362871 w 831543"/>
                <a:gd name="connsiteY18" fmla="*/ 309112 h 474117"/>
                <a:gd name="connsiteX19" fmla="*/ 316583 w 831543"/>
                <a:gd name="connsiteY19" fmla="*/ 268410 h 474117"/>
                <a:gd name="connsiteX20" fmla="*/ 352951 w 831543"/>
                <a:gd name="connsiteY20" fmla="*/ 224408 h 474117"/>
                <a:gd name="connsiteX21" fmla="*/ 343859 w 831543"/>
                <a:gd name="connsiteY21" fmla="*/ 166105 h 474117"/>
                <a:gd name="connsiteX22" fmla="*/ 269466 w 831543"/>
                <a:gd name="connsiteY22" fmla="*/ 127605 h 474117"/>
                <a:gd name="connsiteX23" fmla="*/ 254588 w 831543"/>
                <a:gd name="connsiteY23" fmla="*/ 89103 h 474117"/>
                <a:gd name="connsiteX24" fmla="*/ 190115 w 831543"/>
                <a:gd name="connsiteY24" fmla="*/ 82503 h 474117"/>
                <a:gd name="connsiteX25" fmla="*/ 147132 w 831543"/>
                <a:gd name="connsiteY25" fmla="*/ 93504 h 474117"/>
                <a:gd name="connsiteX26" fmla="*/ 80179 w 831543"/>
                <a:gd name="connsiteY26" fmla="*/ 67102 h 474117"/>
                <a:gd name="connsiteX27" fmla="*/ 2480 w 831543"/>
                <a:gd name="connsiteY27" fmla="*/ 60502 h 47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31543" h="474117">
                  <a:moveTo>
                    <a:pt x="2480" y="60502"/>
                  </a:moveTo>
                  <a:lnTo>
                    <a:pt x="0" y="27501"/>
                  </a:lnTo>
                  <a:lnTo>
                    <a:pt x="826" y="13199"/>
                  </a:lnTo>
                  <a:lnTo>
                    <a:pt x="132254" y="10999"/>
                  </a:lnTo>
                  <a:lnTo>
                    <a:pt x="691851" y="3299"/>
                  </a:lnTo>
                  <a:lnTo>
                    <a:pt x="732354" y="0"/>
                  </a:lnTo>
                  <a:lnTo>
                    <a:pt x="748058" y="26400"/>
                  </a:lnTo>
                  <a:lnTo>
                    <a:pt x="813358" y="39601"/>
                  </a:lnTo>
                  <a:lnTo>
                    <a:pt x="831543" y="77002"/>
                  </a:lnTo>
                  <a:lnTo>
                    <a:pt x="778642" y="89103"/>
                  </a:lnTo>
                  <a:lnTo>
                    <a:pt x="694331" y="374015"/>
                  </a:lnTo>
                  <a:lnTo>
                    <a:pt x="675320" y="411416"/>
                  </a:lnTo>
                  <a:lnTo>
                    <a:pt x="605886" y="425716"/>
                  </a:lnTo>
                  <a:lnTo>
                    <a:pt x="613326" y="474118"/>
                  </a:lnTo>
                  <a:lnTo>
                    <a:pt x="517442" y="419116"/>
                  </a:lnTo>
                  <a:lnTo>
                    <a:pt x="527361" y="383915"/>
                  </a:lnTo>
                  <a:lnTo>
                    <a:pt x="494298" y="357513"/>
                  </a:lnTo>
                  <a:lnTo>
                    <a:pt x="460407" y="282711"/>
                  </a:lnTo>
                  <a:lnTo>
                    <a:pt x="362871" y="309112"/>
                  </a:lnTo>
                  <a:lnTo>
                    <a:pt x="316583" y="268410"/>
                  </a:lnTo>
                  <a:lnTo>
                    <a:pt x="352951" y="224408"/>
                  </a:lnTo>
                  <a:lnTo>
                    <a:pt x="343859" y="166105"/>
                  </a:lnTo>
                  <a:lnTo>
                    <a:pt x="269466" y="127605"/>
                  </a:lnTo>
                  <a:lnTo>
                    <a:pt x="254588" y="89103"/>
                  </a:lnTo>
                  <a:lnTo>
                    <a:pt x="190115" y="82503"/>
                  </a:lnTo>
                  <a:lnTo>
                    <a:pt x="147132" y="93504"/>
                  </a:lnTo>
                  <a:lnTo>
                    <a:pt x="80179" y="67102"/>
                  </a:lnTo>
                  <a:lnTo>
                    <a:pt x="2480" y="60502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0B59B0CD-0206-2DF0-38A2-42A42E3995ED}"/>
                </a:ext>
              </a:extLst>
            </p:cNvPr>
            <p:cNvSpPr>
              <a:spLocks/>
            </p:cNvSpPr>
            <p:nvPr/>
          </p:nvSpPr>
          <p:spPr>
            <a:xfrm>
              <a:off x="7478938" y="10071636"/>
              <a:ext cx="389598" cy="572819"/>
            </a:xfrm>
            <a:custGeom>
              <a:avLst/>
              <a:gdLst>
                <a:gd name="connsiteX0" fmla="*/ 0 w 486857"/>
                <a:gd name="connsiteY0" fmla="*/ 358614 h 591823"/>
                <a:gd name="connsiteX1" fmla="*/ 0 w 486857"/>
                <a:gd name="connsiteY1" fmla="*/ 358614 h 591823"/>
                <a:gd name="connsiteX2" fmla="*/ 56208 w 486857"/>
                <a:gd name="connsiteY2" fmla="*/ 180407 h 591823"/>
                <a:gd name="connsiteX3" fmla="*/ 117374 w 486857"/>
                <a:gd name="connsiteY3" fmla="*/ 48402 h 591823"/>
                <a:gd name="connsiteX4" fmla="*/ 126468 w 486857"/>
                <a:gd name="connsiteY4" fmla="*/ 0 h 591823"/>
                <a:gd name="connsiteX5" fmla="*/ 188460 w 486857"/>
                <a:gd name="connsiteY5" fmla="*/ 25301 h 591823"/>
                <a:gd name="connsiteX6" fmla="*/ 199207 w 486857"/>
                <a:gd name="connsiteY6" fmla="*/ 50602 h 591823"/>
                <a:gd name="connsiteX7" fmla="*/ 287651 w 486857"/>
                <a:gd name="connsiteY7" fmla="*/ 71502 h 591823"/>
                <a:gd name="connsiteX8" fmla="*/ 300050 w 486857"/>
                <a:gd name="connsiteY8" fmla="*/ 140805 h 591823"/>
                <a:gd name="connsiteX9" fmla="*/ 352124 w 486857"/>
                <a:gd name="connsiteY9" fmla="*/ 140805 h 591823"/>
                <a:gd name="connsiteX10" fmla="*/ 399240 w 486857"/>
                <a:gd name="connsiteY10" fmla="*/ 180407 h 591823"/>
                <a:gd name="connsiteX11" fmla="*/ 424863 w 486857"/>
                <a:gd name="connsiteY11" fmla="*/ 180407 h 591823"/>
                <a:gd name="connsiteX12" fmla="*/ 418251 w 486857"/>
                <a:gd name="connsiteY12" fmla="*/ 188107 h 591823"/>
                <a:gd name="connsiteX13" fmla="*/ 486858 w 486857"/>
                <a:gd name="connsiteY13" fmla="*/ 302511 h 591823"/>
                <a:gd name="connsiteX14" fmla="*/ 481071 w 486857"/>
                <a:gd name="connsiteY14" fmla="*/ 410315 h 591823"/>
                <a:gd name="connsiteX15" fmla="*/ 440568 w 486857"/>
                <a:gd name="connsiteY15" fmla="*/ 393815 h 591823"/>
                <a:gd name="connsiteX16" fmla="*/ 406679 w 486857"/>
                <a:gd name="connsiteY16" fmla="*/ 429017 h 591823"/>
                <a:gd name="connsiteX17" fmla="*/ 358737 w 486857"/>
                <a:gd name="connsiteY17" fmla="*/ 435617 h 591823"/>
                <a:gd name="connsiteX18" fmla="*/ 315754 w 486857"/>
                <a:gd name="connsiteY18" fmla="*/ 486219 h 591823"/>
                <a:gd name="connsiteX19" fmla="*/ 171102 w 486857"/>
                <a:gd name="connsiteY19" fmla="*/ 591823 h 591823"/>
                <a:gd name="connsiteX20" fmla="*/ 111588 w 486857"/>
                <a:gd name="connsiteY20" fmla="*/ 526921 h 591823"/>
                <a:gd name="connsiteX21" fmla="*/ 77699 w 486857"/>
                <a:gd name="connsiteY21" fmla="*/ 405916 h 591823"/>
                <a:gd name="connsiteX22" fmla="*/ 0 w 486857"/>
                <a:gd name="connsiteY22" fmla="*/ 358614 h 59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6857" h="591823">
                  <a:moveTo>
                    <a:pt x="0" y="358614"/>
                  </a:moveTo>
                  <a:lnTo>
                    <a:pt x="0" y="358614"/>
                  </a:lnTo>
                  <a:lnTo>
                    <a:pt x="56208" y="180407"/>
                  </a:lnTo>
                  <a:lnTo>
                    <a:pt x="117374" y="48402"/>
                  </a:lnTo>
                  <a:lnTo>
                    <a:pt x="126468" y="0"/>
                  </a:lnTo>
                  <a:lnTo>
                    <a:pt x="188460" y="25301"/>
                  </a:lnTo>
                  <a:lnTo>
                    <a:pt x="199207" y="50602"/>
                  </a:lnTo>
                  <a:lnTo>
                    <a:pt x="287651" y="71502"/>
                  </a:lnTo>
                  <a:lnTo>
                    <a:pt x="300050" y="140805"/>
                  </a:lnTo>
                  <a:lnTo>
                    <a:pt x="352124" y="140805"/>
                  </a:lnTo>
                  <a:lnTo>
                    <a:pt x="399240" y="180407"/>
                  </a:lnTo>
                  <a:lnTo>
                    <a:pt x="424863" y="180407"/>
                  </a:lnTo>
                  <a:lnTo>
                    <a:pt x="418251" y="188107"/>
                  </a:lnTo>
                  <a:lnTo>
                    <a:pt x="486858" y="302511"/>
                  </a:lnTo>
                  <a:lnTo>
                    <a:pt x="481071" y="410315"/>
                  </a:lnTo>
                  <a:lnTo>
                    <a:pt x="440568" y="393815"/>
                  </a:lnTo>
                  <a:lnTo>
                    <a:pt x="406679" y="429017"/>
                  </a:lnTo>
                  <a:lnTo>
                    <a:pt x="358737" y="435617"/>
                  </a:lnTo>
                  <a:lnTo>
                    <a:pt x="315754" y="486219"/>
                  </a:lnTo>
                  <a:lnTo>
                    <a:pt x="171102" y="591823"/>
                  </a:lnTo>
                  <a:lnTo>
                    <a:pt x="111588" y="526921"/>
                  </a:lnTo>
                  <a:lnTo>
                    <a:pt x="77699" y="405916"/>
                  </a:lnTo>
                  <a:lnTo>
                    <a:pt x="0" y="35861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5359E095-9A7F-0479-3CBD-32445023E3C2}"/>
                </a:ext>
              </a:extLst>
            </p:cNvPr>
            <p:cNvSpPr>
              <a:spLocks/>
            </p:cNvSpPr>
            <p:nvPr/>
          </p:nvSpPr>
          <p:spPr>
            <a:xfrm>
              <a:off x="7188558" y="10418735"/>
              <a:ext cx="427300" cy="341775"/>
            </a:xfrm>
            <a:custGeom>
              <a:avLst/>
              <a:gdLst>
                <a:gd name="connsiteX0" fmla="*/ 362870 w 533971"/>
                <a:gd name="connsiteY0" fmla="*/ 0 h 353114"/>
                <a:gd name="connsiteX1" fmla="*/ 362870 w 533971"/>
                <a:gd name="connsiteY1" fmla="*/ 0 h 353114"/>
                <a:gd name="connsiteX2" fmla="*/ 362870 w 533971"/>
                <a:gd name="connsiteY2" fmla="*/ 0 h 353114"/>
                <a:gd name="connsiteX3" fmla="*/ 440568 w 533971"/>
                <a:gd name="connsiteY3" fmla="*/ 47302 h 353114"/>
                <a:gd name="connsiteX4" fmla="*/ 474458 w 533971"/>
                <a:gd name="connsiteY4" fmla="*/ 168307 h 353114"/>
                <a:gd name="connsiteX5" fmla="*/ 533972 w 533971"/>
                <a:gd name="connsiteY5" fmla="*/ 233209 h 353114"/>
                <a:gd name="connsiteX6" fmla="*/ 516614 w 533971"/>
                <a:gd name="connsiteY6" fmla="*/ 247509 h 353114"/>
                <a:gd name="connsiteX7" fmla="*/ 495124 w 533971"/>
                <a:gd name="connsiteY7" fmla="*/ 265110 h 353114"/>
                <a:gd name="connsiteX8" fmla="*/ 390146 w 533971"/>
                <a:gd name="connsiteY8" fmla="*/ 352014 h 353114"/>
                <a:gd name="connsiteX9" fmla="*/ 371962 w 533971"/>
                <a:gd name="connsiteY9" fmla="*/ 350914 h 353114"/>
                <a:gd name="connsiteX10" fmla="*/ 195900 w 533971"/>
                <a:gd name="connsiteY10" fmla="*/ 352014 h 353114"/>
                <a:gd name="connsiteX11" fmla="*/ 136386 w 533971"/>
                <a:gd name="connsiteY11" fmla="*/ 337713 h 353114"/>
                <a:gd name="connsiteX12" fmla="*/ 128946 w 533971"/>
                <a:gd name="connsiteY12" fmla="*/ 353114 h 353114"/>
                <a:gd name="connsiteX13" fmla="*/ 128946 w 533971"/>
                <a:gd name="connsiteY13" fmla="*/ 353114 h 353114"/>
                <a:gd name="connsiteX14" fmla="*/ 67779 w 533971"/>
                <a:gd name="connsiteY14" fmla="*/ 331113 h 353114"/>
                <a:gd name="connsiteX15" fmla="*/ 29757 w 533971"/>
                <a:gd name="connsiteY15" fmla="*/ 215608 h 353114"/>
                <a:gd name="connsiteX16" fmla="*/ 0 w 533971"/>
                <a:gd name="connsiteY16" fmla="*/ 173807 h 353114"/>
                <a:gd name="connsiteX17" fmla="*/ 317408 w 533971"/>
                <a:gd name="connsiteY17" fmla="*/ 20901 h 353114"/>
                <a:gd name="connsiteX18" fmla="*/ 347165 w 533971"/>
                <a:gd name="connsiteY18" fmla="*/ 36302 h 353114"/>
                <a:gd name="connsiteX19" fmla="*/ 362870 w 533971"/>
                <a:gd name="connsiteY19" fmla="*/ 0 h 353114"/>
                <a:gd name="connsiteX20" fmla="*/ 129773 w 533971"/>
                <a:gd name="connsiteY20" fmla="*/ 353114 h 353114"/>
                <a:gd name="connsiteX21" fmla="*/ 129773 w 533971"/>
                <a:gd name="connsiteY21" fmla="*/ 353114 h 353114"/>
                <a:gd name="connsiteX22" fmla="*/ 128946 w 533971"/>
                <a:gd name="connsiteY22" fmla="*/ 353114 h 353114"/>
                <a:gd name="connsiteX23" fmla="*/ 129773 w 533971"/>
                <a:gd name="connsiteY23" fmla="*/ 353114 h 35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3971" h="353114">
                  <a:moveTo>
                    <a:pt x="362870" y="0"/>
                  </a:moveTo>
                  <a:lnTo>
                    <a:pt x="362870" y="0"/>
                  </a:lnTo>
                  <a:lnTo>
                    <a:pt x="362870" y="0"/>
                  </a:lnTo>
                  <a:lnTo>
                    <a:pt x="440568" y="47302"/>
                  </a:lnTo>
                  <a:lnTo>
                    <a:pt x="474458" y="168307"/>
                  </a:lnTo>
                  <a:lnTo>
                    <a:pt x="533972" y="233209"/>
                  </a:lnTo>
                  <a:lnTo>
                    <a:pt x="516614" y="247509"/>
                  </a:lnTo>
                  <a:lnTo>
                    <a:pt x="495124" y="265110"/>
                  </a:lnTo>
                  <a:lnTo>
                    <a:pt x="390146" y="352014"/>
                  </a:lnTo>
                  <a:lnTo>
                    <a:pt x="371962" y="350914"/>
                  </a:lnTo>
                  <a:lnTo>
                    <a:pt x="195900" y="352014"/>
                  </a:lnTo>
                  <a:lnTo>
                    <a:pt x="136386" y="337713"/>
                  </a:lnTo>
                  <a:lnTo>
                    <a:pt x="128946" y="353114"/>
                  </a:lnTo>
                  <a:lnTo>
                    <a:pt x="128946" y="353114"/>
                  </a:lnTo>
                  <a:lnTo>
                    <a:pt x="67779" y="331113"/>
                  </a:lnTo>
                  <a:lnTo>
                    <a:pt x="29757" y="215608"/>
                  </a:lnTo>
                  <a:lnTo>
                    <a:pt x="0" y="173807"/>
                  </a:lnTo>
                  <a:lnTo>
                    <a:pt x="317408" y="20901"/>
                  </a:lnTo>
                  <a:lnTo>
                    <a:pt x="347165" y="36302"/>
                  </a:lnTo>
                  <a:lnTo>
                    <a:pt x="362870" y="0"/>
                  </a:lnTo>
                  <a:close/>
                  <a:moveTo>
                    <a:pt x="129773" y="353114"/>
                  </a:moveTo>
                  <a:lnTo>
                    <a:pt x="129773" y="353114"/>
                  </a:lnTo>
                  <a:lnTo>
                    <a:pt x="128946" y="353114"/>
                  </a:lnTo>
                  <a:lnTo>
                    <a:pt x="129773" y="35311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AEC0CD2C-6DC2-7A38-71F3-43185B10FE2F}"/>
                </a:ext>
              </a:extLst>
            </p:cNvPr>
            <p:cNvSpPr>
              <a:spLocks/>
            </p:cNvSpPr>
            <p:nvPr/>
          </p:nvSpPr>
          <p:spPr>
            <a:xfrm>
              <a:off x="6415314" y="9609546"/>
              <a:ext cx="286411" cy="370523"/>
            </a:xfrm>
            <a:custGeom>
              <a:avLst/>
              <a:gdLst>
                <a:gd name="connsiteX0" fmla="*/ 351298 w 357910"/>
                <a:gd name="connsiteY0" fmla="*/ 382816 h 382815"/>
                <a:gd name="connsiteX1" fmla="*/ 208299 w 357910"/>
                <a:gd name="connsiteY1" fmla="*/ 378415 h 382815"/>
                <a:gd name="connsiteX2" fmla="*/ 203340 w 357910"/>
                <a:gd name="connsiteY2" fmla="*/ 378415 h 382815"/>
                <a:gd name="connsiteX3" fmla="*/ 145479 w 357910"/>
                <a:gd name="connsiteY3" fmla="*/ 376215 h 382815"/>
                <a:gd name="connsiteX4" fmla="*/ 0 w 357910"/>
                <a:gd name="connsiteY4" fmla="*/ 375116 h 382815"/>
                <a:gd name="connsiteX5" fmla="*/ 7439 w 357910"/>
                <a:gd name="connsiteY5" fmla="*/ 192509 h 382815"/>
                <a:gd name="connsiteX6" fmla="*/ 16531 w 357910"/>
                <a:gd name="connsiteY6" fmla="*/ 1101 h 382815"/>
                <a:gd name="connsiteX7" fmla="*/ 183503 w 357910"/>
                <a:gd name="connsiteY7" fmla="*/ 0 h 382815"/>
                <a:gd name="connsiteX8" fmla="*/ 356258 w 357910"/>
                <a:gd name="connsiteY8" fmla="*/ 0 h 382815"/>
                <a:gd name="connsiteX9" fmla="*/ 357910 w 357910"/>
                <a:gd name="connsiteY9" fmla="*/ 19801 h 382815"/>
                <a:gd name="connsiteX10" fmla="*/ 351298 w 357910"/>
                <a:gd name="connsiteY10" fmla="*/ 382816 h 38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7910" h="382815">
                  <a:moveTo>
                    <a:pt x="351298" y="382816"/>
                  </a:moveTo>
                  <a:lnTo>
                    <a:pt x="208299" y="378415"/>
                  </a:lnTo>
                  <a:lnTo>
                    <a:pt x="203340" y="378415"/>
                  </a:lnTo>
                  <a:lnTo>
                    <a:pt x="145479" y="376215"/>
                  </a:lnTo>
                  <a:lnTo>
                    <a:pt x="0" y="375116"/>
                  </a:lnTo>
                  <a:lnTo>
                    <a:pt x="7439" y="192509"/>
                  </a:lnTo>
                  <a:lnTo>
                    <a:pt x="16531" y="1101"/>
                  </a:lnTo>
                  <a:lnTo>
                    <a:pt x="183503" y="0"/>
                  </a:lnTo>
                  <a:lnTo>
                    <a:pt x="356258" y="0"/>
                  </a:lnTo>
                  <a:lnTo>
                    <a:pt x="357910" y="19801"/>
                  </a:lnTo>
                  <a:lnTo>
                    <a:pt x="351298" y="382816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A00D79D6-81C9-7A7D-1276-E0B79E19B7D4}"/>
                </a:ext>
              </a:extLst>
            </p:cNvPr>
            <p:cNvSpPr>
              <a:spLocks/>
            </p:cNvSpPr>
            <p:nvPr/>
          </p:nvSpPr>
          <p:spPr>
            <a:xfrm>
              <a:off x="7332755" y="9646812"/>
              <a:ext cx="622431" cy="599438"/>
            </a:xfrm>
            <a:custGeom>
              <a:avLst/>
              <a:gdLst>
                <a:gd name="connsiteX0" fmla="*/ 681106 w 777815"/>
                <a:gd name="connsiteY0" fmla="*/ 531321 h 619325"/>
                <a:gd name="connsiteX1" fmla="*/ 669534 w 777815"/>
                <a:gd name="connsiteY1" fmla="*/ 543421 h 619325"/>
                <a:gd name="connsiteX2" fmla="*/ 607539 w 777815"/>
                <a:gd name="connsiteY2" fmla="*/ 619326 h 619325"/>
                <a:gd name="connsiteX3" fmla="*/ 581916 w 777815"/>
                <a:gd name="connsiteY3" fmla="*/ 619326 h 619325"/>
                <a:gd name="connsiteX4" fmla="*/ 534800 w 777815"/>
                <a:gd name="connsiteY4" fmla="*/ 579723 h 619325"/>
                <a:gd name="connsiteX5" fmla="*/ 482726 w 777815"/>
                <a:gd name="connsiteY5" fmla="*/ 579723 h 619325"/>
                <a:gd name="connsiteX6" fmla="*/ 470327 w 777815"/>
                <a:gd name="connsiteY6" fmla="*/ 510421 h 619325"/>
                <a:gd name="connsiteX7" fmla="*/ 381883 w 777815"/>
                <a:gd name="connsiteY7" fmla="*/ 489520 h 619325"/>
                <a:gd name="connsiteX8" fmla="*/ 371136 w 777815"/>
                <a:gd name="connsiteY8" fmla="*/ 464219 h 619325"/>
                <a:gd name="connsiteX9" fmla="*/ 309144 w 777815"/>
                <a:gd name="connsiteY9" fmla="*/ 438918 h 619325"/>
                <a:gd name="connsiteX10" fmla="*/ 285999 w 777815"/>
                <a:gd name="connsiteY10" fmla="*/ 452118 h 619325"/>
                <a:gd name="connsiteX11" fmla="*/ 257067 w 777815"/>
                <a:gd name="connsiteY11" fmla="*/ 434518 h 619325"/>
                <a:gd name="connsiteX12" fmla="*/ 224005 w 777815"/>
                <a:gd name="connsiteY12" fmla="*/ 454318 h 619325"/>
                <a:gd name="connsiteX13" fmla="*/ 120682 w 777815"/>
                <a:gd name="connsiteY13" fmla="*/ 452118 h 619325"/>
                <a:gd name="connsiteX14" fmla="*/ 89272 w 777815"/>
                <a:gd name="connsiteY14" fmla="*/ 405916 h 619325"/>
                <a:gd name="connsiteX15" fmla="*/ 38850 w 777815"/>
                <a:gd name="connsiteY15" fmla="*/ 389416 h 619325"/>
                <a:gd name="connsiteX16" fmla="*/ 28105 w 777815"/>
                <a:gd name="connsiteY16" fmla="*/ 410317 h 619325"/>
                <a:gd name="connsiteX17" fmla="*/ 0 w 777815"/>
                <a:gd name="connsiteY17" fmla="*/ 380615 h 619325"/>
                <a:gd name="connsiteX18" fmla="*/ 61167 w 777815"/>
                <a:gd name="connsiteY18" fmla="*/ 260710 h 619325"/>
                <a:gd name="connsiteX19" fmla="*/ 92578 w 777815"/>
                <a:gd name="connsiteY19" fmla="*/ 155106 h 619325"/>
                <a:gd name="connsiteX20" fmla="*/ 90924 w 777815"/>
                <a:gd name="connsiteY20" fmla="*/ 38502 h 619325"/>
                <a:gd name="connsiteX21" fmla="*/ 104150 w 777815"/>
                <a:gd name="connsiteY21" fmla="*/ 0 h 619325"/>
                <a:gd name="connsiteX22" fmla="*/ 181849 w 777815"/>
                <a:gd name="connsiteY22" fmla="*/ 6600 h 619325"/>
                <a:gd name="connsiteX23" fmla="*/ 248802 w 777815"/>
                <a:gd name="connsiteY23" fmla="*/ 33002 h 619325"/>
                <a:gd name="connsiteX24" fmla="*/ 291785 w 777815"/>
                <a:gd name="connsiteY24" fmla="*/ 22001 h 619325"/>
                <a:gd name="connsiteX25" fmla="*/ 356258 w 777815"/>
                <a:gd name="connsiteY25" fmla="*/ 28602 h 619325"/>
                <a:gd name="connsiteX26" fmla="*/ 371136 w 777815"/>
                <a:gd name="connsiteY26" fmla="*/ 67104 h 619325"/>
                <a:gd name="connsiteX27" fmla="*/ 445529 w 777815"/>
                <a:gd name="connsiteY27" fmla="*/ 105604 h 619325"/>
                <a:gd name="connsiteX28" fmla="*/ 454621 w 777815"/>
                <a:gd name="connsiteY28" fmla="*/ 163907 h 619325"/>
                <a:gd name="connsiteX29" fmla="*/ 418253 w 777815"/>
                <a:gd name="connsiteY29" fmla="*/ 207908 h 619325"/>
                <a:gd name="connsiteX30" fmla="*/ 464541 w 777815"/>
                <a:gd name="connsiteY30" fmla="*/ 248610 h 619325"/>
                <a:gd name="connsiteX31" fmla="*/ 562077 w 777815"/>
                <a:gd name="connsiteY31" fmla="*/ 222210 h 619325"/>
                <a:gd name="connsiteX32" fmla="*/ 595968 w 777815"/>
                <a:gd name="connsiteY32" fmla="*/ 297012 h 619325"/>
                <a:gd name="connsiteX33" fmla="*/ 629031 w 777815"/>
                <a:gd name="connsiteY33" fmla="*/ 323413 h 619325"/>
                <a:gd name="connsiteX34" fmla="*/ 619112 w 777815"/>
                <a:gd name="connsiteY34" fmla="*/ 358614 h 619325"/>
                <a:gd name="connsiteX35" fmla="*/ 714996 w 777815"/>
                <a:gd name="connsiteY35" fmla="*/ 413616 h 619325"/>
                <a:gd name="connsiteX36" fmla="*/ 742273 w 777815"/>
                <a:gd name="connsiteY36" fmla="*/ 423517 h 619325"/>
                <a:gd name="connsiteX37" fmla="*/ 757978 w 777815"/>
                <a:gd name="connsiteY37" fmla="*/ 480720 h 619325"/>
                <a:gd name="connsiteX38" fmla="*/ 777815 w 777815"/>
                <a:gd name="connsiteY38" fmla="*/ 492820 h 619325"/>
                <a:gd name="connsiteX39" fmla="*/ 695157 w 777815"/>
                <a:gd name="connsiteY39" fmla="*/ 513720 h 619325"/>
                <a:gd name="connsiteX40" fmla="*/ 681106 w 777815"/>
                <a:gd name="connsiteY40" fmla="*/ 531321 h 61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77815" h="619325">
                  <a:moveTo>
                    <a:pt x="681106" y="531321"/>
                  </a:moveTo>
                  <a:lnTo>
                    <a:pt x="669534" y="543421"/>
                  </a:lnTo>
                  <a:lnTo>
                    <a:pt x="607539" y="619326"/>
                  </a:lnTo>
                  <a:lnTo>
                    <a:pt x="581916" y="619326"/>
                  </a:lnTo>
                  <a:lnTo>
                    <a:pt x="534800" y="579723"/>
                  </a:lnTo>
                  <a:lnTo>
                    <a:pt x="482726" y="579723"/>
                  </a:lnTo>
                  <a:lnTo>
                    <a:pt x="470327" y="510421"/>
                  </a:lnTo>
                  <a:lnTo>
                    <a:pt x="381883" y="489520"/>
                  </a:lnTo>
                  <a:lnTo>
                    <a:pt x="371136" y="464219"/>
                  </a:lnTo>
                  <a:lnTo>
                    <a:pt x="309144" y="438918"/>
                  </a:lnTo>
                  <a:lnTo>
                    <a:pt x="285999" y="452118"/>
                  </a:lnTo>
                  <a:lnTo>
                    <a:pt x="257067" y="434518"/>
                  </a:lnTo>
                  <a:lnTo>
                    <a:pt x="224005" y="454318"/>
                  </a:lnTo>
                  <a:lnTo>
                    <a:pt x="120682" y="452118"/>
                  </a:lnTo>
                  <a:lnTo>
                    <a:pt x="89272" y="405916"/>
                  </a:lnTo>
                  <a:lnTo>
                    <a:pt x="38850" y="389416"/>
                  </a:lnTo>
                  <a:lnTo>
                    <a:pt x="28105" y="410317"/>
                  </a:lnTo>
                  <a:lnTo>
                    <a:pt x="0" y="380615"/>
                  </a:lnTo>
                  <a:lnTo>
                    <a:pt x="61167" y="260710"/>
                  </a:lnTo>
                  <a:lnTo>
                    <a:pt x="92578" y="155106"/>
                  </a:lnTo>
                  <a:lnTo>
                    <a:pt x="90924" y="38502"/>
                  </a:lnTo>
                  <a:lnTo>
                    <a:pt x="104150" y="0"/>
                  </a:lnTo>
                  <a:lnTo>
                    <a:pt x="181849" y="6600"/>
                  </a:lnTo>
                  <a:lnTo>
                    <a:pt x="248802" y="33002"/>
                  </a:lnTo>
                  <a:lnTo>
                    <a:pt x="291785" y="22001"/>
                  </a:lnTo>
                  <a:lnTo>
                    <a:pt x="356258" y="28602"/>
                  </a:lnTo>
                  <a:lnTo>
                    <a:pt x="371136" y="67104"/>
                  </a:lnTo>
                  <a:lnTo>
                    <a:pt x="445529" y="105604"/>
                  </a:lnTo>
                  <a:lnTo>
                    <a:pt x="454621" y="163907"/>
                  </a:lnTo>
                  <a:lnTo>
                    <a:pt x="418253" y="207908"/>
                  </a:lnTo>
                  <a:lnTo>
                    <a:pt x="464541" y="248610"/>
                  </a:lnTo>
                  <a:lnTo>
                    <a:pt x="562077" y="222210"/>
                  </a:lnTo>
                  <a:lnTo>
                    <a:pt x="595968" y="297012"/>
                  </a:lnTo>
                  <a:lnTo>
                    <a:pt x="629031" y="323413"/>
                  </a:lnTo>
                  <a:lnTo>
                    <a:pt x="619112" y="358614"/>
                  </a:lnTo>
                  <a:lnTo>
                    <a:pt x="714996" y="413616"/>
                  </a:lnTo>
                  <a:lnTo>
                    <a:pt x="742273" y="423517"/>
                  </a:lnTo>
                  <a:lnTo>
                    <a:pt x="757978" y="480720"/>
                  </a:lnTo>
                  <a:lnTo>
                    <a:pt x="777815" y="492820"/>
                  </a:lnTo>
                  <a:lnTo>
                    <a:pt x="695157" y="513720"/>
                  </a:lnTo>
                  <a:lnTo>
                    <a:pt x="681106" y="531321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F3DF23D0-0486-B936-58BD-AC07C7509307}"/>
                </a:ext>
              </a:extLst>
            </p:cNvPr>
            <p:cNvSpPr>
              <a:spLocks/>
            </p:cNvSpPr>
            <p:nvPr/>
          </p:nvSpPr>
          <p:spPr>
            <a:xfrm>
              <a:off x="7813635" y="10161072"/>
              <a:ext cx="522551" cy="495095"/>
            </a:xfrm>
            <a:custGeom>
              <a:avLst/>
              <a:gdLst>
                <a:gd name="connsiteX0" fmla="*/ 6612 w 653001"/>
                <a:gd name="connsiteY0" fmla="*/ 88004 h 511520"/>
                <a:gd name="connsiteX1" fmla="*/ 68607 w 653001"/>
                <a:gd name="connsiteY1" fmla="*/ 12100 h 511520"/>
                <a:gd name="connsiteX2" fmla="*/ 80179 w 653001"/>
                <a:gd name="connsiteY2" fmla="*/ 0 h 511520"/>
                <a:gd name="connsiteX3" fmla="*/ 86790 w 653001"/>
                <a:gd name="connsiteY3" fmla="*/ 22001 h 511520"/>
                <a:gd name="connsiteX4" fmla="*/ 203340 w 653001"/>
                <a:gd name="connsiteY4" fmla="*/ 84703 h 511520"/>
                <a:gd name="connsiteX5" fmla="*/ 219871 w 653001"/>
                <a:gd name="connsiteY5" fmla="*/ 123205 h 511520"/>
                <a:gd name="connsiteX6" fmla="*/ 214911 w 653001"/>
                <a:gd name="connsiteY6" fmla="*/ 168307 h 511520"/>
                <a:gd name="connsiteX7" fmla="*/ 278558 w 653001"/>
                <a:gd name="connsiteY7" fmla="*/ 163907 h 511520"/>
                <a:gd name="connsiteX8" fmla="*/ 285171 w 653001"/>
                <a:gd name="connsiteY8" fmla="*/ 179308 h 511520"/>
                <a:gd name="connsiteX9" fmla="*/ 367829 w 653001"/>
                <a:gd name="connsiteY9" fmla="*/ 158407 h 511520"/>
                <a:gd name="connsiteX10" fmla="*/ 387667 w 653001"/>
                <a:gd name="connsiteY10" fmla="*/ 217809 h 511520"/>
                <a:gd name="connsiteX11" fmla="*/ 369482 w 653001"/>
                <a:gd name="connsiteY11" fmla="*/ 259611 h 511520"/>
                <a:gd name="connsiteX12" fmla="*/ 409159 w 653001"/>
                <a:gd name="connsiteY12" fmla="*/ 262910 h 511520"/>
                <a:gd name="connsiteX13" fmla="*/ 471979 w 653001"/>
                <a:gd name="connsiteY13" fmla="*/ 207908 h 511520"/>
                <a:gd name="connsiteX14" fmla="*/ 494296 w 653001"/>
                <a:gd name="connsiteY14" fmla="*/ 214508 h 511520"/>
                <a:gd name="connsiteX15" fmla="*/ 531493 w 653001"/>
                <a:gd name="connsiteY15" fmla="*/ 317912 h 511520"/>
                <a:gd name="connsiteX16" fmla="*/ 581089 w 653001"/>
                <a:gd name="connsiteY16" fmla="*/ 267310 h 511520"/>
                <a:gd name="connsiteX17" fmla="*/ 583567 w 653001"/>
                <a:gd name="connsiteY17" fmla="*/ 224408 h 511520"/>
                <a:gd name="connsiteX18" fmla="*/ 653002 w 653001"/>
                <a:gd name="connsiteY18" fmla="*/ 249711 h 511520"/>
                <a:gd name="connsiteX19" fmla="*/ 612499 w 653001"/>
                <a:gd name="connsiteY19" fmla="*/ 323413 h 511520"/>
                <a:gd name="connsiteX20" fmla="*/ 624071 w 653001"/>
                <a:gd name="connsiteY20" fmla="*/ 345414 h 511520"/>
                <a:gd name="connsiteX21" fmla="*/ 570343 w 653001"/>
                <a:gd name="connsiteY21" fmla="*/ 433417 h 511520"/>
                <a:gd name="connsiteX22" fmla="*/ 572822 w 653001"/>
                <a:gd name="connsiteY22" fmla="*/ 451018 h 511520"/>
                <a:gd name="connsiteX23" fmla="*/ 433131 w 653001"/>
                <a:gd name="connsiteY23" fmla="*/ 511520 h 511520"/>
                <a:gd name="connsiteX24" fmla="*/ 259547 w 653001"/>
                <a:gd name="connsiteY24" fmla="*/ 416917 h 511520"/>
                <a:gd name="connsiteX25" fmla="*/ 241363 w 653001"/>
                <a:gd name="connsiteY25" fmla="*/ 422417 h 511520"/>
                <a:gd name="connsiteX26" fmla="*/ 199207 w 653001"/>
                <a:gd name="connsiteY26" fmla="*/ 389416 h 511520"/>
                <a:gd name="connsiteX27" fmla="*/ 164490 w 653001"/>
                <a:gd name="connsiteY27" fmla="*/ 388315 h 511520"/>
                <a:gd name="connsiteX28" fmla="*/ 158704 w 653001"/>
                <a:gd name="connsiteY28" fmla="*/ 357515 h 511520"/>
                <a:gd name="connsiteX29" fmla="*/ 62820 w 653001"/>
                <a:gd name="connsiteY29" fmla="*/ 317912 h 511520"/>
                <a:gd name="connsiteX30" fmla="*/ 68607 w 653001"/>
                <a:gd name="connsiteY30" fmla="*/ 210108 h 511520"/>
                <a:gd name="connsiteX31" fmla="*/ 0 w 653001"/>
                <a:gd name="connsiteY31" fmla="*/ 95704 h 511520"/>
                <a:gd name="connsiteX32" fmla="*/ 6612 w 653001"/>
                <a:gd name="connsiteY32" fmla="*/ 88004 h 51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53001" h="511520">
                  <a:moveTo>
                    <a:pt x="6612" y="88004"/>
                  </a:moveTo>
                  <a:lnTo>
                    <a:pt x="68607" y="12100"/>
                  </a:lnTo>
                  <a:lnTo>
                    <a:pt x="80179" y="0"/>
                  </a:lnTo>
                  <a:lnTo>
                    <a:pt x="86790" y="22001"/>
                  </a:lnTo>
                  <a:lnTo>
                    <a:pt x="203340" y="84703"/>
                  </a:lnTo>
                  <a:lnTo>
                    <a:pt x="219871" y="123205"/>
                  </a:lnTo>
                  <a:lnTo>
                    <a:pt x="214911" y="168307"/>
                  </a:lnTo>
                  <a:lnTo>
                    <a:pt x="278558" y="163907"/>
                  </a:lnTo>
                  <a:lnTo>
                    <a:pt x="285171" y="179308"/>
                  </a:lnTo>
                  <a:lnTo>
                    <a:pt x="367829" y="158407"/>
                  </a:lnTo>
                  <a:lnTo>
                    <a:pt x="387667" y="217809"/>
                  </a:lnTo>
                  <a:lnTo>
                    <a:pt x="369482" y="259611"/>
                  </a:lnTo>
                  <a:lnTo>
                    <a:pt x="409159" y="262910"/>
                  </a:lnTo>
                  <a:lnTo>
                    <a:pt x="471979" y="207908"/>
                  </a:lnTo>
                  <a:lnTo>
                    <a:pt x="494296" y="214508"/>
                  </a:lnTo>
                  <a:lnTo>
                    <a:pt x="531493" y="317912"/>
                  </a:lnTo>
                  <a:lnTo>
                    <a:pt x="581089" y="267310"/>
                  </a:lnTo>
                  <a:lnTo>
                    <a:pt x="583567" y="224408"/>
                  </a:lnTo>
                  <a:lnTo>
                    <a:pt x="653002" y="249711"/>
                  </a:lnTo>
                  <a:lnTo>
                    <a:pt x="612499" y="323413"/>
                  </a:lnTo>
                  <a:lnTo>
                    <a:pt x="624071" y="345414"/>
                  </a:lnTo>
                  <a:lnTo>
                    <a:pt x="570343" y="433417"/>
                  </a:lnTo>
                  <a:lnTo>
                    <a:pt x="572822" y="451018"/>
                  </a:lnTo>
                  <a:lnTo>
                    <a:pt x="433131" y="511520"/>
                  </a:lnTo>
                  <a:lnTo>
                    <a:pt x="259547" y="416917"/>
                  </a:lnTo>
                  <a:lnTo>
                    <a:pt x="241363" y="422417"/>
                  </a:lnTo>
                  <a:lnTo>
                    <a:pt x="199207" y="389416"/>
                  </a:lnTo>
                  <a:lnTo>
                    <a:pt x="164490" y="388315"/>
                  </a:lnTo>
                  <a:lnTo>
                    <a:pt x="158704" y="357515"/>
                  </a:lnTo>
                  <a:lnTo>
                    <a:pt x="62820" y="317912"/>
                  </a:lnTo>
                  <a:lnTo>
                    <a:pt x="68607" y="210108"/>
                  </a:lnTo>
                  <a:lnTo>
                    <a:pt x="0" y="95704"/>
                  </a:lnTo>
                  <a:lnTo>
                    <a:pt x="6612" y="8800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C021B597-F4EE-8B9E-D79E-9FCF9CD6D2FD}"/>
                </a:ext>
              </a:extLst>
            </p:cNvPr>
            <p:cNvSpPr>
              <a:spLocks/>
            </p:cNvSpPr>
            <p:nvPr/>
          </p:nvSpPr>
          <p:spPr>
            <a:xfrm>
              <a:off x="6326678" y="9970488"/>
              <a:ext cx="251353" cy="462088"/>
            </a:xfrm>
            <a:custGeom>
              <a:avLst/>
              <a:gdLst>
                <a:gd name="connsiteX0" fmla="*/ 8265 w 314101"/>
                <a:gd name="connsiteY0" fmla="*/ 0 h 477418"/>
                <a:gd name="connsiteX1" fmla="*/ 42156 w 314101"/>
                <a:gd name="connsiteY1" fmla="*/ 0 h 477418"/>
                <a:gd name="connsiteX2" fmla="*/ 110762 w 314101"/>
                <a:gd name="connsiteY2" fmla="*/ 2200 h 477418"/>
                <a:gd name="connsiteX3" fmla="*/ 256241 w 314101"/>
                <a:gd name="connsiteY3" fmla="*/ 3300 h 477418"/>
                <a:gd name="connsiteX4" fmla="*/ 314101 w 314101"/>
                <a:gd name="connsiteY4" fmla="*/ 5500 h 477418"/>
                <a:gd name="connsiteX5" fmla="*/ 300050 w 314101"/>
                <a:gd name="connsiteY5" fmla="*/ 108903 h 477418"/>
                <a:gd name="connsiteX6" fmla="*/ 247974 w 314101"/>
                <a:gd name="connsiteY6" fmla="*/ 474119 h 477418"/>
                <a:gd name="connsiteX7" fmla="*/ 181848 w 314101"/>
                <a:gd name="connsiteY7" fmla="*/ 477419 h 477418"/>
                <a:gd name="connsiteX8" fmla="*/ 14051 w 314101"/>
                <a:gd name="connsiteY8" fmla="*/ 456518 h 477418"/>
                <a:gd name="connsiteX9" fmla="*/ 0 w 314101"/>
                <a:gd name="connsiteY9" fmla="*/ 410317 h 477418"/>
                <a:gd name="connsiteX10" fmla="*/ 8265 w 314101"/>
                <a:gd name="connsiteY10" fmla="*/ 0 h 47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101" h="477418">
                  <a:moveTo>
                    <a:pt x="8265" y="0"/>
                  </a:moveTo>
                  <a:lnTo>
                    <a:pt x="42156" y="0"/>
                  </a:lnTo>
                  <a:lnTo>
                    <a:pt x="110762" y="2200"/>
                  </a:lnTo>
                  <a:lnTo>
                    <a:pt x="256241" y="3300"/>
                  </a:lnTo>
                  <a:lnTo>
                    <a:pt x="314101" y="5500"/>
                  </a:lnTo>
                  <a:lnTo>
                    <a:pt x="300050" y="108903"/>
                  </a:lnTo>
                  <a:lnTo>
                    <a:pt x="247974" y="474119"/>
                  </a:lnTo>
                  <a:lnTo>
                    <a:pt x="181848" y="477419"/>
                  </a:lnTo>
                  <a:lnTo>
                    <a:pt x="14051" y="456518"/>
                  </a:lnTo>
                  <a:lnTo>
                    <a:pt x="0" y="410317"/>
                  </a:lnTo>
                  <a:lnTo>
                    <a:pt x="8265" y="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16B491F0-EB2D-2345-58E7-A6554AF4AC89}"/>
                </a:ext>
              </a:extLst>
            </p:cNvPr>
            <p:cNvSpPr>
              <a:spLocks/>
            </p:cNvSpPr>
            <p:nvPr/>
          </p:nvSpPr>
          <p:spPr>
            <a:xfrm>
              <a:off x="8916286" y="9930027"/>
              <a:ext cx="480879" cy="1261695"/>
            </a:xfrm>
            <a:custGeom>
              <a:avLst/>
              <a:gdLst>
                <a:gd name="connsiteX0" fmla="*/ 162009 w 600925"/>
                <a:gd name="connsiteY0" fmla="*/ 749131 h 1303553"/>
                <a:gd name="connsiteX1" fmla="*/ 161183 w 600925"/>
                <a:gd name="connsiteY1" fmla="*/ 748030 h 1303553"/>
                <a:gd name="connsiteX2" fmla="*/ 145477 w 600925"/>
                <a:gd name="connsiteY2" fmla="*/ 709528 h 1303553"/>
                <a:gd name="connsiteX3" fmla="*/ 23143 w 600925"/>
                <a:gd name="connsiteY3" fmla="*/ 712829 h 1303553"/>
                <a:gd name="connsiteX4" fmla="*/ 48767 w 600925"/>
                <a:gd name="connsiteY4" fmla="*/ 635826 h 1303553"/>
                <a:gd name="connsiteX5" fmla="*/ 47942 w 600925"/>
                <a:gd name="connsiteY5" fmla="*/ 440018 h 1303553"/>
                <a:gd name="connsiteX6" fmla="*/ 101669 w 600925"/>
                <a:gd name="connsiteY6" fmla="*/ 391616 h 1303553"/>
                <a:gd name="connsiteX7" fmla="*/ 137213 w 600925"/>
                <a:gd name="connsiteY7" fmla="*/ 433418 h 1303553"/>
                <a:gd name="connsiteX8" fmla="*/ 175234 w 600925"/>
                <a:gd name="connsiteY8" fmla="*/ 426818 h 1303553"/>
                <a:gd name="connsiteX9" fmla="*/ 128119 w 600925"/>
                <a:gd name="connsiteY9" fmla="*/ 372916 h 1303553"/>
                <a:gd name="connsiteX10" fmla="*/ 191766 w 600925"/>
                <a:gd name="connsiteY10" fmla="*/ 390517 h 1303553"/>
                <a:gd name="connsiteX11" fmla="*/ 168622 w 600925"/>
                <a:gd name="connsiteY11" fmla="*/ 364115 h 1303553"/>
                <a:gd name="connsiteX12" fmla="*/ 181847 w 600925"/>
                <a:gd name="connsiteY12" fmla="*/ 320114 h 1303553"/>
                <a:gd name="connsiteX13" fmla="*/ 246320 w 600925"/>
                <a:gd name="connsiteY13" fmla="*/ 377316 h 1303553"/>
                <a:gd name="connsiteX14" fmla="*/ 319060 w 600925"/>
                <a:gd name="connsiteY14" fmla="*/ 503820 h 1303553"/>
                <a:gd name="connsiteX15" fmla="*/ 300048 w 600925"/>
                <a:gd name="connsiteY15" fmla="*/ 580824 h 1303553"/>
                <a:gd name="connsiteX16" fmla="*/ 318234 w 600925"/>
                <a:gd name="connsiteY16" fmla="*/ 613826 h 1303553"/>
                <a:gd name="connsiteX17" fmla="*/ 321540 w 600925"/>
                <a:gd name="connsiteY17" fmla="*/ 666628 h 1303553"/>
                <a:gd name="connsiteX18" fmla="*/ 272772 w 600925"/>
                <a:gd name="connsiteY18" fmla="*/ 669927 h 1303553"/>
                <a:gd name="connsiteX19" fmla="*/ 307488 w 600925"/>
                <a:gd name="connsiteY19" fmla="*/ 735930 h 1303553"/>
                <a:gd name="connsiteX20" fmla="*/ 295916 w 600925"/>
                <a:gd name="connsiteY20" fmla="*/ 775531 h 1303553"/>
                <a:gd name="connsiteX21" fmla="*/ 267812 w 600925"/>
                <a:gd name="connsiteY21" fmla="*/ 792033 h 1303553"/>
                <a:gd name="connsiteX22" fmla="*/ 266986 w 600925"/>
                <a:gd name="connsiteY22" fmla="*/ 821734 h 1303553"/>
                <a:gd name="connsiteX23" fmla="*/ 211605 w 600925"/>
                <a:gd name="connsiteY23" fmla="*/ 832735 h 1303553"/>
                <a:gd name="connsiteX24" fmla="*/ 169449 w 600925"/>
                <a:gd name="connsiteY24" fmla="*/ 773331 h 1303553"/>
                <a:gd name="connsiteX25" fmla="*/ 171929 w 600925"/>
                <a:gd name="connsiteY25" fmla="*/ 762332 h 1303553"/>
                <a:gd name="connsiteX26" fmla="*/ 162009 w 600925"/>
                <a:gd name="connsiteY26" fmla="*/ 749131 h 1303553"/>
                <a:gd name="connsiteX27" fmla="*/ 825 w 600925"/>
                <a:gd name="connsiteY27" fmla="*/ 716129 h 1303553"/>
                <a:gd name="connsiteX28" fmla="*/ 825 w 600925"/>
                <a:gd name="connsiteY28" fmla="*/ 717230 h 1303553"/>
                <a:gd name="connsiteX29" fmla="*/ 0 w 600925"/>
                <a:gd name="connsiteY29" fmla="*/ 717230 h 1303553"/>
                <a:gd name="connsiteX30" fmla="*/ 0 w 600925"/>
                <a:gd name="connsiteY30" fmla="*/ 717230 h 1303553"/>
                <a:gd name="connsiteX31" fmla="*/ 0 w 600925"/>
                <a:gd name="connsiteY31" fmla="*/ 717230 h 1303553"/>
                <a:gd name="connsiteX32" fmla="*/ 825 w 600925"/>
                <a:gd name="connsiteY32" fmla="*/ 716129 h 1303553"/>
                <a:gd name="connsiteX33" fmla="*/ 252106 w 600925"/>
                <a:gd name="connsiteY33" fmla="*/ 3301 h 1303553"/>
                <a:gd name="connsiteX34" fmla="*/ 252933 w 600925"/>
                <a:gd name="connsiteY34" fmla="*/ 3301 h 1303553"/>
                <a:gd name="connsiteX35" fmla="*/ 266159 w 600925"/>
                <a:gd name="connsiteY35" fmla="*/ 0 h 1303553"/>
                <a:gd name="connsiteX36" fmla="*/ 314101 w 600925"/>
                <a:gd name="connsiteY36" fmla="*/ 128706 h 1303553"/>
                <a:gd name="connsiteX37" fmla="*/ 474458 w 600925"/>
                <a:gd name="connsiteY37" fmla="*/ 415818 h 1303553"/>
                <a:gd name="connsiteX38" fmla="*/ 486857 w 600925"/>
                <a:gd name="connsiteY38" fmla="*/ 466420 h 1303553"/>
                <a:gd name="connsiteX39" fmla="*/ 519094 w 600925"/>
                <a:gd name="connsiteY39" fmla="*/ 540122 h 1303553"/>
                <a:gd name="connsiteX40" fmla="*/ 484378 w 600925"/>
                <a:gd name="connsiteY40" fmla="*/ 523622 h 1303553"/>
                <a:gd name="connsiteX41" fmla="*/ 457100 w 600925"/>
                <a:gd name="connsiteY41" fmla="*/ 480720 h 1303553"/>
                <a:gd name="connsiteX42" fmla="*/ 430650 w 600925"/>
                <a:gd name="connsiteY42" fmla="*/ 381716 h 1303553"/>
                <a:gd name="connsiteX43" fmla="*/ 358737 w 600925"/>
                <a:gd name="connsiteY43" fmla="*/ 289312 h 1303553"/>
                <a:gd name="connsiteX44" fmla="*/ 314101 w 600925"/>
                <a:gd name="connsiteY44" fmla="*/ 278311 h 1303553"/>
                <a:gd name="connsiteX45" fmla="*/ 357910 w 600925"/>
                <a:gd name="connsiteY45" fmla="*/ 262912 h 1303553"/>
                <a:gd name="connsiteX46" fmla="*/ 344685 w 600925"/>
                <a:gd name="connsiteY46" fmla="*/ 226610 h 1303553"/>
                <a:gd name="connsiteX47" fmla="*/ 308315 w 600925"/>
                <a:gd name="connsiteY47" fmla="*/ 217809 h 1303553"/>
                <a:gd name="connsiteX48" fmla="*/ 286825 w 600925"/>
                <a:gd name="connsiteY48" fmla="*/ 154007 h 1303553"/>
                <a:gd name="connsiteX49" fmla="*/ 289303 w 600925"/>
                <a:gd name="connsiteY49" fmla="*/ 114406 h 1303553"/>
                <a:gd name="connsiteX50" fmla="*/ 252106 w 600925"/>
                <a:gd name="connsiteY50" fmla="*/ 3301 h 1303553"/>
                <a:gd name="connsiteX51" fmla="*/ 376095 w 600925"/>
                <a:gd name="connsiteY51" fmla="*/ 382816 h 1303553"/>
                <a:gd name="connsiteX52" fmla="*/ 427343 w 600925"/>
                <a:gd name="connsiteY52" fmla="*/ 457619 h 1303553"/>
                <a:gd name="connsiteX53" fmla="*/ 415771 w 600925"/>
                <a:gd name="connsiteY53" fmla="*/ 499420 h 1303553"/>
                <a:gd name="connsiteX54" fmla="*/ 381881 w 600925"/>
                <a:gd name="connsiteY54" fmla="*/ 492820 h 1303553"/>
                <a:gd name="connsiteX55" fmla="*/ 360390 w 600925"/>
                <a:gd name="connsiteY55" fmla="*/ 430118 h 1303553"/>
                <a:gd name="connsiteX56" fmla="*/ 306661 w 600925"/>
                <a:gd name="connsiteY56" fmla="*/ 366315 h 1303553"/>
                <a:gd name="connsiteX57" fmla="*/ 332286 w 600925"/>
                <a:gd name="connsiteY57" fmla="*/ 357515 h 1303553"/>
                <a:gd name="connsiteX58" fmla="*/ 376095 w 600925"/>
                <a:gd name="connsiteY58" fmla="*/ 382816 h 1303553"/>
                <a:gd name="connsiteX59" fmla="*/ 543892 w 600925"/>
                <a:gd name="connsiteY59" fmla="*/ 628126 h 1303553"/>
                <a:gd name="connsiteX60" fmla="*/ 517441 w 600925"/>
                <a:gd name="connsiteY60" fmla="*/ 564324 h 1303553"/>
                <a:gd name="connsiteX61" fmla="*/ 544717 w 600925"/>
                <a:gd name="connsiteY61" fmla="*/ 573124 h 1303553"/>
                <a:gd name="connsiteX62" fmla="*/ 567863 w 600925"/>
                <a:gd name="connsiteY62" fmla="*/ 634727 h 1303553"/>
                <a:gd name="connsiteX63" fmla="*/ 575301 w 600925"/>
                <a:gd name="connsiteY63" fmla="*/ 687529 h 1303553"/>
                <a:gd name="connsiteX64" fmla="*/ 600925 w 600925"/>
                <a:gd name="connsiteY64" fmla="*/ 800834 h 1303553"/>
                <a:gd name="connsiteX65" fmla="*/ 585221 w 600925"/>
                <a:gd name="connsiteY65" fmla="*/ 898736 h 1303553"/>
                <a:gd name="connsiteX66" fmla="*/ 571995 w 600925"/>
                <a:gd name="connsiteY66" fmla="*/ 1109945 h 1303553"/>
                <a:gd name="connsiteX67" fmla="*/ 550503 w 600925"/>
                <a:gd name="connsiteY67" fmla="*/ 1204550 h 1303553"/>
                <a:gd name="connsiteX68" fmla="*/ 523227 w 600925"/>
                <a:gd name="connsiteY68" fmla="*/ 1239750 h 1303553"/>
                <a:gd name="connsiteX69" fmla="*/ 481071 w 600925"/>
                <a:gd name="connsiteY69" fmla="*/ 1240850 h 1303553"/>
                <a:gd name="connsiteX70" fmla="*/ 331459 w 600925"/>
                <a:gd name="connsiteY70" fmla="*/ 1303553 h 1303553"/>
                <a:gd name="connsiteX71" fmla="*/ 381054 w 600925"/>
                <a:gd name="connsiteY71" fmla="*/ 1245250 h 1303553"/>
                <a:gd name="connsiteX72" fmla="*/ 390973 w 600925"/>
                <a:gd name="connsiteY72" fmla="*/ 1254051 h 1303553"/>
                <a:gd name="connsiteX73" fmla="*/ 522400 w 600925"/>
                <a:gd name="connsiteY73" fmla="*/ 1190248 h 1303553"/>
                <a:gd name="connsiteX74" fmla="*/ 548851 w 600925"/>
                <a:gd name="connsiteY74" fmla="*/ 1167147 h 1303553"/>
                <a:gd name="connsiteX75" fmla="*/ 574475 w 600925"/>
                <a:gd name="connsiteY75" fmla="*/ 931738 h 1303553"/>
                <a:gd name="connsiteX76" fmla="*/ 569515 w 600925"/>
                <a:gd name="connsiteY76" fmla="*/ 865735 h 1303553"/>
                <a:gd name="connsiteX77" fmla="*/ 584394 w 600925"/>
                <a:gd name="connsiteY77" fmla="*/ 823934 h 1303553"/>
                <a:gd name="connsiteX78" fmla="*/ 574475 w 600925"/>
                <a:gd name="connsiteY78" fmla="*/ 742530 h 1303553"/>
                <a:gd name="connsiteX79" fmla="*/ 543892 w 600925"/>
                <a:gd name="connsiteY79" fmla="*/ 628126 h 130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00925" h="1303553">
                  <a:moveTo>
                    <a:pt x="162009" y="749131"/>
                  </a:moveTo>
                  <a:lnTo>
                    <a:pt x="161183" y="748030"/>
                  </a:lnTo>
                  <a:lnTo>
                    <a:pt x="145477" y="709528"/>
                  </a:lnTo>
                  <a:lnTo>
                    <a:pt x="23143" y="712829"/>
                  </a:lnTo>
                  <a:lnTo>
                    <a:pt x="48767" y="635826"/>
                  </a:lnTo>
                  <a:lnTo>
                    <a:pt x="47942" y="440018"/>
                  </a:lnTo>
                  <a:lnTo>
                    <a:pt x="101669" y="391616"/>
                  </a:lnTo>
                  <a:lnTo>
                    <a:pt x="137213" y="433418"/>
                  </a:lnTo>
                  <a:lnTo>
                    <a:pt x="175234" y="426818"/>
                  </a:lnTo>
                  <a:lnTo>
                    <a:pt x="128119" y="372916"/>
                  </a:lnTo>
                  <a:lnTo>
                    <a:pt x="191766" y="390517"/>
                  </a:lnTo>
                  <a:lnTo>
                    <a:pt x="168622" y="364115"/>
                  </a:lnTo>
                  <a:lnTo>
                    <a:pt x="181847" y="320114"/>
                  </a:lnTo>
                  <a:lnTo>
                    <a:pt x="246320" y="377316"/>
                  </a:lnTo>
                  <a:lnTo>
                    <a:pt x="319060" y="503820"/>
                  </a:lnTo>
                  <a:lnTo>
                    <a:pt x="300048" y="580824"/>
                  </a:lnTo>
                  <a:lnTo>
                    <a:pt x="318234" y="613826"/>
                  </a:lnTo>
                  <a:lnTo>
                    <a:pt x="321540" y="666628"/>
                  </a:lnTo>
                  <a:lnTo>
                    <a:pt x="272772" y="669927"/>
                  </a:lnTo>
                  <a:lnTo>
                    <a:pt x="307488" y="735930"/>
                  </a:lnTo>
                  <a:lnTo>
                    <a:pt x="295916" y="775531"/>
                  </a:lnTo>
                  <a:lnTo>
                    <a:pt x="267812" y="792033"/>
                  </a:lnTo>
                  <a:lnTo>
                    <a:pt x="266986" y="821734"/>
                  </a:lnTo>
                  <a:lnTo>
                    <a:pt x="211605" y="832735"/>
                  </a:lnTo>
                  <a:lnTo>
                    <a:pt x="169449" y="773331"/>
                  </a:lnTo>
                  <a:lnTo>
                    <a:pt x="171929" y="762332"/>
                  </a:lnTo>
                  <a:lnTo>
                    <a:pt x="162009" y="749131"/>
                  </a:lnTo>
                  <a:close/>
                  <a:moveTo>
                    <a:pt x="825" y="716129"/>
                  </a:moveTo>
                  <a:lnTo>
                    <a:pt x="825" y="717230"/>
                  </a:lnTo>
                  <a:lnTo>
                    <a:pt x="0" y="717230"/>
                  </a:lnTo>
                  <a:lnTo>
                    <a:pt x="0" y="717230"/>
                  </a:lnTo>
                  <a:lnTo>
                    <a:pt x="0" y="717230"/>
                  </a:lnTo>
                  <a:lnTo>
                    <a:pt x="825" y="716129"/>
                  </a:lnTo>
                  <a:close/>
                  <a:moveTo>
                    <a:pt x="252106" y="3301"/>
                  </a:moveTo>
                  <a:lnTo>
                    <a:pt x="252933" y="3301"/>
                  </a:lnTo>
                  <a:lnTo>
                    <a:pt x="266159" y="0"/>
                  </a:lnTo>
                  <a:lnTo>
                    <a:pt x="314101" y="128706"/>
                  </a:lnTo>
                  <a:lnTo>
                    <a:pt x="474458" y="415818"/>
                  </a:lnTo>
                  <a:lnTo>
                    <a:pt x="486857" y="466420"/>
                  </a:lnTo>
                  <a:lnTo>
                    <a:pt x="519094" y="540122"/>
                  </a:lnTo>
                  <a:lnTo>
                    <a:pt x="484378" y="523622"/>
                  </a:lnTo>
                  <a:lnTo>
                    <a:pt x="457100" y="480720"/>
                  </a:lnTo>
                  <a:lnTo>
                    <a:pt x="430650" y="381716"/>
                  </a:lnTo>
                  <a:lnTo>
                    <a:pt x="358737" y="289312"/>
                  </a:lnTo>
                  <a:lnTo>
                    <a:pt x="314101" y="278311"/>
                  </a:lnTo>
                  <a:lnTo>
                    <a:pt x="357910" y="262912"/>
                  </a:lnTo>
                  <a:lnTo>
                    <a:pt x="344685" y="226610"/>
                  </a:lnTo>
                  <a:lnTo>
                    <a:pt x="308315" y="217809"/>
                  </a:lnTo>
                  <a:lnTo>
                    <a:pt x="286825" y="154007"/>
                  </a:lnTo>
                  <a:lnTo>
                    <a:pt x="289303" y="114406"/>
                  </a:lnTo>
                  <a:lnTo>
                    <a:pt x="252106" y="3301"/>
                  </a:lnTo>
                  <a:close/>
                  <a:moveTo>
                    <a:pt x="376095" y="382816"/>
                  </a:moveTo>
                  <a:lnTo>
                    <a:pt x="427343" y="457619"/>
                  </a:lnTo>
                  <a:lnTo>
                    <a:pt x="415771" y="499420"/>
                  </a:lnTo>
                  <a:lnTo>
                    <a:pt x="381881" y="492820"/>
                  </a:lnTo>
                  <a:lnTo>
                    <a:pt x="360390" y="430118"/>
                  </a:lnTo>
                  <a:lnTo>
                    <a:pt x="306661" y="366315"/>
                  </a:lnTo>
                  <a:lnTo>
                    <a:pt x="332286" y="357515"/>
                  </a:lnTo>
                  <a:lnTo>
                    <a:pt x="376095" y="382816"/>
                  </a:lnTo>
                  <a:close/>
                  <a:moveTo>
                    <a:pt x="543892" y="628126"/>
                  </a:moveTo>
                  <a:lnTo>
                    <a:pt x="517441" y="564324"/>
                  </a:lnTo>
                  <a:lnTo>
                    <a:pt x="544717" y="573124"/>
                  </a:lnTo>
                  <a:lnTo>
                    <a:pt x="567863" y="634727"/>
                  </a:lnTo>
                  <a:lnTo>
                    <a:pt x="575301" y="687529"/>
                  </a:lnTo>
                  <a:lnTo>
                    <a:pt x="600925" y="800834"/>
                  </a:lnTo>
                  <a:lnTo>
                    <a:pt x="585221" y="898736"/>
                  </a:lnTo>
                  <a:lnTo>
                    <a:pt x="571995" y="1109945"/>
                  </a:lnTo>
                  <a:lnTo>
                    <a:pt x="550503" y="1204550"/>
                  </a:lnTo>
                  <a:lnTo>
                    <a:pt x="523227" y="1239750"/>
                  </a:lnTo>
                  <a:lnTo>
                    <a:pt x="481071" y="1240850"/>
                  </a:lnTo>
                  <a:lnTo>
                    <a:pt x="331459" y="1303553"/>
                  </a:lnTo>
                  <a:lnTo>
                    <a:pt x="381054" y="1245250"/>
                  </a:lnTo>
                  <a:lnTo>
                    <a:pt x="390973" y="1254051"/>
                  </a:lnTo>
                  <a:lnTo>
                    <a:pt x="522400" y="1190248"/>
                  </a:lnTo>
                  <a:lnTo>
                    <a:pt x="548851" y="1167147"/>
                  </a:lnTo>
                  <a:lnTo>
                    <a:pt x="574475" y="931738"/>
                  </a:lnTo>
                  <a:lnTo>
                    <a:pt x="569515" y="865735"/>
                  </a:lnTo>
                  <a:lnTo>
                    <a:pt x="584394" y="823934"/>
                  </a:lnTo>
                  <a:lnTo>
                    <a:pt x="574475" y="742530"/>
                  </a:lnTo>
                  <a:lnTo>
                    <a:pt x="543892" y="628126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6038423E-2A1A-08A3-893E-DF21699F9212}"/>
                </a:ext>
              </a:extLst>
            </p:cNvPr>
            <p:cNvSpPr>
              <a:spLocks/>
            </p:cNvSpPr>
            <p:nvPr/>
          </p:nvSpPr>
          <p:spPr>
            <a:xfrm>
              <a:off x="3016083" y="10749863"/>
              <a:ext cx="351894" cy="636703"/>
            </a:xfrm>
            <a:custGeom>
              <a:avLst/>
              <a:gdLst>
                <a:gd name="connsiteX0" fmla="*/ 338072 w 439741"/>
                <a:gd name="connsiteY0" fmla="*/ 628125 h 657826"/>
                <a:gd name="connsiteX1" fmla="*/ 290130 w 439741"/>
                <a:gd name="connsiteY1" fmla="*/ 642425 h 657826"/>
                <a:gd name="connsiteX2" fmla="*/ 235575 w 439741"/>
                <a:gd name="connsiteY2" fmla="*/ 657826 h 657826"/>
                <a:gd name="connsiteX3" fmla="*/ 198379 w 439741"/>
                <a:gd name="connsiteY3" fmla="*/ 589623 h 657826"/>
                <a:gd name="connsiteX4" fmla="*/ 174408 w 439741"/>
                <a:gd name="connsiteY4" fmla="*/ 569823 h 657826"/>
                <a:gd name="connsiteX5" fmla="*/ 204166 w 439741"/>
                <a:gd name="connsiteY5" fmla="*/ 558823 h 657826"/>
                <a:gd name="connsiteX6" fmla="*/ 163663 w 439741"/>
                <a:gd name="connsiteY6" fmla="*/ 489519 h 657826"/>
                <a:gd name="connsiteX7" fmla="*/ 127293 w 439741"/>
                <a:gd name="connsiteY7" fmla="*/ 456518 h 657826"/>
                <a:gd name="connsiteX8" fmla="*/ 130600 w 439741"/>
                <a:gd name="connsiteY8" fmla="*/ 355315 h 657826"/>
                <a:gd name="connsiteX9" fmla="*/ 71913 w 439741"/>
                <a:gd name="connsiteY9" fmla="*/ 365215 h 657826"/>
                <a:gd name="connsiteX10" fmla="*/ 39676 w 439741"/>
                <a:gd name="connsiteY10" fmla="*/ 320112 h 657826"/>
                <a:gd name="connsiteX11" fmla="*/ 44635 w 439741"/>
                <a:gd name="connsiteY11" fmla="*/ 299212 h 657826"/>
                <a:gd name="connsiteX12" fmla="*/ 19010 w 439741"/>
                <a:gd name="connsiteY12" fmla="*/ 236509 h 657826"/>
                <a:gd name="connsiteX13" fmla="*/ 22317 w 439741"/>
                <a:gd name="connsiteY13" fmla="*/ 155106 h 657826"/>
                <a:gd name="connsiteX14" fmla="*/ 0 w 439741"/>
                <a:gd name="connsiteY14" fmla="*/ 115504 h 657826"/>
                <a:gd name="connsiteX15" fmla="*/ 14878 w 439741"/>
                <a:gd name="connsiteY15" fmla="*/ 63803 h 657826"/>
                <a:gd name="connsiteX16" fmla="*/ 48767 w 439741"/>
                <a:gd name="connsiteY16" fmla="*/ 69302 h 657826"/>
                <a:gd name="connsiteX17" fmla="*/ 131427 w 439741"/>
                <a:gd name="connsiteY17" fmla="*/ 0 h 657826"/>
                <a:gd name="connsiteX18" fmla="*/ 183501 w 439741"/>
                <a:gd name="connsiteY18" fmla="*/ 13201 h 657826"/>
                <a:gd name="connsiteX19" fmla="*/ 227310 w 439741"/>
                <a:gd name="connsiteY19" fmla="*/ 41801 h 657826"/>
                <a:gd name="connsiteX20" fmla="*/ 229790 w 439741"/>
                <a:gd name="connsiteY20" fmla="*/ 79204 h 657826"/>
                <a:gd name="connsiteX21" fmla="*/ 258720 w 439741"/>
                <a:gd name="connsiteY21" fmla="*/ 80303 h 657826"/>
                <a:gd name="connsiteX22" fmla="*/ 320714 w 439741"/>
                <a:gd name="connsiteY22" fmla="*/ 143005 h 657826"/>
                <a:gd name="connsiteX23" fmla="*/ 338899 w 439741"/>
                <a:gd name="connsiteY23" fmla="*/ 187008 h 657826"/>
                <a:gd name="connsiteX24" fmla="*/ 367002 w 439741"/>
                <a:gd name="connsiteY24" fmla="*/ 198008 h 657826"/>
                <a:gd name="connsiteX25" fmla="*/ 396759 w 439741"/>
                <a:gd name="connsiteY25" fmla="*/ 270610 h 657826"/>
                <a:gd name="connsiteX26" fmla="*/ 439742 w 439741"/>
                <a:gd name="connsiteY26" fmla="*/ 302511 h 657826"/>
                <a:gd name="connsiteX27" fmla="*/ 421557 w 439741"/>
                <a:gd name="connsiteY27" fmla="*/ 385016 h 657826"/>
                <a:gd name="connsiteX28" fmla="*/ 397586 w 439741"/>
                <a:gd name="connsiteY28" fmla="*/ 396015 h 657826"/>
                <a:gd name="connsiteX29" fmla="*/ 357084 w 439741"/>
                <a:gd name="connsiteY29" fmla="*/ 458718 h 657826"/>
                <a:gd name="connsiteX30" fmla="*/ 368656 w 439741"/>
                <a:gd name="connsiteY30" fmla="*/ 499420 h 657826"/>
                <a:gd name="connsiteX31" fmla="*/ 304183 w 439741"/>
                <a:gd name="connsiteY31" fmla="*/ 564322 h 657826"/>
                <a:gd name="connsiteX32" fmla="*/ 290957 w 439741"/>
                <a:gd name="connsiteY32" fmla="*/ 592924 h 657826"/>
                <a:gd name="connsiteX33" fmla="*/ 338072 w 439741"/>
                <a:gd name="connsiteY33" fmla="*/ 628125 h 65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9741" h="657826">
                  <a:moveTo>
                    <a:pt x="338072" y="628125"/>
                  </a:moveTo>
                  <a:lnTo>
                    <a:pt x="290130" y="642425"/>
                  </a:lnTo>
                  <a:lnTo>
                    <a:pt x="235575" y="657826"/>
                  </a:lnTo>
                  <a:lnTo>
                    <a:pt x="198379" y="589623"/>
                  </a:lnTo>
                  <a:lnTo>
                    <a:pt x="174408" y="569823"/>
                  </a:lnTo>
                  <a:lnTo>
                    <a:pt x="204166" y="558823"/>
                  </a:lnTo>
                  <a:lnTo>
                    <a:pt x="163663" y="489519"/>
                  </a:lnTo>
                  <a:lnTo>
                    <a:pt x="127293" y="456518"/>
                  </a:lnTo>
                  <a:lnTo>
                    <a:pt x="130600" y="355315"/>
                  </a:lnTo>
                  <a:lnTo>
                    <a:pt x="71913" y="365215"/>
                  </a:lnTo>
                  <a:lnTo>
                    <a:pt x="39676" y="320112"/>
                  </a:lnTo>
                  <a:lnTo>
                    <a:pt x="44635" y="299212"/>
                  </a:lnTo>
                  <a:lnTo>
                    <a:pt x="19010" y="236509"/>
                  </a:lnTo>
                  <a:lnTo>
                    <a:pt x="22317" y="155106"/>
                  </a:lnTo>
                  <a:lnTo>
                    <a:pt x="0" y="115504"/>
                  </a:lnTo>
                  <a:lnTo>
                    <a:pt x="14878" y="63803"/>
                  </a:lnTo>
                  <a:lnTo>
                    <a:pt x="48767" y="69302"/>
                  </a:lnTo>
                  <a:lnTo>
                    <a:pt x="131427" y="0"/>
                  </a:lnTo>
                  <a:lnTo>
                    <a:pt x="183501" y="13201"/>
                  </a:lnTo>
                  <a:lnTo>
                    <a:pt x="227310" y="41801"/>
                  </a:lnTo>
                  <a:lnTo>
                    <a:pt x="229790" y="79204"/>
                  </a:lnTo>
                  <a:lnTo>
                    <a:pt x="258720" y="80303"/>
                  </a:lnTo>
                  <a:lnTo>
                    <a:pt x="320714" y="143005"/>
                  </a:lnTo>
                  <a:lnTo>
                    <a:pt x="338899" y="187008"/>
                  </a:lnTo>
                  <a:lnTo>
                    <a:pt x="367002" y="198008"/>
                  </a:lnTo>
                  <a:lnTo>
                    <a:pt x="396759" y="270610"/>
                  </a:lnTo>
                  <a:lnTo>
                    <a:pt x="439742" y="302511"/>
                  </a:lnTo>
                  <a:lnTo>
                    <a:pt x="421557" y="385016"/>
                  </a:lnTo>
                  <a:lnTo>
                    <a:pt x="397586" y="396015"/>
                  </a:lnTo>
                  <a:lnTo>
                    <a:pt x="357084" y="458718"/>
                  </a:lnTo>
                  <a:lnTo>
                    <a:pt x="368656" y="499420"/>
                  </a:lnTo>
                  <a:lnTo>
                    <a:pt x="304183" y="564322"/>
                  </a:lnTo>
                  <a:lnTo>
                    <a:pt x="290957" y="592924"/>
                  </a:lnTo>
                  <a:lnTo>
                    <a:pt x="338072" y="628125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EBE0BF8A-4600-A550-9739-49AA47166314}"/>
                </a:ext>
              </a:extLst>
            </p:cNvPr>
            <p:cNvSpPr>
              <a:spLocks/>
            </p:cNvSpPr>
            <p:nvPr/>
          </p:nvSpPr>
          <p:spPr>
            <a:xfrm>
              <a:off x="5112242" y="10427253"/>
              <a:ext cx="472280" cy="430146"/>
            </a:xfrm>
            <a:custGeom>
              <a:avLst/>
              <a:gdLst>
                <a:gd name="connsiteX0" fmla="*/ 28930 w 590180"/>
                <a:gd name="connsiteY0" fmla="*/ 385014 h 444416"/>
                <a:gd name="connsiteX1" fmla="*/ 0 w 590180"/>
                <a:gd name="connsiteY1" fmla="*/ 224409 h 444416"/>
                <a:gd name="connsiteX2" fmla="*/ 67779 w 590180"/>
                <a:gd name="connsiteY2" fmla="*/ 0 h 444416"/>
                <a:gd name="connsiteX3" fmla="*/ 144651 w 590180"/>
                <a:gd name="connsiteY3" fmla="*/ 10999 h 444416"/>
                <a:gd name="connsiteX4" fmla="*/ 205819 w 590180"/>
                <a:gd name="connsiteY4" fmla="*/ 48402 h 444416"/>
                <a:gd name="connsiteX5" fmla="*/ 241362 w 590180"/>
                <a:gd name="connsiteY5" fmla="*/ 85803 h 444416"/>
                <a:gd name="connsiteX6" fmla="*/ 279385 w 590180"/>
                <a:gd name="connsiteY6" fmla="*/ 92403 h 444416"/>
                <a:gd name="connsiteX7" fmla="*/ 315755 w 590180"/>
                <a:gd name="connsiteY7" fmla="*/ 140805 h 444416"/>
                <a:gd name="connsiteX8" fmla="*/ 361216 w 590180"/>
                <a:gd name="connsiteY8" fmla="*/ 168306 h 444416"/>
                <a:gd name="connsiteX9" fmla="*/ 442222 w 590180"/>
                <a:gd name="connsiteY9" fmla="*/ 172706 h 444416"/>
                <a:gd name="connsiteX10" fmla="*/ 448008 w 590180"/>
                <a:gd name="connsiteY10" fmla="*/ 227708 h 444416"/>
                <a:gd name="connsiteX11" fmla="*/ 565383 w 590180"/>
                <a:gd name="connsiteY11" fmla="*/ 347613 h 444416"/>
                <a:gd name="connsiteX12" fmla="*/ 562077 w 590180"/>
                <a:gd name="connsiteY12" fmla="*/ 377315 h 444416"/>
                <a:gd name="connsiteX13" fmla="*/ 590180 w 590180"/>
                <a:gd name="connsiteY13" fmla="*/ 443317 h 444416"/>
                <a:gd name="connsiteX14" fmla="*/ 522400 w 590180"/>
                <a:gd name="connsiteY14" fmla="*/ 444417 h 444416"/>
                <a:gd name="connsiteX15" fmla="*/ 476939 w 590180"/>
                <a:gd name="connsiteY15" fmla="*/ 443317 h 444416"/>
                <a:gd name="connsiteX16" fmla="*/ 347164 w 590180"/>
                <a:gd name="connsiteY16" fmla="*/ 442218 h 444416"/>
                <a:gd name="connsiteX17" fmla="*/ 31409 w 590180"/>
                <a:gd name="connsiteY17" fmla="*/ 430116 h 444416"/>
                <a:gd name="connsiteX18" fmla="*/ 31409 w 590180"/>
                <a:gd name="connsiteY18" fmla="*/ 432317 h 444416"/>
                <a:gd name="connsiteX19" fmla="*/ 28930 w 590180"/>
                <a:gd name="connsiteY19" fmla="*/ 385014 h 4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90180" h="444416">
                  <a:moveTo>
                    <a:pt x="28930" y="385014"/>
                  </a:moveTo>
                  <a:lnTo>
                    <a:pt x="0" y="224409"/>
                  </a:lnTo>
                  <a:lnTo>
                    <a:pt x="67779" y="0"/>
                  </a:lnTo>
                  <a:lnTo>
                    <a:pt x="144651" y="10999"/>
                  </a:lnTo>
                  <a:lnTo>
                    <a:pt x="205819" y="48402"/>
                  </a:lnTo>
                  <a:lnTo>
                    <a:pt x="241362" y="85803"/>
                  </a:lnTo>
                  <a:lnTo>
                    <a:pt x="279385" y="92403"/>
                  </a:lnTo>
                  <a:lnTo>
                    <a:pt x="315755" y="140805"/>
                  </a:lnTo>
                  <a:lnTo>
                    <a:pt x="361216" y="168306"/>
                  </a:lnTo>
                  <a:lnTo>
                    <a:pt x="442222" y="172706"/>
                  </a:lnTo>
                  <a:lnTo>
                    <a:pt x="448008" y="227708"/>
                  </a:lnTo>
                  <a:lnTo>
                    <a:pt x="565383" y="347613"/>
                  </a:lnTo>
                  <a:lnTo>
                    <a:pt x="562077" y="377315"/>
                  </a:lnTo>
                  <a:lnTo>
                    <a:pt x="590180" y="443317"/>
                  </a:lnTo>
                  <a:lnTo>
                    <a:pt x="522400" y="444417"/>
                  </a:lnTo>
                  <a:lnTo>
                    <a:pt x="476939" y="443317"/>
                  </a:lnTo>
                  <a:lnTo>
                    <a:pt x="347164" y="442218"/>
                  </a:lnTo>
                  <a:lnTo>
                    <a:pt x="31409" y="430116"/>
                  </a:lnTo>
                  <a:lnTo>
                    <a:pt x="31409" y="432317"/>
                  </a:lnTo>
                  <a:lnTo>
                    <a:pt x="28930" y="38501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857961D4-941F-53D7-859A-37D3C1AC0FAC}"/>
                </a:ext>
              </a:extLst>
            </p:cNvPr>
            <p:cNvSpPr>
              <a:spLocks/>
            </p:cNvSpPr>
            <p:nvPr/>
          </p:nvSpPr>
          <p:spPr>
            <a:xfrm>
              <a:off x="4843029" y="10173849"/>
              <a:ext cx="338666" cy="688874"/>
            </a:xfrm>
            <a:custGeom>
              <a:avLst/>
              <a:gdLst>
                <a:gd name="connsiteX0" fmla="*/ 365350 w 423210"/>
                <a:gd name="connsiteY0" fmla="*/ 646825 h 711728"/>
                <a:gd name="connsiteX1" fmla="*/ 367829 w 423210"/>
                <a:gd name="connsiteY1" fmla="*/ 691927 h 711728"/>
                <a:gd name="connsiteX2" fmla="*/ 367829 w 423210"/>
                <a:gd name="connsiteY2" fmla="*/ 694127 h 711728"/>
                <a:gd name="connsiteX3" fmla="*/ 319887 w 423210"/>
                <a:gd name="connsiteY3" fmla="*/ 693028 h 711728"/>
                <a:gd name="connsiteX4" fmla="*/ 196727 w 423210"/>
                <a:gd name="connsiteY4" fmla="*/ 679827 h 711728"/>
                <a:gd name="connsiteX5" fmla="*/ 155398 w 423210"/>
                <a:gd name="connsiteY5" fmla="*/ 711728 h 711728"/>
                <a:gd name="connsiteX6" fmla="*/ 138866 w 423210"/>
                <a:gd name="connsiteY6" fmla="*/ 689727 h 711728"/>
                <a:gd name="connsiteX7" fmla="*/ 143826 w 423210"/>
                <a:gd name="connsiteY7" fmla="*/ 638026 h 711728"/>
                <a:gd name="connsiteX8" fmla="*/ 181848 w 423210"/>
                <a:gd name="connsiteY8" fmla="*/ 545621 h 711728"/>
                <a:gd name="connsiteX9" fmla="*/ 152918 w 423210"/>
                <a:gd name="connsiteY9" fmla="*/ 518120 h 711728"/>
                <a:gd name="connsiteX10" fmla="*/ 110762 w 423210"/>
                <a:gd name="connsiteY10" fmla="*/ 441117 h 711728"/>
                <a:gd name="connsiteX11" fmla="*/ 42983 w 423210"/>
                <a:gd name="connsiteY11" fmla="*/ 426817 h 711728"/>
                <a:gd name="connsiteX12" fmla="*/ 38849 w 423210"/>
                <a:gd name="connsiteY12" fmla="*/ 396015 h 711728"/>
                <a:gd name="connsiteX13" fmla="*/ 0 w 423210"/>
                <a:gd name="connsiteY13" fmla="*/ 349813 h 711728"/>
                <a:gd name="connsiteX14" fmla="*/ 70260 w 423210"/>
                <a:gd name="connsiteY14" fmla="*/ 249709 h 711728"/>
                <a:gd name="connsiteX15" fmla="*/ 108283 w 423210"/>
                <a:gd name="connsiteY15" fmla="*/ 124304 h 711728"/>
                <a:gd name="connsiteX16" fmla="*/ 111588 w 423210"/>
                <a:gd name="connsiteY16" fmla="*/ 77003 h 711728"/>
                <a:gd name="connsiteX17" fmla="*/ 87617 w 423210"/>
                <a:gd name="connsiteY17" fmla="*/ 15401 h 711728"/>
                <a:gd name="connsiteX18" fmla="*/ 140519 w 423210"/>
                <a:gd name="connsiteY18" fmla="*/ 0 h 711728"/>
                <a:gd name="connsiteX19" fmla="*/ 234750 w 423210"/>
                <a:gd name="connsiteY19" fmla="*/ 5499 h 711728"/>
                <a:gd name="connsiteX20" fmla="*/ 367003 w 423210"/>
                <a:gd name="connsiteY20" fmla="*/ 12100 h 711728"/>
                <a:gd name="connsiteX21" fmla="*/ 423211 w 423210"/>
                <a:gd name="connsiteY21" fmla="*/ 15401 h 711728"/>
                <a:gd name="connsiteX22" fmla="*/ 414945 w 423210"/>
                <a:gd name="connsiteY22" fmla="*/ 129805 h 711728"/>
                <a:gd name="connsiteX23" fmla="*/ 404199 w 423210"/>
                <a:gd name="connsiteY23" fmla="*/ 261811 h 711728"/>
                <a:gd name="connsiteX24" fmla="*/ 336420 w 423210"/>
                <a:gd name="connsiteY24" fmla="*/ 486219 h 711728"/>
                <a:gd name="connsiteX25" fmla="*/ 365350 w 423210"/>
                <a:gd name="connsiteY25" fmla="*/ 646825 h 71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3210" h="711728">
                  <a:moveTo>
                    <a:pt x="365350" y="646825"/>
                  </a:moveTo>
                  <a:lnTo>
                    <a:pt x="367829" y="691927"/>
                  </a:lnTo>
                  <a:lnTo>
                    <a:pt x="367829" y="694127"/>
                  </a:lnTo>
                  <a:lnTo>
                    <a:pt x="319887" y="693028"/>
                  </a:lnTo>
                  <a:lnTo>
                    <a:pt x="196727" y="679827"/>
                  </a:lnTo>
                  <a:lnTo>
                    <a:pt x="155398" y="711728"/>
                  </a:lnTo>
                  <a:lnTo>
                    <a:pt x="138866" y="689727"/>
                  </a:lnTo>
                  <a:lnTo>
                    <a:pt x="143826" y="638026"/>
                  </a:lnTo>
                  <a:lnTo>
                    <a:pt x="181848" y="545621"/>
                  </a:lnTo>
                  <a:lnTo>
                    <a:pt x="152918" y="518120"/>
                  </a:lnTo>
                  <a:lnTo>
                    <a:pt x="110762" y="441117"/>
                  </a:lnTo>
                  <a:lnTo>
                    <a:pt x="42983" y="426817"/>
                  </a:lnTo>
                  <a:lnTo>
                    <a:pt x="38849" y="396015"/>
                  </a:lnTo>
                  <a:lnTo>
                    <a:pt x="0" y="349813"/>
                  </a:lnTo>
                  <a:lnTo>
                    <a:pt x="70260" y="249709"/>
                  </a:lnTo>
                  <a:lnTo>
                    <a:pt x="108283" y="124304"/>
                  </a:lnTo>
                  <a:lnTo>
                    <a:pt x="111588" y="77003"/>
                  </a:lnTo>
                  <a:lnTo>
                    <a:pt x="87617" y="15401"/>
                  </a:lnTo>
                  <a:lnTo>
                    <a:pt x="140519" y="0"/>
                  </a:lnTo>
                  <a:lnTo>
                    <a:pt x="234750" y="5499"/>
                  </a:lnTo>
                  <a:lnTo>
                    <a:pt x="367003" y="12100"/>
                  </a:lnTo>
                  <a:lnTo>
                    <a:pt x="423211" y="15401"/>
                  </a:lnTo>
                  <a:lnTo>
                    <a:pt x="414945" y="129805"/>
                  </a:lnTo>
                  <a:lnTo>
                    <a:pt x="404199" y="261811"/>
                  </a:lnTo>
                  <a:lnTo>
                    <a:pt x="336420" y="486219"/>
                  </a:lnTo>
                  <a:lnTo>
                    <a:pt x="365350" y="646825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C85DD579-26F1-043C-6F14-506EF6704327}"/>
                </a:ext>
              </a:extLst>
            </p:cNvPr>
            <p:cNvSpPr>
              <a:spLocks/>
            </p:cNvSpPr>
            <p:nvPr/>
          </p:nvSpPr>
          <p:spPr>
            <a:xfrm>
              <a:off x="5096367" y="10843558"/>
              <a:ext cx="397536" cy="393948"/>
            </a:xfrm>
            <a:custGeom>
              <a:avLst/>
              <a:gdLst>
                <a:gd name="connsiteX0" fmla="*/ 3306 w 496777"/>
                <a:gd name="connsiteY0" fmla="*/ 1101 h 407017"/>
                <a:gd name="connsiteX1" fmla="*/ 51248 w 496777"/>
                <a:gd name="connsiteY1" fmla="*/ 2200 h 407017"/>
                <a:gd name="connsiteX2" fmla="*/ 51248 w 496777"/>
                <a:gd name="connsiteY2" fmla="*/ 0 h 407017"/>
                <a:gd name="connsiteX3" fmla="*/ 367003 w 496777"/>
                <a:gd name="connsiteY3" fmla="*/ 12102 h 407017"/>
                <a:gd name="connsiteX4" fmla="*/ 496777 w 496777"/>
                <a:gd name="connsiteY4" fmla="*/ 13201 h 407017"/>
                <a:gd name="connsiteX5" fmla="*/ 381882 w 496777"/>
                <a:gd name="connsiteY5" fmla="*/ 218909 h 407017"/>
                <a:gd name="connsiteX6" fmla="*/ 278558 w 496777"/>
                <a:gd name="connsiteY6" fmla="*/ 407017 h 407017"/>
                <a:gd name="connsiteX7" fmla="*/ 277732 w 496777"/>
                <a:gd name="connsiteY7" fmla="*/ 405916 h 407017"/>
                <a:gd name="connsiteX8" fmla="*/ 233924 w 496777"/>
                <a:gd name="connsiteY8" fmla="*/ 376215 h 407017"/>
                <a:gd name="connsiteX9" fmla="*/ 116548 w 496777"/>
                <a:gd name="connsiteY9" fmla="*/ 299212 h 407017"/>
                <a:gd name="connsiteX10" fmla="*/ 91752 w 496777"/>
                <a:gd name="connsiteY10" fmla="*/ 201308 h 407017"/>
                <a:gd name="connsiteX11" fmla="*/ 19012 w 496777"/>
                <a:gd name="connsiteY11" fmla="*/ 132005 h 407017"/>
                <a:gd name="connsiteX12" fmla="*/ 33889 w 496777"/>
                <a:gd name="connsiteY12" fmla="*/ 115505 h 407017"/>
                <a:gd name="connsiteX13" fmla="*/ 0 w 496777"/>
                <a:gd name="connsiteY13" fmla="*/ 17601 h 407017"/>
                <a:gd name="connsiteX14" fmla="*/ 3306 w 496777"/>
                <a:gd name="connsiteY14" fmla="*/ 1101 h 40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6777" h="407017">
                  <a:moveTo>
                    <a:pt x="3306" y="1101"/>
                  </a:moveTo>
                  <a:lnTo>
                    <a:pt x="51248" y="2200"/>
                  </a:lnTo>
                  <a:lnTo>
                    <a:pt x="51248" y="0"/>
                  </a:lnTo>
                  <a:lnTo>
                    <a:pt x="367003" y="12102"/>
                  </a:lnTo>
                  <a:lnTo>
                    <a:pt x="496777" y="13201"/>
                  </a:lnTo>
                  <a:lnTo>
                    <a:pt x="381882" y="218909"/>
                  </a:lnTo>
                  <a:lnTo>
                    <a:pt x="278558" y="407017"/>
                  </a:lnTo>
                  <a:lnTo>
                    <a:pt x="277732" y="405916"/>
                  </a:lnTo>
                  <a:lnTo>
                    <a:pt x="233924" y="376215"/>
                  </a:lnTo>
                  <a:lnTo>
                    <a:pt x="116548" y="299212"/>
                  </a:lnTo>
                  <a:lnTo>
                    <a:pt x="91752" y="201308"/>
                  </a:lnTo>
                  <a:lnTo>
                    <a:pt x="19012" y="132005"/>
                  </a:lnTo>
                  <a:lnTo>
                    <a:pt x="33889" y="115505"/>
                  </a:lnTo>
                  <a:lnTo>
                    <a:pt x="0" y="17601"/>
                  </a:lnTo>
                  <a:lnTo>
                    <a:pt x="3306" y="1101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FE1E0D4C-4A85-1929-2DC8-7D41261231BC}"/>
                </a:ext>
              </a:extLst>
            </p:cNvPr>
            <p:cNvSpPr>
              <a:spLocks/>
            </p:cNvSpPr>
            <p:nvPr/>
          </p:nvSpPr>
          <p:spPr>
            <a:xfrm>
              <a:off x="5044774" y="11207693"/>
              <a:ext cx="459712" cy="479124"/>
            </a:xfrm>
            <a:custGeom>
              <a:avLst/>
              <a:gdLst>
                <a:gd name="connsiteX0" fmla="*/ 298397 w 574475"/>
                <a:gd name="connsiteY0" fmla="*/ 0 h 495019"/>
                <a:gd name="connsiteX1" fmla="*/ 342205 w 574475"/>
                <a:gd name="connsiteY1" fmla="*/ 29701 h 495019"/>
                <a:gd name="connsiteX2" fmla="*/ 343031 w 574475"/>
                <a:gd name="connsiteY2" fmla="*/ 30802 h 495019"/>
                <a:gd name="connsiteX3" fmla="*/ 409985 w 574475"/>
                <a:gd name="connsiteY3" fmla="*/ 59402 h 495019"/>
                <a:gd name="connsiteX4" fmla="*/ 430650 w 574475"/>
                <a:gd name="connsiteY4" fmla="*/ 46201 h 495019"/>
                <a:gd name="connsiteX5" fmla="*/ 490991 w 574475"/>
                <a:gd name="connsiteY5" fmla="*/ 56103 h 495019"/>
                <a:gd name="connsiteX6" fmla="*/ 574476 w 574475"/>
                <a:gd name="connsiteY6" fmla="*/ 19801 h 495019"/>
                <a:gd name="connsiteX7" fmla="*/ 564556 w 574475"/>
                <a:gd name="connsiteY7" fmla="*/ 107804 h 495019"/>
                <a:gd name="connsiteX8" fmla="*/ 524054 w 574475"/>
                <a:gd name="connsiteY8" fmla="*/ 495020 h 495019"/>
                <a:gd name="connsiteX9" fmla="*/ 342205 w 574475"/>
                <a:gd name="connsiteY9" fmla="*/ 488419 h 495019"/>
                <a:gd name="connsiteX10" fmla="*/ 39676 w 574475"/>
                <a:gd name="connsiteY10" fmla="*/ 480720 h 495019"/>
                <a:gd name="connsiteX11" fmla="*/ 57860 w 574475"/>
                <a:gd name="connsiteY11" fmla="*/ 335513 h 495019"/>
                <a:gd name="connsiteX12" fmla="*/ 0 w 574475"/>
                <a:gd name="connsiteY12" fmla="*/ 253010 h 495019"/>
                <a:gd name="connsiteX13" fmla="*/ 35543 w 574475"/>
                <a:gd name="connsiteY13" fmla="*/ 221109 h 495019"/>
                <a:gd name="connsiteX14" fmla="*/ 71913 w 574475"/>
                <a:gd name="connsiteY14" fmla="*/ 213409 h 495019"/>
                <a:gd name="connsiteX15" fmla="*/ 298397 w 574475"/>
                <a:gd name="connsiteY15" fmla="*/ 0 h 495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4475" h="495019">
                  <a:moveTo>
                    <a:pt x="298397" y="0"/>
                  </a:moveTo>
                  <a:lnTo>
                    <a:pt x="342205" y="29701"/>
                  </a:lnTo>
                  <a:lnTo>
                    <a:pt x="343031" y="30802"/>
                  </a:lnTo>
                  <a:lnTo>
                    <a:pt x="409985" y="59402"/>
                  </a:lnTo>
                  <a:lnTo>
                    <a:pt x="430650" y="46201"/>
                  </a:lnTo>
                  <a:lnTo>
                    <a:pt x="490991" y="56103"/>
                  </a:lnTo>
                  <a:lnTo>
                    <a:pt x="574476" y="19801"/>
                  </a:lnTo>
                  <a:lnTo>
                    <a:pt x="564556" y="107804"/>
                  </a:lnTo>
                  <a:lnTo>
                    <a:pt x="524054" y="495020"/>
                  </a:lnTo>
                  <a:lnTo>
                    <a:pt x="342205" y="488419"/>
                  </a:lnTo>
                  <a:lnTo>
                    <a:pt x="39676" y="480720"/>
                  </a:lnTo>
                  <a:lnTo>
                    <a:pt x="57860" y="335513"/>
                  </a:lnTo>
                  <a:lnTo>
                    <a:pt x="0" y="253010"/>
                  </a:lnTo>
                  <a:lnTo>
                    <a:pt x="35543" y="221109"/>
                  </a:lnTo>
                  <a:lnTo>
                    <a:pt x="71913" y="213409"/>
                  </a:lnTo>
                  <a:lnTo>
                    <a:pt x="298397" y="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540401FC-E654-3E5F-E667-9AED9D5E87CA}"/>
                </a:ext>
              </a:extLst>
            </p:cNvPr>
            <p:cNvSpPr>
              <a:spLocks/>
            </p:cNvSpPr>
            <p:nvPr/>
          </p:nvSpPr>
          <p:spPr>
            <a:xfrm>
              <a:off x="6927943" y="9606352"/>
              <a:ext cx="187854" cy="457829"/>
            </a:xfrm>
            <a:custGeom>
              <a:avLst/>
              <a:gdLst>
                <a:gd name="connsiteX0" fmla="*/ 53728 w 234750"/>
                <a:gd name="connsiteY0" fmla="*/ 2200 h 473018"/>
                <a:gd name="connsiteX1" fmla="*/ 134734 w 234750"/>
                <a:gd name="connsiteY1" fmla="*/ 0 h 473018"/>
                <a:gd name="connsiteX2" fmla="*/ 185981 w 234750"/>
                <a:gd name="connsiteY2" fmla="*/ 0 h 473018"/>
                <a:gd name="connsiteX3" fmla="*/ 234750 w 234750"/>
                <a:gd name="connsiteY3" fmla="*/ 295912 h 473018"/>
                <a:gd name="connsiteX4" fmla="*/ 204994 w 234750"/>
                <a:gd name="connsiteY4" fmla="*/ 345413 h 473018"/>
                <a:gd name="connsiteX5" fmla="*/ 174409 w 234750"/>
                <a:gd name="connsiteY5" fmla="*/ 385016 h 473018"/>
                <a:gd name="connsiteX6" fmla="*/ 134734 w 234750"/>
                <a:gd name="connsiteY6" fmla="*/ 385016 h 473018"/>
                <a:gd name="connsiteX7" fmla="*/ 90924 w 234750"/>
                <a:gd name="connsiteY7" fmla="*/ 473018 h 473018"/>
                <a:gd name="connsiteX8" fmla="*/ 16532 w 234750"/>
                <a:gd name="connsiteY8" fmla="*/ 459818 h 473018"/>
                <a:gd name="connsiteX9" fmla="*/ 4132 w 234750"/>
                <a:gd name="connsiteY9" fmla="*/ 449918 h 473018"/>
                <a:gd name="connsiteX10" fmla="*/ 0 w 234750"/>
                <a:gd name="connsiteY10" fmla="*/ 112204 h 473018"/>
                <a:gd name="connsiteX11" fmla="*/ 17358 w 234750"/>
                <a:gd name="connsiteY11" fmla="*/ 31901 h 473018"/>
                <a:gd name="connsiteX12" fmla="*/ 53728 w 234750"/>
                <a:gd name="connsiteY12" fmla="*/ 2200 h 47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750" h="473018">
                  <a:moveTo>
                    <a:pt x="53728" y="2200"/>
                  </a:moveTo>
                  <a:lnTo>
                    <a:pt x="134734" y="0"/>
                  </a:lnTo>
                  <a:lnTo>
                    <a:pt x="185981" y="0"/>
                  </a:lnTo>
                  <a:lnTo>
                    <a:pt x="234750" y="295912"/>
                  </a:lnTo>
                  <a:lnTo>
                    <a:pt x="204994" y="345413"/>
                  </a:lnTo>
                  <a:lnTo>
                    <a:pt x="174409" y="385016"/>
                  </a:lnTo>
                  <a:lnTo>
                    <a:pt x="134734" y="385016"/>
                  </a:lnTo>
                  <a:lnTo>
                    <a:pt x="90924" y="473018"/>
                  </a:lnTo>
                  <a:lnTo>
                    <a:pt x="16532" y="459818"/>
                  </a:lnTo>
                  <a:lnTo>
                    <a:pt x="4132" y="449918"/>
                  </a:lnTo>
                  <a:lnTo>
                    <a:pt x="0" y="112204"/>
                  </a:lnTo>
                  <a:lnTo>
                    <a:pt x="17358" y="31901"/>
                  </a:lnTo>
                  <a:lnTo>
                    <a:pt x="53728" y="220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B367EAD5-0ACC-3928-7B91-A4ED69DA4236}"/>
                </a:ext>
              </a:extLst>
            </p:cNvPr>
            <p:cNvSpPr>
              <a:spLocks/>
            </p:cNvSpPr>
            <p:nvPr/>
          </p:nvSpPr>
          <p:spPr>
            <a:xfrm>
              <a:off x="8623260" y="10222826"/>
              <a:ext cx="302946" cy="488706"/>
            </a:xfrm>
            <a:custGeom>
              <a:avLst/>
              <a:gdLst>
                <a:gd name="connsiteX0" fmla="*/ 360390 w 378573"/>
                <a:gd name="connsiteY0" fmla="*/ 409216 h 504919"/>
                <a:gd name="connsiteX1" fmla="*/ 367003 w 378573"/>
                <a:gd name="connsiteY1" fmla="*/ 408116 h 504919"/>
                <a:gd name="connsiteX2" fmla="*/ 367003 w 378573"/>
                <a:gd name="connsiteY2" fmla="*/ 413616 h 504919"/>
                <a:gd name="connsiteX3" fmla="*/ 366177 w 378573"/>
                <a:gd name="connsiteY3" fmla="*/ 414717 h 504919"/>
                <a:gd name="connsiteX4" fmla="*/ 366177 w 378573"/>
                <a:gd name="connsiteY4" fmla="*/ 414717 h 504919"/>
                <a:gd name="connsiteX5" fmla="*/ 362043 w 378573"/>
                <a:gd name="connsiteY5" fmla="*/ 411416 h 504919"/>
                <a:gd name="connsiteX6" fmla="*/ 360390 w 378573"/>
                <a:gd name="connsiteY6" fmla="*/ 409216 h 504919"/>
                <a:gd name="connsiteX7" fmla="*/ 34716 w 378573"/>
                <a:gd name="connsiteY7" fmla="*/ 82503 h 504919"/>
                <a:gd name="connsiteX8" fmla="*/ 69432 w 378573"/>
                <a:gd name="connsiteY8" fmla="*/ 79203 h 504919"/>
                <a:gd name="connsiteX9" fmla="*/ 138040 w 378573"/>
                <a:gd name="connsiteY9" fmla="*/ 97904 h 504919"/>
                <a:gd name="connsiteX10" fmla="*/ 94230 w 378573"/>
                <a:gd name="connsiteY10" fmla="*/ 58303 h 504919"/>
                <a:gd name="connsiteX11" fmla="*/ 115721 w 378573"/>
                <a:gd name="connsiteY11" fmla="*/ 38502 h 504919"/>
                <a:gd name="connsiteX12" fmla="*/ 204166 w 378573"/>
                <a:gd name="connsiteY12" fmla="*/ 11001 h 504919"/>
                <a:gd name="connsiteX13" fmla="*/ 300050 w 378573"/>
                <a:gd name="connsiteY13" fmla="*/ 0 h 504919"/>
                <a:gd name="connsiteX14" fmla="*/ 352125 w 378573"/>
                <a:gd name="connsiteY14" fmla="*/ 18700 h 504919"/>
                <a:gd name="connsiteX15" fmla="*/ 330633 w 378573"/>
                <a:gd name="connsiteY15" fmla="*/ 101203 h 504919"/>
                <a:gd name="connsiteX16" fmla="*/ 378574 w 378573"/>
                <a:gd name="connsiteY16" fmla="*/ 83604 h 504919"/>
                <a:gd name="connsiteX17" fmla="*/ 357911 w 378573"/>
                <a:gd name="connsiteY17" fmla="*/ 137505 h 504919"/>
                <a:gd name="connsiteX18" fmla="*/ 319061 w 378573"/>
                <a:gd name="connsiteY18" fmla="*/ 170507 h 504919"/>
                <a:gd name="connsiteX19" fmla="*/ 342206 w 378573"/>
                <a:gd name="connsiteY19" fmla="*/ 188108 h 504919"/>
                <a:gd name="connsiteX20" fmla="*/ 351298 w 378573"/>
                <a:gd name="connsiteY20" fmla="*/ 256310 h 504919"/>
                <a:gd name="connsiteX21" fmla="*/ 290957 w 378573"/>
                <a:gd name="connsiteY21" fmla="*/ 269511 h 504919"/>
                <a:gd name="connsiteX22" fmla="*/ 343031 w 378573"/>
                <a:gd name="connsiteY22" fmla="*/ 288211 h 504919"/>
                <a:gd name="connsiteX23" fmla="*/ 367003 w 378573"/>
                <a:gd name="connsiteY23" fmla="*/ 325613 h 504919"/>
                <a:gd name="connsiteX24" fmla="*/ 351298 w 378573"/>
                <a:gd name="connsiteY24" fmla="*/ 339913 h 504919"/>
                <a:gd name="connsiteX25" fmla="*/ 373615 w 378573"/>
                <a:gd name="connsiteY25" fmla="*/ 372916 h 504919"/>
                <a:gd name="connsiteX26" fmla="*/ 357084 w 378573"/>
                <a:gd name="connsiteY26" fmla="*/ 392715 h 504919"/>
                <a:gd name="connsiteX27" fmla="*/ 273599 w 378573"/>
                <a:gd name="connsiteY27" fmla="*/ 376215 h 504919"/>
                <a:gd name="connsiteX28" fmla="*/ 234750 w 378573"/>
                <a:gd name="connsiteY28" fmla="*/ 388315 h 504919"/>
                <a:gd name="connsiteX29" fmla="*/ 233924 w 378573"/>
                <a:gd name="connsiteY29" fmla="*/ 432318 h 504919"/>
                <a:gd name="connsiteX30" fmla="*/ 199205 w 378573"/>
                <a:gd name="connsiteY30" fmla="*/ 504920 h 504919"/>
                <a:gd name="connsiteX31" fmla="*/ 114895 w 378573"/>
                <a:gd name="connsiteY31" fmla="*/ 492820 h 504919"/>
                <a:gd name="connsiteX32" fmla="*/ 140518 w 378573"/>
                <a:gd name="connsiteY32" fmla="*/ 390515 h 504919"/>
                <a:gd name="connsiteX33" fmla="*/ 14051 w 378573"/>
                <a:gd name="connsiteY33" fmla="*/ 386115 h 504919"/>
                <a:gd name="connsiteX34" fmla="*/ 0 w 378573"/>
                <a:gd name="connsiteY34" fmla="*/ 276111 h 504919"/>
                <a:gd name="connsiteX35" fmla="*/ 50421 w 378573"/>
                <a:gd name="connsiteY35" fmla="*/ 180407 h 504919"/>
                <a:gd name="connsiteX36" fmla="*/ 22317 w 378573"/>
                <a:gd name="connsiteY36" fmla="*/ 114404 h 504919"/>
                <a:gd name="connsiteX37" fmla="*/ 34716 w 378573"/>
                <a:gd name="connsiteY37" fmla="*/ 82503 h 504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78573" h="504919">
                  <a:moveTo>
                    <a:pt x="360390" y="409216"/>
                  </a:moveTo>
                  <a:lnTo>
                    <a:pt x="367003" y="408116"/>
                  </a:lnTo>
                  <a:lnTo>
                    <a:pt x="367003" y="413616"/>
                  </a:lnTo>
                  <a:lnTo>
                    <a:pt x="366177" y="414717"/>
                  </a:lnTo>
                  <a:lnTo>
                    <a:pt x="366177" y="414717"/>
                  </a:lnTo>
                  <a:lnTo>
                    <a:pt x="362043" y="411416"/>
                  </a:lnTo>
                  <a:lnTo>
                    <a:pt x="360390" y="409216"/>
                  </a:lnTo>
                  <a:close/>
                  <a:moveTo>
                    <a:pt x="34716" y="82503"/>
                  </a:moveTo>
                  <a:lnTo>
                    <a:pt x="69432" y="79203"/>
                  </a:lnTo>
                  <a:lnTo>
                    <a:pt x="138040" y="97904"/>
                  </a:lnTo>
                  <a:lnTo>
                    <a:pt x="94230" y="58303"/>
                  </a:lnTo>
                  <a:lnTo>
                    <a:pt x="115721" y="38502"/>
                  </a:lnTo>
                  <a:lnTo>
                    <a:pt x="204166" y="11001"/>
                  </a:lnTo>
                  <a:lnTo>
                    <a:pt x="300050" y="0"/>
                  </a:lnTo>
                  <a:lnTo>
                    <a:pt x="352125" y="18700"/>
                  </a:lnTo>
                  <a:lnTo>
                    <a:pt x="330633" y="101203"/>
                  </a:lnTo>
                  <a:lnTo>
                    <a:pt x="378574" y="83604"/>
                  </a:lnTo>
                  <a:lnTo>
                    <a:pt x="357911" y="137505"/>
                  </a:lnTo>
                  <a:lnTo>
                    <a:pt x="319061" y="170507"/>
                  </a:lnTo>
                  <a:lnTo>
                    <a:pt x="342206" y="188108"/>
                  </a:lnTo>
                  <a:lnTo>
                    <a:pt x="351298" y="256310"/>
                  </a:lnTo>
                  <a:lnTo>
                    <a:pt x="290957" y="269511"/>
                  </a:lnTo>
                  <a:lnTo>
                    <a:pt x="343031" y="288211"/>
                  </a:lnTo>
                  <a:lnTo>
                    <a:pt x="367003" y="325613"/>
                  </a:lnTo>
                  <a:lnTo>
                    <a:pt x="351298" y="339913"/>
                  </a:lnTo>
                  <a:lnTo>
                    <a:pt x="373615" y="372916"/>
                  </a:lnTo>
                  <a:lnTo>
                    <a:pt x="357084" y="392715"/>
                  </a:lnTo>
                  <a:lnTo>
                    <a:pt x="273599" y="376215"/>
                  </a:lnTo>
                  <a:lnTo>
                    <a:pt x="234750" y="388315"/>
                  </a:lnTo>
                  <a:lnTo>
                    <a:pt x="233924" y="432318"/>
                  </a:lnTo>
                  <a:lnTo>
                    <a:pt x="199205" y="504920"/>
                  </a:lnTo>
                  <a:lnTo>
                    <a:pt x="114895" y="492820"/>
                  </a:lnTo>
                  <a:lnTo>
                    <a:pt x="140518" y="390515"/>
                  </a:lnTo>
                  <a:lnTo>
                    <a:pt x="14051" y="386115"/>
                  </a:lnTo>
                  <a:lnTo>
                    <a:pt x="0" y="276111"/>
                  </a:lnTo>
                  <a:lnTo>
                    <a:pt x="50421" y="180407"/>
                  </a:lnTo>
                  <a:lnTo>
                    <a:pt x="22317" y="114404"/>
                  </a:lnTo>
                  <a:lnTo>
                    <a:pt x="34716" y="82503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1B7611B1-358F-012B-7060-DB8469A6AC54}"/>
                </a:ext>
              </a:extLst>
            </p:cNvPr>
            <p:cNvSpPr>
              <a:spLocks/>
            </p:cNvSpPr>
            <p:nvPr/>
          </p:nvSpPr>
          <p:spPr>
            <a:xfrm>
              <a:off x="4207368" y="9755413"/>
              <a:ext cx="367108" cy="335386"/>
            </a:xfrm>
            <a:custGeom>
              <a:avLst/>
              <a:gdLst>
                <a:gd name="connsiteX0" fmla="*/ 438916 w 458753"/>
                <a:gd name="connsiteY0" fmla="*/ 194709 h 346513"/>
                <a:gd name="connsiteX1" fmla="*/ 458754 w 458753"/>
                <a:gd name="connsiteY1" fmla="*/ 246410 h 346513"/>
                <a:gd name="connsiteX2" fmla="*/ 413292 w 458753"/>
                <a:gd name="connsiteY2" fmla="*/ 315714 h 346513"/>
                <a:gd name="connsiteX3" fmla="*/ 367003 w 458753"/>
                <a:gd name="connsiteY3" fmla="*/ 346514 h 346513"/>
                <a:gd name="connsiteX4" fmla="*/ 237229 w 458753"/>
                <a:gd name="connsiteY4" fmla="*/ 336614 h 346513"/>
                <a:gd name="connsiteX5" fmla="*/ 100843 w 458753"/>
                <a:gd name="connsiteY5" fmla="*/ 346514 h 346513"/>
                <a:gd name="connsiteX6" fmla="*/ 85137 w 458753"/>
                <a:gd name="connsiteY6" fmla="*/ 273911 h 346513"/>
                <a:gd name="connsiteX7" fmla="*/ 57860 w 458753"/>
                <a:gd name="connsiteY7" fmla="*/ 243110 h 346513"/>
                <a:gd name="connsiteX8" fmla="*/ 29757 w 458753"/>
                <a:gd name="connsiteY8" fmla="*/ 246410 h 346513"/>
                <a:gd name="connsiteX9" fmla="*/ 6613 w 458753"/>
                <a:gd name="connsiteY9" fmla="*/ 213409 h 346513"/>
                <a:gd name="connsiteX10" fmla="*/ 23971 w 458753"/>
                <a:gd name="connsiteY10" fmla="*/ 154007 h 346513"/>
                <a:gd name="connsiteX11" fmla="*/ 0 w 458753"/>
                <a:gd name="connsiteY11" fmla="*/ 124306 h 346513"/>
                <a:gd name="connsiteX12" fmla="*/ 87617 w 458753"/>
                <a:gd name="connsiteY12" fmla="*/ 51703 h 346513"/>
                <a:gd name="connsiteX13" fmla="*/ 123161 w 458753"/>
                <a:gd name="connsiteY13" fmla="*/ 39603 h 346513"/>
                <a:gd name="connsiteX14" fmla="*/ 154571 w 458753"/>
                <a:gd name="connsiteY14" fmla="*/ 64903 h 346513"/>
                <a:gd name="connsiteX15" fmla="*/ 212432 w 458753"/>
                <a:gd name="connsiteY15" fmla="*/ 70403 h 346513"/>
                <a:gd name="connsiteX16" fmla="*/ 192593 w 458753"/>
                <a:gd name="connsiteY16" fmla="*/ 0 h 346513"/>
                <a:gd name="connsiteX17" fmla="*/ 279385 w 458753"/>
                <a:gd name="connsiteY17" fmla="*/ 51703 h 346513"/>
                <a:gd name="connsiteX18" fmla="*/ 351298 w 458753"/>
                <a:gd name="connsiteY18" fmla="*/ 152906 h 346513"/>
                <a:gd name="connsiteX19" fmla="*/ 364524 w 458753"/>
                <a:gd name="connsiteY19" fmla="*/ 148506 h 346513"/>
                <a:gd name="connsiteX20" fmla="*/ 438916 w 458753"/>
                <a:gd name="connsiteY20" fmla="*/ 194709 h 34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8753" h="346513">
                  <a:moveTo>
                    <a:pt x="438916" y="194709"/>
                  </a:moveTo>
                  <a:lnTo>
                    <a:pt x="458754" y="246410"/>
                  </a:lnTo>
                  <a:lnTo>
                    <a:pt x="413292" y="315714"/>
                  </a:lnTo>
                  <a:lnTo>
                    <a:pt x="367003" y="346514"/>
                  </a:lnTo>
                  <a:lnTo>
                    <a:pt x="237229" y="336614"/>
                  </a:lnTo>
                  <a:lnTo>
                    <a:pt x="100843" y="346514"/>
                  </a:lnTo>
                  <a:lnTo>
                    <a:pt x="85137" y="273911"/>
                  </a:lnTo>
                  <a:lnTo>
                    <a:pt x="57860" y="243110"/>
                  </a:lnTo>
                  <a:lnTo>
                    <a:pt x="29757" y="246410"/>
                  </a:lnTo>
                  <a:lnTo>
                    <a:pt x="6613" y="213409"/>
                  </a:lnTo>
                  <a:lnTo>
                    <a:pt x="23971" y="154007"/>
                  </a:lnTo>
                  <a:lnTo>
                    <a:pt x="0" y="124306"/>
                  </a:lnTo>
                  <a:lnTo>
                    <a:pt x="87617" y="51703"/>
                  </a:lnTo>
                  <a:lnTo>
                    <a:pt x="123161" y="39603"/>
                  </a:lnTo>
                  <a:lnTo>
                    <a:pt x="154571" y="64903"/>
                  </a:lnTo>
                  <a:lnTo>
                    <a:pt x="212432" y="70403"/>
                  </a:lnTo>
                  <a:lnTo>
                    <a:pt x="192593" y="0"/>
                  </a:lnTo>
                  <a:lnTo>
                    <a:pt x="279385" y="51703"/>
                  </a:lnTo>
                  <a:lnTo>
                    <a:pt x="351298" y="152906"/>
                  </a:lnTo>
                  <a:lnTo>
                    <a:pt x="364524" y="148506"/>
                  </a:lnTo>
                  <a:lnTo>
                    <a:pt x="438916" y="194709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" name="Freeform 282">
              <a:extLst>
                <a:ext uri="{FF2B5EF4-FFF2-40B4-BE49-F238E27FC236}">
                  <a16:creationId xmlns:a16="http://schemas.microsoft.com/office/drawing/2014/main" id="{1B4A7018-8464-3BCC-17D2-BE751A4D4241}"/>
                </a:ext>
              </a:extLst>
            </p:cNvPr>
            <p:cNvSpPr>
              <a:spLocks/>
            </p:cNvSpPr>
            <p:nvPr/>
          </p:nvSpPr>
          <p:spPr>
            <a:xfrm>
              <a:off x="4501055" y="9710694"/>
              <a:ext cx="545040" cy="531296"/>
            </a:xfrm>
            <a:custGeom>
              <a:avLst/>
              <a:gdLst>
                <a:gd name="connsiteX0" fmla="*/ 0 w 681104"/>
                <a:gd name="connsiteY0" fmla="*/ 392715 h 548922"/>
                <a:gd name="connsiteX1" fmla="*/ 46290 w 681104"/>
                <a:gd name="connsiteY1" fmla="*/ 361915 h 548922"/>
                <a:gd name="connsiteX2" fmla="*/ 91751 w 681104"/>
                <a:gd name="connsiteY2" fmla="*/ 292611 h 548922"/>
                <a:gd name="connsiteX3" fmla="*/ 71913 w 681104"/>
                <a:gd name="connsiteY3" fmla="*/ 240910 h 548922"/>
                <a:gd name="connsiteX4" fmla="*/ 136386 w 681104"/>
                <a:gd name="connsiteY4" fmla="*/ 191408 h 548922"/>
                <a:gd name="connsiteX5" fmla="*/ 171104 w 681104"/>
                <a:gd name="connsiteY5" fmla="*/ 196907 h 548922"/>
                <a:gd name="connsiteX6" fmla="*/ 197553 w 681104"/>
                <a:gd name="connsiteY6" fmla="*/ 101203 h 548922"/>
                <a:gd name="connsiteX7" fmla="*/ 228964 w 681104"/>
                <a:gd name="connsiteY7" fmla="*/ 74803 h 548922"/>
                <a:gd name="connsiteX8" fmla="*/ 298397 w 681104"/>
                <a:gd name="connsiteY8" fmla="*/ 90204 h 548922"/>
                <a:gd name="connsiteX9" fmla="*/ 363697 w 681104"/>
                <a:gd name="connsiteY9" fmla="*/ 49502 h 548922"/>
                <a:gd name="connsiteX10" fmla="*/ 390974 w 681104"/>
                <a:gd name="connsiteY10" fmla="*/ 8800 h 548922"/>
                <a:gd name="connsiteX11" fmla="*/ 414945 w 681104"/>
                <a:gd name="connsiteY11" fmla="*/ 35201 h 548922"/>
                <a:gd name="connsiteX12" fmla="*/ 458755 w 681104"/>
                <a:gd name="connsiteY12" fmla="*/ 0 h 548922"/>
                <a:gd name="connsiteX13" fmla="*/ 475286 w 681104"/>
                <a:gd name="connsiteY13" fmla="*/ 28602 h 548922"/>
                <a:gd name="connsiteX14" fmla="*/ 508349 w 681104"/>
                <a:gd name="connsiteY14" fmla="*/ 38502 h 548922"/>
                <a:gd name="connsiteX15" fmla="*/ 538106 w 681104"/>
                <a:gd name="connsiteY15" fmla="*/ 88004 h 548922"/>
                <a:gd name="connsiteX16" fmla="*/ 585221 w 681104"/>
                <a:gd name="connsiteY16" fmla="*/ 51703 h 548922"/>
                <a:gd name="connsiteX17" fmla="*/ 619939 w 681104"/>
                <a:gd name="connsiteY17" fmla="*/ 94604 h 548922"/>
                <a:gd name="connsiteX18" fmla="*/ 647215 w 681104"/>
                <a:gd name="connsiteY18" fmla="*/ 104504 h 548922"/>
                <a:gd name="connsiteX19" fmla="*/ 681105 w 681104"/>
                <a:gd name="connsiteY19" fmla="*/ 147406 h 548922"/>
                <a:gd name="connsiteX20" fmla="*/ 674492 w 681104"/>
                <a:gd name="connsiteY20" fmla="*/ 259611 h 548922"/>
                <a:gd name="connsiteX21" fmla="*/ 669533 w 681104"/>
                <a:gd name="connsiteY21" fmla="*/ 348714 h 548922"/>
                <a:gd name="connsiteX22" fmla="*/ 662095 w 681104"/>
                <a:gd name="connsiteY22" fmla="*/ 484019 h 548922"/>
                <a:gd name="connsiteX23" fmla="*/ 567863 w 681104"/>
                <a:gd name="connsiteY23" fmla="*/ 478520 h 548922"/>
                <a:gd name="connsiteX24" fmla="*/ 514962 w 681104"/>
                <a:gd name="connsiteY24" fmla="*/ 493920 h 548922"/>
                <a:gd name="connsiteX25" fmla="*/ 485205 w 681104"/>
                <a:gd name="connsiteY25" fmla="*/ 511520 h 548922"/>
                <a:gd name="connsiteX26" fmla="*/ 352124 w 681104"/>
                <a:gd name="connsiteY26" fmla="*/ 501620 h 548922"/>
                <a:gd name="connsiteX27" fmla="*/ 278559 w 681104"/>
                <a:gd name="connsiteY27" fmla="*/ 513720 h 548922"/>
                <a:gd name="connsiteX28" fmla="*/ 213260 w 681104"/>
                <a:gd name="connsiteY28" fmla="*/ 548922 h 548922"/>
                <a:gd name="connsiteX29" fmla="*/ 198380 w 681104"/>
                <a:gd name="connsiteY29" fmla="*/ 515920 h 548922"/>
                <a:gd name="connsiteX30" fmla="*/ 85965 w 681104"/>
                <a:gd name="connsiteY30" fmla="*/ 426817 h 548922"/>
                <a:gd name="connsiteX31" fmla="*/ 28105 w 681104"/>
                <a:gd name="connsiteY31" fmla="*/ 418016 h 548922"/>
                <a:gd name="connsiteX32" fmla="*/ 0 w 681104"/>
                <a:gd name="connsiteY32" fmla="*/ 392715 h 548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81104" h="548922">
                  <a:moveTo>
                    <a:pt x="0" y="392715"/>
                  </a:moveTo>
                  <a:lnTo>
                    <a:pt x="46290" y="361915"/>
                  </a:lnTo>
                  <a:lnTo>
                    <a:pt x="91751" y="292611"/>
                  </a:lnTo>
                  <a:lnTo>
                    <a:pt x="71913" y="240910"/>
                  </a:lnTo>
                  <a:lnTo>
                    <a:pt x="136386" y="191408"/>
                  </a:lnTo>
                  <a:lnTo>
                    <a:pt x="171104" y="196907"/>
                  </a:lnTo>
                  <a:lnTo>
                    <a:pt x="197553" y="101203"/>
                  </a:lnTo>
                  <a:lnTo>
                    <a:pt x="228964" y="74803"/>
                  </a:lnTo>
                  <a:lnTo>
                    <a:pt x="298397" y="90204"/>
                  </a:lnTo>
                  <a:lnTo>
                    <a:pt x="363697" y="49502"/>
                  </a:lnTo>
                  <a:lnTo>
                    <a:pt x="390974" y="8800"/>
                  </a:lnTo>
                  <a:lnTo>
                    <a:pt x="414945" y="35201"/>
                  </a:lnTo>
                  <a:lnTo>
                    <a:pt x="458755" y="0"/>
                  </a:lnTo>
                  <a:lnTo>
                    <a:pt x="475286" y="28602"/>
                  </a:lnTo>
                  <a:lnTo>
                    <a:pt x="508349" y="38502"/>
                  </a:lnTo>
                  <a:lnTo>
                    <a:pt x="538106" y="88004"/>
                  </a:lnTo>
                  <a:lnTo>
                    <a:pt x="585221" y="51703"/>
                  </a:lnTo>
                  <a:lnTo>
                    <a:pt x="619939" y="94604"/>
                  </a:lnTo>
                  <a:lnTo>
                    <a:pt x="647215" y="104504"/>
                  </a:lnTo>
                  <a:lnTo>
                    <a:pt x="681105" y="147406"/>
                  </a:lnTo>
                  <a:lnTo>
                    <a:pt x="674492" y="259611"/>
                  </a:lnTo>
                  <a:lnTo>
                    <a:pt x="669533" y="348714"/>
                  </a:lnTo>
                  <a:lnTo>
                    <a:pt x="662095" y="484019"/>
                  </a:lnTo>
                  <a:lnTo>
                    <a:pt x="567863" y="478520"/>
                  </a:lnTo>
                  <a:lnTo>
                    <a:pt x="514962" y="493920"/>
                  </a:lnTo>
                  <a:lnTo>
                    <a:pt x="485205" y="511520"/>
                  </a:lnTo>
                  <a:lnTo>
                    <a:pt x="352124" y="501620"/>
                  </a:lnTo>
                  <a:lnTo>
                    <a:pt x="278559" y="513720"/>
                  </a:lnTo>
                  <a:lnTo>
                    <a:pt x="213260" y="548922"/>
                  </a:lnTo>
                  <a:lnTo>
                    <a:pt x="198380" y="515920"/>
                  </a:lnTo>
                  <a:lnTo>
                    <a:pt x="85965" y="426817"/>
                  </a:lnTo>
                  <a:lnTo>
                    <a:pt x="28105" y="418016"/>
                  </a:lnTo>
                  <a:lnTo>
                    <a:pt x="0" y="392715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" name="Freeform 283">
              <a:extLst>
                <a:ext uri="{FF2B5EF4-FFF2-40B4-BE49-F238E27FC236}">
                  <a16:creationId xmlns:a16="http://schemas.microsoft.com/office/drawing/2014/main" id="{5EEFAB53-A648-30BA-47F8-DEBBC480937B}"/>
                </a:ext>
              </a:extLst>
            </p:cNvPr>
            <p:cNvSpPr>
              <a:spLocks/>
            </p:cNvSpPr>
            <p:nvPr/>
          </p:nvSpPr>
          <p:spPr>
            <a:xfrm>
              <a:off x="4655836" y="10188755"/>
              <a:ext cx="276488" cy="323674"/>
            </a:xfrm>
            <a:custGeom>
              <a:avLst/>
              <a:gdLst>
                <a:gd name="connsiteX0" fmla="*/ 8266 w 345511"/>
                <a:gd name="connsiteY0" fmla="*/ 303612 h 334412"/>
                <a:gd name="connsiteX1" fmla="*/ 0 w 345511"/>
                <a:gd name="connsiteY1" fmla="*/ 267310 h 334412"/>
                <a:gd name="connsiteX2" fmla="*/ 11572 w 345511"/>
                <a:gd name="connsiteY2" fmla="*/ 200207 h 334412"/>
                <a:gd name="connsiteX3" fmla="*/ 3306 w 345511"/>
                <a:gd name="connsiteY3" fmla="*/ 146306 h 334412"/>
                <a:gd name="connsiteX4" fmla="*/ 19839 w 345511"/>
                <a:gd name="connsiteY4" fmla="*/ 55002 h 334412"/>
                <a:gd name="connsiteX5" fmla="*/ 85138 w 345511"/>
                <a:gd name="connsiteY5" fmla="*/ 19800 h 334412"/>
                <a:gd name="connsiteX6" fmla="*/ 158703 w 345511"/>
                <a:gd name="connsiteY6" fmla="*/ 7700 h 334412"/>
                <a:gd name="connsiteX7" fmla="*/ 291784 w 345511"/>
                <a:gd name="connsiteY7" fmla="*/ 17600 h 334412"/>
                <a:gd name="connsiteX8" fmla="*/ 321541 w 345511"/>
                <a:gd name="connsiteY8" fmla="*/ 0 h 334412"/>
                <a:gd name="connsiteX9" fmla="*/ 345512 w 345511"/>
                <a:gd name="connsiteY9" fmla="*/ 61602 h 334412"/>
                <a:gd name="connsiteX10" fmla="*/ 342206 w 345511"/>
                <a:gd name="connsiteY10" fmla="*/ 108903 h 334412"/>
                <a:gd name="connsiteX11" fmla="*/ 304183 w 345511"/>
                <a:gd name="connsiteY11" fmla="*/ 234308 h 334412"/>
                <a:gd name="connsiteX12" fmla="*/ 233923 w 345511"/>
                <a:gd name="connsiteY12" fmla="*/ 334413 h 334412"/>
                <a:gd name="connsiteX13" fmla="*/ 201686 w 345511"/>
                <a:gd name="connsiteY13" fmla="*/ 269511 h 334412"/>
                <a:gd name="connsiteX14" fmla="*/ 138866 w 345511"/>
                <a:gd name="connsiteY14" fmla="*/ 273911 h 334412"/>
                <a:gd name="connsiteX15" fmla="*/ 117374 w 345511"/>
                <a:gd name="connsiteY15" fmla="*/ 290411 h 334412"/>
                <a:gd name="connsiteX16" fmla="*/ 8266 w 345511"/>
                <a:gd name="connsiteY16" fmla="*/ 303612 h 33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511" h="334412">
                  <a:moveTo>
                    <a:pt x="8266" y="303612"/>
                  </a:moveTo>
                  <a:lnTo>
                    <a:pt x="0" y="267310"/>
                  </a:lnTo>
                  <a:lnTo>
                    <a:pt x="11572" y="200207"/>
                  </a:lnTo>
                  <a:lnTo>
                    <a:pt x="3306" y="146306"/>
                  </a:lnTo>
                  <a:lnTo>
                    <a:pt x="19839" y="55002"/>
                  </a:lnTo>
                  <a:lnTo>
                    <a:pt x="85138" y="19800"/>
                  </a:lnTo>
                  <a:lnTo>
                    <a:pt x="158703" y="7700"/>
                  </a:lnTo>
                  <a:lnTo>
                    <a:pt x="291784" y="17600"/>
                  </a:lnTo>
                  <a:lnTo>
                    <a:pt x="321541" y="0"/>
                  </a:lnTo>
                  <a:lnTo>
                    <a:pt x="345512" y="61602"/>
                  </a:lnTo>
                  <a:lnTo>
                    <a:pt x="342206" y="108903"/>
                  </a:lnTo>
                  <a:lnTo>
                    <a:pt x="304183" y="234308"/>
                  </a:lnTo>
                  <a:lnTo>
                    <a:pt x="233923" y="334413"/>
                  </a:lnTo>
                  <a:lnTo>
                    <a:pt x="201686" y="269511"/>
                  </a:lnTo>
                  <a:lnTo>
                    <a:pt x="138866" y="273911"/>
                  </a:lnTo>
                  <a:lnTo>
                    <a:pt x="117374" y="290411"/>
                  </a:lnTo>
                  <a:lnTo>
                    <a:pt x="8266" y="303612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6FE4A67D-6623-9E07-E153-ED3F05EBEB0B}"/>
                </a:ext>
              </a:extLst>
            </p:cNvPr>
            <p:cNvSpPr>
              <a:spLocks/>
            </p:cNvSpPr>
            <p:nvPr/>
          </p:nvSpPr>
          <p:spPr>
            <a:xfrm>
              <a:off x="4287404" y="10081218"/>
              <a:ext cx="384308" cy="446118"/>
            </a:xfrm>
            <a:custGeom>
              <a:avLst/>
              <a:gdLst>
                <a:gd name="connsiteX0" fmla="*/ 480246 w 480246"/>
                <a:gd name="connsiteY0" fmla="*/ 166107 h 460918"/>
                <a:gd name="connsiteX1" fmla="*/ 463713 w 480246"/>
                <a:gd name="connsiteY1" fmla="*/ 257411 h 460918"/>
                <a:gd name="connsiteX2" fmla="*/ 471980 w 480246"/>
                <a:gd name="connsiteY2" fmla="*/ 311312 h 460918"/>
                <a:gd name="connsiteX3" fmla="*/ 460407 w 480246"/>
                <a:gd name="connsiteY3" fmla="*/ 378415 h 460918"/>
                <a:gd name="connsiteX4" fmla="*/ 468674 w 480246"/>
                <a:gd name="connsiteY4" fmla="*/ 414717 h 460918"/>
                <a:gd name="connsiteX5" fmla="*/ 456275 w 480246"/>
                <a:gd name="connsiteY5" fmla="*/ 418016 h 460918"/>
                <a:gd name="connsiteX6" fmla="*/ 438090 w 480246"/>
                <a:gd name="connsiteY6" fmla="*/ 449918 h 460918"/>
                <a:gd name="connsiteX7" fmla="*/ 404199 w 480246"/>
                <a:gd name="connsiteY7" fmla="*/ 460918 h 460918"/>
                <a:gd name="connsiteX8" fmla="*/ 357911 w 480246"/>
                <a:gd name="connsiteY8" fmla="*/ 429017 h 460918"/>
                <a:gd name="connsiteX9" fmla="*/ 245496 w 480246"/>
                <a:gd name="connsiteY9" fmla="*/ 433417 h 460918"/>
                <a:gd name="connsiteX10" fmla="*/ 201686 w 480246"/>
                <a:gd name="connsiteY10" fmla="*/ 372914 h 460918"/>
                <a:gd name="connsiteX11" fmla="*/ 94231 w 480246"/>
                <a:gd name="connsiteY11" fmla="*/ 306911 h 460918"/>
                <a:gd name="connsiteX12" fmla="*/ 54555 w 480246"/>
                <a:gd name="connsiteY12" fmla="*/ 245309 h 460918"/>
                <a:gd name="connsiteX13" fmla="*/ 0 w 480246"/>
                <a:gd name="connsiteY13" fmla="*/ 195808 h 460918"/>
                <a:gd name="connsiteX14" fmla="*/ 74393 w 480246"/>
                <a:gd name="connsiteY14" fmla="*/ 68203 h 460918"/>
                <a:gd name="connsiteX15" fmla="*/ 827 w 480246"/>
                <a:gd name="connsiteY15" fmla="*/ 9900 h 460918"/>
                <a:gd name="connsiteX16" fmla="*/ 137213 w 480246"/>
                <a:gd name="connsiteY16" fmla="*/ 0 h 460918"/>
                <a:gd name="connsiteX17" fmla="*/ 266986 w 480246"/>
                <a:gd name="connsiteY17" fmla="*/ 9900 h 460918"/>
                <a:gd name="connsiteX18" fmla="*/ 295091 w 480246"/>
                <a:gd name="connsiteY18" fmla="*/ 35201 h 460918"/>
                <a:gd name="connsiteX19" fmla="*/ 352951 w 480246"/>
                <a:gd name="connsiteY19" fmla="*/ 44001 h 460918"/>
                <a:gd name="connsiteX20" fmla="*/ 465366 w 480246"/>
                <a:gd name="connsiteY20" fmla="*/ 133105 h 460918"/>
                <a:gd name="connsiteX21" fmla="*/ 480246 w 480246"/>
                <a:gd name="connsiteY21" fmla="*/ 166107 h 4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0246" h="460918">
                  <a:moveTo>
                    <a:pt x="480246" y="166107"/>
                  </a:moveTo>
                  <a:lnTo>
                    <a:pt x="463713" y="257411"/>
                  </a:lnTo>
                  <a:lnTo>
                    <a:pt x="471980" y="311312"/>
                  </a:lnTo>
                  <a:lnTo>
                    <a:pt x="460407" y="378415"/>
                  </a:lnTo>
                  <a:lnTo>
                    <a:pt x="468674" y="414717"/>
                  </a:lnTo>
                  <a:lnTo>
                    <a:pt x="456275" y="418016"/>
                  </a:lnTo>
                  <a:lnTo>
                    <a:pt x="438090" y="449918"/>
                  </a:lnTo>
                  <a:lnTo>
                    <a:pt x="404199" y="460918"/>
                  </a:lnTo>
                  <a:lnTo>
                    <a:pt x="357911" y="429017"/>
                  </a:lnTo>
                  <a:lnTo>
                    <a:pt x="245496" y="433417"/>
                  </a:lnTo>
                  <a:lnTo>
                    <a:pt x="201686" y="372914"/>
                  </a:lnTo>
                  <a:lnTo>
                    <a:pt x="94231" y="306911"/>
                  </a:lnTo>
                  <a:lnTo>
                    <a:pt x="54555" y="245309"/>
                  </a:lnTo>
                  <a:lnTo>
                    <a:pt x="0" y="195808"/>
                  </a:lnTo>
                  <a:lnTo>
                    <a:pt x="74393" y="68203"/>
                  </a:lnTo>
                  <a:lnTo>
                    <a:pt x="827" y="9900"/>
                  </a:lnTo>
                  <a:lnTo>
                    <a:pt x="137213" y="0"/>
                  </a:lnTo>
                  <a:lnTo>
                    <a:pt x="266986" y="9900"/>
                  </a:lnTo>
                  <a:lnTo>
                    <a:pt x="295091" y="35201"/>
                  </a:lnTo>
                  <a:lnTo>
                    <a:pt x="352951" y="44001"/>
                  </a:lnTo>
                  <a:lnTo>
                    <a:pt x="465366" y="133105"/>
                  </a:lnTo>
                  <a:lnTo>
                    <a:pt x="480246" y="166107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1C69AC6D-6877-C3C5-F8DE-EFB720388175}"/>
                </a:ext>
              </a:extLst>
            </p:cNvPr>
            <p:cNvSpPr>
              <a:spLocks/>
            </p:cNvSpPr>
            <p:nvPr/>
          </p:nvSpPr>
          <p:spPr>
            <a:xfrm>
              <a:off x="5677787" y="10354851"/>
              <a:ext cx="425317" cy="500419"/>
            </a:xfrm>
            <a:custGeom>
              <a:avLst/>
              <a:gdLst>
                <a:gd name="connsiteX0" fmla="*/ 531493 w 531493"/>
                <a:gd name="connsiteY0" fmla="*/ 30801 h 517021"/>
                <a:gd name="connsiteX1" fmla="*/ 531493 w 531493"/>
                <a:gd name="connsiteY1" fmla="*/ 53901 h 517021"/>
                <a:gd name="connsiteX2" fmla="*/ 530668 w 531493"/>
                <a:gd name="connsiteY2" fmla="*/ 101203 h 517021"/>
                <a:gd name="connsiteX3" fmla="*/ 518269 w 531493"/>
                <a:gd name="connsiteY3" fmla="*/ 408116 h 517021"/>
                <a:gd name="connsiteX4" fmla="*/ 514962 w 531493"/>
                <a:gd name="connsiteY4" fmla="*/ 509320 h 517021"/>
                <a:gd name="connsiteX5" fmla="*/ 363698 w 531493"/>
                <a:gd name="connsiteY5" fmla="*/ 511520 h 517021"/>
                <a:gd name="connsiteX6" fmla="*/ 300050 w 531493"/>
                <a:gd name="connsiteY6" fmla="*/ 512621 h 517021"/>
                <a:gd name="connsiteX7" fmla="*/ 161184 w 531493"/>
                <a:gd name="connsiteY7" fmla="*/ 513720 h 517021"/>
                <a:gd name="connsiteX8" fmla="*/ 0 w 531493"/>
                <a:gd name="connsiteY8" fmla="*/ 517021 h 517021"/>
                <a:gd name="connsiteX9" fmla="*/ 9093 w 531493"/>
                <a:gd name="connsiteY9" fmla="*/ 297012 h 517021"/>
                <a:gd name="connsiteX10" fmla="*/ 25624 w 531493"/>
                <a:gd name="connsiteY10" fmla="*/ 0 h 517021"/>
                <a:gd name="connsiteX11" fmla="*/ 328153 w 531493"/>
                <a:gd name="connsiteY11" fmla="*/ 17601 h 517021"/>
                <a:gd name="connsiteX12" fmla="*/ 531493 w 531493"/>
                <a:gd name="connsiteY12" fmla="*/ 30801 h 51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1493" h="517021">
                  <a:moveTo>
                    <a:pt x="531493" y="30801"/>
                  </a:moveTo>
                  <a:lnTo>
                    <a:pt x="531493" y="53901"/>
                  </a:lnTo>
                  <a:lnTo>
                    <a:pt x="530668" y="101203"/>
                  </a:lnTo>
                  <a:lnTo>
                    <a:pt x="518269" y="408116"/>
                  </a:lnTo>
                  <a:lnTo>
                    <a:pt x="514962" y="509320"/>
                  </a:lnTo>
                  <a:lnTo>
                    <a:pt x="363698" y="511520"/>
                  </a:lnTo>
                  <a:lnTo>
                    <a:pt x="300050" y="512621"/>
                  </a:lnTo>
                  <a:lnTo>
                    <a:pt x="161184" y="513720"/>
                  </a:lnTo>
                  <a:lnTo>
                    <a:pt x="0" y="517021"/>
                  </a:lnTo>
                  <a:lnTo>
                    <a:pt x="9093" y="297012"/>
                  </a:lnTo>
                  <a:lnTo>
                    <a:pt x="25624" y="0"/>
                  </a:lnTo>
                  <a:lnTo>
                    <a:pt x="328153" y="17601"/>
                  </a:lnTo>
                  <a:lnTo>
                    <a:pt x="531493" y="30801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" name="Freeform 286">
              <a:extLst>
                <a:ext uri="{FF2B5EF4-FFF2-40B4-BE49-F238E27FC236}">
                  <a16:creationId xmlns:a16="http://schemas.microsoft.com/office/drawing/2014/main" id="{D7914830-FA86-D566-24A5-D13F7566EB6F}"/>
                </a:ext>
              </a:extLst>
            </p:cNvPr>
            <p:cNvSpPr>
              <a:spLocks/>
            </p:cNvSpPr>
            <p:nvPr/>
          </p:nvSpPr>
          <p:spPr>
            <a:xfrm>
              <a:off x="8354047" y="9810778"/>
              <a:ext cx="255322" cy="406724"/>
            </a:xfrm>
            <a:custGeom>
              <a:avLst/>
              <a:gdLst>
                <a:gd name="connsiteX0" fmla="*/ 40502 w 319061"/>
                <a:gd name="connsiteY0" fmla="*/ 67103 h 420217"/>
                <a:gd name="connsiteX1" fmla="*/ 85965 w 319061"/>
                <a:gd name="connsiteY1" fmla="*/ 30802 h 420217"/>
                <a:gd name="connsiteX2" fmla="*/ 126468 w 319061"/>
                <a:gd name="connsiteY2" fmla="*/ 37402 h 420217"/>
                <a:gd name="connsiteX3" fmla="*/ 165316 w 319061"/>
                <a:gd name="connsiteY3" fmla="*/ 0 h 420217"/>
                <a:gd name="connsiteX4" fmla="*/ 154571 w 319061"/>
                <a:gd name="connsiteY4" fmla="*/ 117705 h 420217"/>
                <a:gd name="connsiteX5" fmla="*/ 138040 w 319061"/>
                <a:gd name="connsiteY5" fmla="*/ 140806 h 420217"/>
                <a:gd name="connsiteX6" fmla="*/ 158703 w 319061"/>
                <a:gd name="connsiteY6" fmla="*/ 298112 h 420217"/>
                <a:gd name="connsiteX7" fmla="*/ 241363 w 319061"/>
                <a:gd name="connsiteY7" fmla="*/ 331114 h 420217"/>
                <a:gd name="connsiteX8" fmla="*/ 252935 w 319061"/>
                <a:gd name="connsiteY8" fmla="*/ 320114 h 420217"/>
                <a:gd name="connsiteX9" fmla="*/ 305009 w 319061"/>
                <a:gd name="connsiteY9" fmla="*/ 341014 h 420217"/>
                <a:gd name="connsiteX10" fmla="*/ 319062 w 319061"/>
                <a:gd name="connsiteY10" fmla="*/ 349815 h 420217"/>
                <a:gd name="connsiteX11" fmla="*/ 266986 w 319061"/>
                <a:gd name="connsiteY11" fmla="*/ 398217 h 420217"/>
                <a:gd name="connsiteX12" fmla="*/ 210779 w 319061"/>
                <a:gd name="connsiteY12" fmla="*/ 420218 h 420217"/>
                <a:gd name="connsiteX13" fmla="*/ 145479 w 319061"/>
                <a:gd name="connsiteY13" fmla="*/ 418018 h 420217"/>
                <a:gd name="connsiteX14" fmla="*/ 106629 w 319061"/>
                <a:gd name="connsiteY14" fmla="*/ 363016 h 420217"/>
                <a:gd name="connsiteX15" fmla="*/ 90098 w 319061"/>
                <a:gd name="connsiteY15" fmla="*/ 392717 h 420217"/>
                <a:gd name="connsiteX16" fmla="*/ 46288 w 319061"/>
                <a:gd name="connsiteY16" fmla="*/ 371815 h 420217"/>
                <a:gd name="connsiteX17" fmla="*/ 0 w 319061"/>
                <a:gd name="connsiteY17" fmla="*/ 215609 h 420217"/>
                <a:gd name="connsiteX18" fmla="*/ 17358 w 319061"/>
                <a:gd name="connsiteY18" fmla="*/ 147406 h 420217"/>
                <a:gd name="connsiteX19" fmla="*/ 38850 w 319061"/>
                <a:gd name="connsiteY19" fmla="*/ 117705 h 420217"/>
                <a:gd name="connsiteX20" fmla="*/ 40502 w 319061"/>
                <a:gd name="connsiteY20" fmla="*/ 67103 h 42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061" h="420217">
                  <a:moveTo>
                    <a:pt x="40502" y="67103"/>
                  </a:moveTo>
                  <a:lnTo>
                    <a:pt x="85965" y="30802"/>
                  </a:lnTo>
                  <a:lnTo>
                    <a:pt x="126468" y="37402"/>
                  </a:lnTo>
                  <a:lnTo>
                    <a:pt x="165316" y="0"/>
                  </a:lnTo>
                  <a:lnTo>
                    <a:pt x="154571" y="117705"/>
                  </a:lnTo>
                  <a:lnTo>
                    <a:pt x="138040" y="140806"/>
                  </a:lnTo>
                  <a:lnTo>
                    <a:pt x="158703" y="298112"/>
                  </a:lnTo>
                  <a:lnTo>
                    <a:pt x="241363" y="331114"/>
                  </a:lnTo>
                  <a:lnTo>
                    <a:pt x="252935" y="320114"/>
                  </a:lnTo>
                  <a:lnTo>
                    <a:pt x="305009" y="341014"/>
                  </a:lnTo>
                  <a:lnTo>
                    <a:pt x="319062" y="349815"/>
                  </a:lnTo>
                  <a:lnTo>
                    <a:pt x="266986" y="398217"/>
                  </a:lnTo>
                  <a:lnTo>
                    <a:pt x="210779" y="420218"/>
                  </a:lnTo>
                  <a:lnTo>
                    <a:pt x="145479" y="418018"/>
                  </a:lnTo>
                  <a:lnTo>
                    <a:pt x="106629" y="363016"/>
                  </a:lnTo>
                  <a:lnTo>
                    <a:pt x="90098" y="392717"/>
                  </a:lnTo>
                  <a:lnTo>
                    <a:pt x="46288" y="371815"/>
                  </a:lnTo>
                  <a:lnTo>
                    <a:pt x="0" y="215609"/>
                  </a:lnTo>
                  <a:lnTo>
                    <a:pt x="17358" y="147406"/>
                  </a:lnTo>
                  <a:lnTo>
                    <a:pt x="38850" y="117705"/>
                  </a:lnTo>
                  <a:lnTo>
                    <a:pt x="40502" y="67103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" name="Freeform 287">
              <a:extLst>
                <a:ext uri="{FF2B5EF4-FFF2-40B4-BE49-F238E27FC236}">
                  <a16:creationId xmlns:a16="http://schemas.microsoft.com/office/drawing/2014/main" id="{BEE90B93-6DD6-406A-8BBB-F5D12C1900C5}"/>
                </a:ext>
              </a:extLst>
            </p:cNvPr>
            <p:cNvSpPr>
              <a:spLocks/>
            </p:cNvSpPr>
            <p:nvPr/>
          </p:nvSpPr>
          <p:spPr>
            <a:xfrm>
              <a:off x="8172807" y="9570151"/>
              <a:ext cx="397535" cy="305575"/>
            </a:xfrm>
            <a:custGeom>
              <a:avLst/>
              <a:gdLst>
                <a:gd name="connsiteX0" fmla="*/ 391800 w 496776"/>
                <a:gd name="connsiteY0" fmla="*/ 248610 h 315713"/>
                <a:gd name="connsiteX1" fmla="*/ 352952 w 496776"/>
                <a:gd name="connsiteY1" fmla="*/ 286012 h 315713"/>
                <a:gd name="connsiteX2" fmla="*/ 312449 w 496776"/>
                <a:gd name="connsiteY2" fmla="*/ 279412 h 315713"/>
                <a:gd name="connsiteX3" fmla="*/ 266986 w 496776"/>
                <a:gd name="connsiteY3" fmla="*/ 315713 h 315713"/>
                <a:gd name="connsiteX4" fmla="*/ 244669 w 496776"/>
                <a:gd name="connsiteY4" fmla="*/ 297013 h 315713"/>
                <a:gd name="connsiteX5" fmla="*/ 224004 w 496776"/>
                <a:gd name="connsiteY5" fmla="*/ 291512 h 315713"/>
                <a:gd name="connsiteX6" fmla="*/ 167796 w 496776"/>
                <a:gd name="connsiteY6" fmla="*/ 239811 h 315713"/>
                <a:gd name="connsiteX7" fmla="*/ 130600 w 496776"/>
                <a:gd name="connsiteY7" fmla="*/ 238710 h 315713"/>
                <a:gd name="connsiteX8" fmla="*/ 19012 w 496776"/>
                <a:gd name="connsiteY8" fmla="*/ 195808 h 315713"/>
                <a:gd name="connsiteX9" fmla="*/ 3306 w 496776"/>
                <a:gd name="connsiteY9" fmla="*/ 177108 h 315713"/>
                <a:gd name="connsiteX10" fmla="*/ 0 w 496776"/>
                <a:gd name="connsiteY10" fmla="*/ 106705 h 315713"/>
                <a:gd name="connsiteX11" fmla="*/ 12399 w 496776"/>
                <a:gd name="connsiteY11" fmla="*/ 108905 h 315713"/>
                <a:gd name="connsiteX12" fmla="*/ 44635 w 496776"/>
                <a:gd name="connsiteY12" fmla="*/ 47302 h 315713"/>
                <a:gd name="connsiteX13" fmla="*/ 31411 w 496776"/>
                <a:gd name="connsiteY13" fmla="*/ 16502 h 315713"/>
                <a:gd name="connsiteX14" fmla="*/ 31411 w 496776"/>
                <a:gd name="connsiteY14" fmla="*/ 6601 h 315713"/>
                <a:gd name="connsiteX15" fmla="*/ 143826 w 496776"/>
                <a:gd name="connsiteY15" fmla="*/ 5501 h 315713"/>
                <a:gd name="connsiteX16" fmla="*/ 403372 w 496776"/>
                <a:gd name="connsiteY16" fmla="*/ 0 h 315713"/>
                <a:gd name="connsiteX17" fmla="*/ 448836 w 496776"/>
                <a:gd name="connsiteY17" fmla="*/ 44003 h 315713"/>
                <a:gd name="connsiteX18" fmla="*/ 454621 w 496776"/>
                <a:gd name="connsiteY18" fmla="*/ 48403 h 315713"/>
                <a:gd name="connsiteX19" fmla="*/ 456275 w 496776"/>
                <a:gd name="connsiteY19" fmla="*/ 101205 h 315713"/>
                <a:gd name="connsiteX20" fmla="*/ 496777 w 496776"/>
                <a:gd name="connsiteY20" fmla="*/ 213409 h 315713"/>
                <a:gd name="connsiteX21" fmla="*/ 411639 w 496776"/>
                <a:gd name="connsiteY21" fmla="*/ 240910 h 315713"/>
                <a:gd name="connsiteX22" fmla="*/ 391800 w 496776"/>
                <a:gd name="connsiteY22" fmla="*/ 248610 h 31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6776" h="315713">
                  <a:moveTo>
                    <a:pt x="391800" y="248610"/>
                  </a:moveTo>
                  <a:lnTo>
                    <a:pt x="352952" y="286012"/>
                  </a:lnTo>
                  <a:lnTo>
                    <a:pt x="312449" y="279412"/>
                  </a:lnTo>
                  <a:lnTo>
                    <a:pt x="266986" y="315713"/>
                  </a:lnTo>
                  <a:lnTo>
                    <a:pt x="244669" y="297013"/>
                  </a:lnTo>
                  <a:lnTo>
                    <a:pt x="224004" y="291512"/>
                  </a:lnTo>
                  <a:lnTo>
                    <a:pt x="167796" y="239811"/>
                  </a:lnTo>
                  <a:lnTo>
                    <a:pt x="130600" y="238710"/>
                  </a:lnTo>
                  <a:lnTo>
                    <a:pt x="19012" y="195808"/>
                  </a:lnTo>
                  <a:lnTo>
                    <a:pt x="3306" y="177108"/>
                  </a:lnTo>
                  <a:lnTo>
                    <a:pt x="0" y="106705"/>
                  </a:lnTo>
                  <a:lnTo>
                    <a:pt x="12399" y="108905"/>
                  </a:lnTo>
                  <a:lnTo>
                    <a:pt x="44635" y="47302"/>
                  </a:lnTo>
                  <a:lnTo>
                    <a:pt x="31411" y="16502"/>
                  </a:lnTo>
                  <a:lnTo>
                    <a:pt x="31411" y="6601"/>
                  </a:lnTo>
                  <a:lnTo>
                    <a:pt x="143826" y="5501"/>
                  </a:lnTo>
                  <a:lnTo>
                    <a:pt x="403372" y="0"/>
                  </a:lnTo>
                  <a:lnTo>
                    <a:pt x="448836" y="44003"/>
                  </a:lnTo>
                  <a:lnTo>
                    <a:pt x="454621" y="48403"/>
                  </a:lnTo>
                  <a:lnTo>
                    <a:pt x="456275" y="101205"/>
                  </a:lnTo>
                  <a:lnTo>
                    <a:pt x="496777" y="213409"/>
                  </a:lnTo>
                  <a:lnTo>
                    <a:pt x="411639" y="240910"/>
                  </a:lnTo>
                  <a:lnTo>
                    <a:pt x="391800" y="24861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7C3BA419-CA9A-2AB8-3388-B61E33141777}"/>
                </a:ext>
              </a:extLst>
            </p:cNvPr>
            <p:cNvSpPr>
              <a:spLocks/>
            </p:cNvSpPr>
            <p:nvPr/>
          </p:nvSpPr>
          <p:spPr>
            <a:xfrm>
              <a:off x="8536608" y="9617000"/>
              <a:ext cx="355864" cy="448247"/>
            </a:xfrm>
            <a:custGeom>
              <a:avLst/>
              <a:gdLst>
                <a:gd name="connsiteX0" fmla="*/ 42156 w 444702"/>
                <a:gd name="connsiteY0" fmla="*/ 165006 h 463118"/>
                <a:gd name="connsiteX1" fmla="*/ 1654 w 444702"/>
                <a:gd name="connsiteY1" fmla="*/ 52802 h 463118"/>
                <a:gd name="connsiteX2" fmla="*/ 0 w 444702"/>
                <a:gd name="connsiteY2" fmla="*/ 0 h 463118"/>
                <a:gd name="connsiteX3" fmla="*/ 55382 w 444702"/>
                <a:gd name="connsiteY3" fmla="*/ 51701 h 463118"/>
                <a:gd name="connsiteX4" fmla="*/ 98363 w 444702"/>
                <a:gd name="connsiteY4" fmla="*/ 68201 h 463118"/>
                <a:gd name="connsiteX5" fmla="*/ 170276 w 444702"/>
                <a:gd name="connsiteY5" fmla="*/ 112204 h 463118"/>
                <a:gd name="connsiteX6" fmla="*/ 203340 w 444702"/>
                <a:gd name="connsiteY6" fmla="*/ 149605 h 463118"/>
                <a:gd name="connsiteX7" fmla="*/ 263681 w 444702"/>
                <a:gd name="connsiteY7" fmla="*/ 166106 h 463118"/>
                <a:gd name="connsiteX8" fmla="*/ 284344 w 444702"/>
                <a:gd name="connsiteY8" fmla="*/ 222208 h 463118"/>
                <a:gd name="connsiteX9" fmla="*/ 310796 w 444702"/>
                <a:gd name="connsiteY9" fmla="*/ 235409 h 463118"/>
                <a:gd name="connsiteX10" fmla="*/ 275253 w 444702"/>
                <a:gd name="connsiteY10" fmla="*/ 264010 h 463118"/>
                <a:gd name="connsiteX11" fmla="*/ 324021 w 444702"/>
                <a:gd name="connsiteY11" fmla="*/ 288211 h 463118"/>
                <a:gd name="connsiteX12" fmla="*/ 386014 w 444702"/>
                <a:gd name="connsiteY12" fmla="*/ 363014 h 463118"/>
                <a:gd name="connsiteX13" fmla="*/ 444703 w 444702"/>
                <a:gd name="connsiteY13" fmla="*/ 413616 h 463118"/>
                <a:gd name="connsiteX14" fmla="*/ 376922 w 444702"/>
                <a:gd name="connsiteY14" fmla="*/ 463119 h 463118"/>
                <a:gd name="connsiteX15" fmla="*/ 324849 w 444702"/>
                <a:gd name="connsiteY15" fmla="*/ 460918 h 463118"/>
                <a:gd name="connsiteX16" fmla="*/ 212432 w 444702"/>
                <a:gd name="connsiteY16" fmla="*/ 367415 h 463118"/>
                <a:gd name="connsiteX17" fmla="*/ 181848 w 444702"/>
                <a:gd name="connsiteY17" fmla="*/ 332213 h 463118"/>
                <a:gd name="connsiteX18" fmla="*/ 123987 w 444702"/>
                <a:gd name="connsiteY18" fmla="*/ 311312 h 463118"/>
                <a:gd name="connsiteX19" fmla="*/ 42156 w 444702"/>
                <a:gd name="connsiteY19" fmla="*/ 165006 h 46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702" h="463118">
                  <a:moveTo>
                    <a:pt x="42156" y="165006"/>
                  </a:moveTo>
                  <a:lnTo>
                    <a:pt x="1654" y="52802"/>
                  </a:lnTo>
                  <a:lnTo>
                    <a:pt x="0" y="0"/>
                  </a:lnTo>
                  <a:lnTo>
                    <a:pt x="55382" y="51701"/>
                  </a:lnTo>
                  <a:lnTo>
                    <a:pt x="98363" y="68201"/>
                  </a:lnTo>
                  <a:lnTo>
                    <a:pt x="170276" y="112204"/>
                  </a:lnTo>
                  <a:lnTo>
                    <a:pt x="203340" y="149605"/>
                  </a:lnTo>
                  <a:lnTo>
                    <a:pt x="263681" y="166106"/>
                  </a:lnTo>
                  <a:lnTo>
                    <a:pt x="284344" y="222208"/>
                  </a:lnTo>
                  <a:lnTo>
                    <a:pt x="310796" y="235409"/>
                  </a:lnTo>
                  <a:lnTo>
                    <a:pt x="275253" y="264010"/>
                  </a:lnTo>
                  <a:lnTo>
                    <a:pt x="324021" y="288211"/>
                  </a:lnTo>
                  <a:lnTo>
                    <a:pt x="386014" y="363014"/>
                  </a:lnTo>
                  <a:lnTo>
                    <a:pt x="444703" y="413616"/>
                  </a:lnTo>
                  <a:lnTo>
                    <a:pt x="376922" y="463119"/>
                  </a:lnTo>
                  <a:lnTo>
                    <a:pt x="324849" y="460918"/>
                  </a:lnTo>
                  <a:lnTo>
                    <a:pt x="212432" y="367415"/>
                  </a:lnTo>
                  <a:lnTo>
                    <a:pt x="181848" y="332213"/>
                  </a:lnTo>
                  <a:lnTo>
                    <a:pt x="123987" y="311312"/>
                  </a:lnTo>
                  <a:lnTo>
                    <a:pt x="42156" y="165006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64DEA1C3-9AE2-D42E-94A8-FA52DA816F19}"/>
                </a:ext>
              </a:extLst>
            </p:cNvPr>
            <p:cNvSpPr>
              <a:spLocks/>
            </p:cNvSpPr>
            <p:nvPr/>
          </p:nvSpPr>
          <p:spPr>
            <a:xfrm>
              <a:off x="2220349" y="10992620"/>
              <a:ext cx="517259" cy="368393"/>
            </a:xfrm>
            <a:custGeom>
              <a:avLst/>
              <a:gdLst>
                <a:gd name="connsiteX0" fmla="*/ 642256 w 646388"/>
                <a:gd name="connsiteY0" fmla="*/ 71502 h 380615"/>
                <a:gd name="connsiteX1" fmla="*/ 646389 w 646388"/>
                <a:gd name="connsiteY1" fmla="*/ 100104 h 380615"/>
                <a:gd name="connsiteX2" fmla="*/ 600926 w 646388"/>
                <a:gd name="connsiteY2" fmla="*/ 183707 h 380615"/>
                <a:gd name="connsiteX3" fmla="*/ 479419 w 646388"/>
                <a:gd name="connsiteY3" fmla="*/ 201308 h 380615"/>
                <a:gd name="connsiteX4" fmla="*/ 424864 w 646388"/>
                <a:gd name="connsiteY4" fmla="*/ 272810 h 380615"/>
                <a:gd name="connsiteX5" fmla="*/ 366177 w 646388"/>
                <a:gd name="connsiteY5" fmla="*/ 306911 h 380615"/>
                <a:gd name="connsiteX6" fmla="*/ 372790 w 646388"/>
                <a:gd name="connsiteY6" fmla="*/ 334412 h 380615"/>
                <a:gd name="connsiteX7" fmla="*/ 320714 w 646388"/>
                <a:gd name="connsiteY7" fmla="*/ 380615 h 380615"/>
                <a:gd name="connsiteX8" fmla="*/ 0 w 646388"/>
                <a:gd name="connsiteY8" fmla="*/ 361914 h 380615"/>
                <a:gd name="connsiteX9" fmla="*/ 47942 w 646388"/>
                <a:gd name="connsiteY9" fmla="*/ 69302 h 380615"/>
                <a:gd name="connsiteX10" fmla="*/ 117374 w 646388"/>
                <a:gd name="connsiteY10" fmla="*/ 18700 h 380615"/>
                <a:gd name="connsiteX11" fmla="*/ 140519 w 646388"/>
                <a:gd name="connsiteY11" fmla="*/ 51701 h 380615"/>
                <a:gd name="connsiteX12" fmla="*/ 214912 w 646388"/>
                <a:gd name="connsiteY12" fmla="*/ 57202 h 380615"/>
                <a:gd name="connsiteX13" fmla="*/ 286825 w 646388"/>
                <a:gd name="connsiteY13" fmla="*/ 28600 h 380615"/>
                <a:gd name="connsiteX14" fmla="*/ 315755 w 646388"/>
                <a:gd name="connsiteY14" fmla="*/ 0 h 380615"/>
                <a:gd name="connsiteX15" fmla="*/ 339726 w 646388"/>
                <a:gd name="connsiteY15" fmla="*/ 74803 h 380615"/>
                <a:gd name="connsiteX16" fmla="*/ 381882 w 646388"/>
                <a:gd name="connsiteY16" fmla="*/ 96803 h 380615"/>
                <a:gd name="connsiteX17" fmla="*/ 499256 w 646388"/>
                <a:gd name="connsiteY17" fmla="*/ 55002 h 380615"/>
                <a:gd name="connsiteX18" fmla="*/ 571169 w 646388"/>
                <a:gd name="connsiteY18" fmla="*/ 70403 h 380615"/>
                <a:gd name="connsiteX19" fmla="*/ 642256 w 646388"/>
                <a:gd name="connsiteY19" fmla="*/ 71502 h 38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6388" h="380615">
                  <a:moveTo>
                    <a:pt x="642256" y="71502"/>
                  </a:moveTo>
                  <a:lnTo>
                    <a:pt x="646389" y="100104"/>
                  </a:lnTo>
                  <a:lnTo>
                    <a:pt x="600926" y="183707"/>
                  </a:lnTo>
                  <a:lnTo>
                    <a:pt x="479419" y="201308"/>
                  </a:lnTo>
                  <a:lnTo>
                    <a:pt x="424864" y="272810"/>
                  </a:lnTo>
                  <a:lnTo>
                    <a:pt x="366177" y="306911"/>
                  </a:lnTo>
                  <a:lnTo>
                    <a:pt x="372790" y="334412"/>
                  </a:lnTo>
                  <a:lnTo>
                    <a:pt x="320714" y="380615"/>
                  </a:lnTo>
                  <a:lnTo>
                    <a:pt x="0" y="361914"/>
                  </a:lnTo>
                  <a:lnTo>
                    <a:pt x="47942" y="69302"/>
                  </a:lnTo>
                  <a:lnTo>
                    <a:pt x="117374" y="18700"/>
                  </a:lnTo>
                  <a:lnTo>
                    <a:pt x="140519" y="51701"/>
                  </a:lnTo>
                  <a:lnTo>
                    <a:pt x="214912" y="57202"/>
                  </a:lnTo>
                  <a:lnTo>
                    <a:pt x="286825" y="28600"/>
                  </a:lnTo>
                  <a:lnTo>
                    <a:pt x="315755" y="0"/>
                  </a:lnTo>
                  <a:lnTo>
                    <a:pt x="339726" y="74803"/>
                  </a:lnTo>
                  <a:lnTo>
                    <a:pt x="381882" y="96803"/>
                  </a:lnTo>
                  <a:lnTo>
                    <a:pt x="499256" y="55002"/>
                  </a:lnTo>
                  <a:lnTo>
                    <a:pt x="571169" y="70403"/>
                  </a:lnTo>
                  <a:lnTo>
                    <a:pt x="642256" y="71502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1" name="Freeform 290">
              <a:extLst>
                <a:ext uri="{FF2B5EF4-FFF2-40B4-BE49-F238E27FC236}">
                  <a16:creationId xmlns:a16="http://schemas.microsoft.com/office/drawing/2014/main" id="{205719F4-4869-F69E-3255-F50BAEB96D49}"/>
                </a:ext>
              </a:extLst>
            </p:cNvPr>
            <p:cNvSpPr>
              <a:spLocks/>
            </p:cNvSpPr>
            <p:nvPr/>
          </p:nvSpPr>
          <p:spPr>
            <a:xfrm>
              <a:off x="2701228" y="10978777"/>
              <a:ext cx="503369" cy="407788"/>
            </a:xfrm>
            <a:custGeom>
              <a:avLst/>
              <a:gdLst>
                <a:gd name="connsiteX0" fmla="*/ 0 w 629030"/>
                <a:gd name="connsiteY0" fmla="*/ 198008 h 421317"/>
                <a:gd name="connsiteX1" fmla="*/ 45463 w 629030"/>
                <a:gd name="connsiteY1" fmla="*/ 114406 h 421317"/>
                <a:gd name="connsiteX2" fmla="*/ 41331 w 629030"/>
                <a:gd name="connsiteY2" fmla="*/ 85804 h 421317"/>
                <a:gd name="connsiteX3" fmla="*/ 50422 w 629030"/>
                <a:gd name="connsiteY3" fmla="*/ 74803 h 421317"/>
                <a:gd name="connsiteX4" fmla="*/ 66127 w 629030"/>
                <a:gd name="connsiteY4" fmla="*/ 48403 h 421317"/>
                <a:gd name="connsiteX5" fmla="*/ 294264 w 629030"/>
                <a:gd name="connsiteY5" fmla="*/ 28602 h 421317"/>
                <a:gd name="connsiteX6" fmla="*/ 318235 w 629030"/>
                <a:gd name="connsiteY6" fmla="*/ 2200 h 421317"/>
                <a:gd name="connsiteX7" fmla="*/ 412465 w 629030"/>
                <a:gd name="connsiteY7" fmla="*/ 0 h 421317"/>
                <a:gd name="connsiteX8" fmla="*/ 438090 w 629030"/>
                <a:gd name="connsiteY8" fmla="*/ 62703 h 421317"/>
                <a:gd name="connsiteX9" fmla="*/ 433131 w 629030"/>
                <a:gd name="connsiteY9" fmla="*/ 83604 h 421317"/>
                <a:gd name="connsiteX10" fmla="*/ 465368 w 629030"/>
                <a:gd name="connsiteY10" fmla="*/ 128706 h 421317"/>
                <a:gd name="connsiteX11" fmla="*/ 524055 w 629030"/>
                <a:gd name="connsiteY11" fmla="*/ 118806 h 421317"/>
                <a:gd name="connsiteX12" fmla="*/ 520748 w 629030"/>
                <a:gd name="connsiteY12" fmla="*/ 220010 h 421317"/>
                <a:gd name="connsiteX13" fmla="*/ 557118 w 629030"/>
                <a:gd name="connsiteY13" fmla="*/ 253010 h 421317"/>
                <a:gd name="connsiteX14" fmla="*/ 597622 w 629030"/>
                <a:gd name="connsiteY14" fmla="*/ 322314 h 421317"/>
                <a:gd name="connsiteX15" fmla="*/ 567863 w 629030"/>
                <a:gd name="connsiteY15" fmla="*/ 333315 h 421317"/>
                <a:gd name="connsiteX16" fmla="*/ 591834 w 629030"/>
                <a:gd name="connsiteY16" fmla="*/ 353114 h 421317"/>
                <a:gd name="connsiteX17" fmla="*/ 629031 w 629030"/>
                <a:gd name="connsiteY17" fmla="*/ 421317 h 421317"/>
                <a:gd name="connsiteX18" fmla="*/ 443049 w 629030"/>
                <a:gd name="connsiteY18" fmla="*/ 418018 h 421317"/>
                <a:gd name="connsiteX19" fmla="*/ 249629 w 629030"/>
                <a:gd name="connsiteY19" fmla="*/ 413618 h 421317"/>
                <a:gd name="connsiteX20" fmla="*/ 167797 w 629030"/>
                <a:gd name="connsiteY20" fmla="*/ 337715 h 421317"/>
                <a:gd name="connsiteX21" fmla="*/ 168624 w 629030"/>
                <a:gd name="connsiteY21" fmla="*/ 313513 h 421317"/>
                <a:gd name="connsiteX22" fmla="*/ 101670 w 629030"/>
                <a:gd name="connsiteY22" fmla="*/ 246411 h 421317"/>
                <a:gd name="connsiteX23" fmla="*/ 80179 w 629030"/>
                <a:gd name="connsiteY23" fmla="*/ 198008 h 421317"/>
                <a:gd name="connsiteX24" fmla="*/ 0 w 629030"/>
                <a:gd name="connsiteY24" fmla="*/ 198008 h 42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29030" h="421317">
                  <a:moveTo>
                    <a:pt x="0" y="198008"/>
                  </a:moveTo>
                  <a:lnTo>
                    <a:pt x="45463" y="114406"/>
                  </a:lnTo>
                  <a:lnTo>
                    <a:pt x="41331" y="85804"/>
                  </a:lnTo>
                  <a:lnTo>
                    <a:pt x="50422" y="74803"/>
                  </a:lnTo>
                  <a:lnTo>
                    <a:pt x="66127" y="48403"/>
                  </a:lnTo>
                  <a:lnTo>
                    <a:pt x="294264" y="28602"/>
                  </a:lnTo>
                  <a:lnTo>
                    <a:pt x="318235" y="2200"/>
                  </a:lnTo>
                  <a:lnTo>
                    <a:pt x="412465" y="0"/>
                  </a:lnTo>
                  <a:lnTo>
                    <a:pt x="438090" y="62703"/>
                  </a:lnTo>
                  <a:lnTo>
                    <a:pt x="433131" y="83604"/>
                  </a:lnTo>
                  <a:lnTo>
                    <a:pt x="465368" y="128706"/>
                  </a:lnTo>
                  <a:lnTo>
                    <a:pt x="524055" y="118806"/>
                  </a:lnTo>
                  <a:lnTo>
                    <a:pt x="520748" y="220010"/>
                  </a:lnTo>
                  <a:lnTo>
                    <a:pt x="557118" y="253010"/>
                  </a:lnTo>
                  <a:lnTo>
                    <a:pt x="597622" y="322314"/>
                  </a:lnTo>
                  <a:lnTo>
                    <a:pt x="567863" y="333315"/>
                  </a:lnTo>
                  <a:lnTo>
                    <a:pt x="591834" y="353114"/>
                  </a:lnTo>
                  <a:lnTo>
                    <a:pt x="629031" y="421317"/>
                  </a:lnTo>
                  <a:lnTo>
                    <a:pt x="443049" y="418018"/>
                  </a:lnTo>
                  <a:lnTo>
                    <a:pt x="249629" y="413618"/>
                  </a:lnTo>
                  <a:lnTo>
                    <a:pt x="167797" y="337715"/>
                  </a:lnTo>
                  <a:lnTo>
                    <a:pt x="168624" y="313513"/>
                  </a:lnTo>
                  <a:lnTo>
                    <a:pt x="101670" y="246411"/>
                  </a:lnTo>
                  <a:lnTo>
                    <a:pt x="80179" y="198008"/>
                  </a:lnTo>
                  <a:lnTo>
                    <a:pt x="0" y="198008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2" name="Freeform 291">
              <a:extLst>
                <a:ext uri="{FF2B5EF4-FFF2-40B4-BE49-F238E27FC236}">
                  <a16:creationId xmlns:a16="http://schemas.microsoft.com/office/drawing/2014/main" id="{17CF9166-6DFC-A8C8-A333-E8AE1D0933F1}"/>
                </a:ext>
              </a:extLst>
            </p:cNvPr>
            <p:cNvSpPr>
              <a:spLocks/>
            </p:cNvSpPr>
            <p:nvPr/>
          </p:nvSpPr>
          <p:spPr>
            <a:xfrm>
              <a:off x="7613214" y="11480262"/>
              <a:ext cx="455744" cy="647350"/>
            </a:xfrm>
            <a:custGeom>
              <a:avLst/>
              <a:gdLst>
                <a:gd name="connsiteX0" fmla="*/ 522400 w 569516"/>
                <a:gd name="connsiteY0" fmla="*/ 240909 h 668826"/>
                <a:gd name="connsiteX1" fmla="*/ 537279 w 569516"/>
                <a:gd name="connsiteY1" fmla="*/ 259609 h 668826"/>
                <a:gd name="connsiteX2" fmla="*/ 557118 w 569516"/>
                <a:gd name="connsiteY2" fmla="*/ 272810 h 668826"/>
                <a:gd name="connsiteX3" fmla="*/ 569516 w 569516"/>
                <a:gd name="connsiteY3" fmla="*/ 314613 h 668826"/>
                <a:gd name="connsiteX4" fmla="*/ 553811 w 569516"/>
                <a:gd name="connsiteY4" fmla="*/ 368514 h 668826"/>
                <a:gd name="connsiteX5" fmla="*/ 523227 w 569516"/>
                <a:gd name="connsiteY5" fmla="*/ 356414 h 668826"/>
                <a:gd name="connsiteX6" fmla="*/ 523227 w 569516"/>
                <a:gd name="connsiteY6" fmla="*/ 388315 h 668826"/>
                <a:gd name="connsiteX7" fmla="*/ 488510 w 569516"/>
                <a:gd name="connsiteY7" fmla="*/ 409216 h 668826"/>
                <a:gd name="connsiteX8" fmla="*/ 437263 w 569516"/>
                <a:gd name="connsiteY8" fmla="*/ 480718 h 668826"/>
                <a:gd name="connsiteX9" fmla="*/ 352951 w 569516"/>
                <a:gd name="connsiteY9" fmla="*/ 523620 h 668826"/>
                <a:gd name="connsiteX10" fmla="*/ 285998 w 569516"/>
                <a:gd name="connsiteY10" fmla="*/ 489519 h 668826"/>
                <a:gd name="connsiteX11" fmla="*/ 344685 w 569516"/>
                <a:gd name="connsiteY11" fmla="*/ 435618 h 668826"/>
                <a:gd name="connsiteX12" fmla="*/ 354605 w 569516"/>
                <a:gd name="connsiteY12" fmla="*/ 412517 h 668826"/>
                <a:gd name="connsiteX13" fmla="*/ 290957 w 569516"/>
                <a:gd name="connsiteY13" fmla="*/ 328913 h 668826"/>
                <a:gd name="connsiteX14" fmla="*/ 310795 w 569516"/>
                <a:gd name="connsiteY14" fmla="*/ 321212 h 668826"/>
                <a:gd name="connsiteX15" fmla="*/ 247974 w 569516"/>
                <a:gd name="connsiteY15" fmla="*/ 286011 h 668826"/>
                <a:gd name="connsiteX16" fmla="*/ 263680 w 569516"/>
                <a:gd name="connsiteY16" fmla="*/ 370714 h 668826"/>
                <a:gd name="connsiteX17" fmla="*/ 289303 w 569516"/>
                <a:gd name="connsiteY17" fmla="*/ 371815 h 668826"/>
                <a:gd name="connsiteX18" fmla="*/ 305836 w 569516"/>
                <a:gd name="connsiteY18" fmla="*/ 404816 h 668826"/>
                <a:gd name="connsiteX19" fmla="*/ 290130 w 569516"/>
                <a:gd name="connsiteY19" fmla="*/ 451017 h 668826"/>
                <a:gd name="connsiteX20" fmla="*/ 241363 w 569516"/>
                <a:gd name="connsiteY20" fmla="*/ 454318 h 668826"/>
                <a:gd name="connsiteX21" fmla="*/ 261200 w 569516"/>
                <a:gd name="connsiteY21" fmla="*/ 501620 h 668826"/>
                <a:gd name="connsiteX22" fmla="*/ 305836 w 569516"/>
                <a:gd name="connsiteY22" fmla="*/ 522521 h 668826"/>
                <a:gd name="connsiteX23" fmla="*/ 310795 w 569516"/>
                <a:gd name="connsiteY23" fmla="*/ 566522 h 668826"/>
                <a:gd name="connsiteX24" fmla="*/ 233097 w 569516"/>
                <a:gd name="connsiteY24" fmla="*/ 595124 h 668826"/>
                <a:gd name="connsiteX25" fmla="*/ 145479 w 569516"/>
                <a:gd name="connsiteY25" fmla="*/ 647926 h 668826"/>
                <a:gd name="connsiteX26" fmla="*/ 109935 w 569516"/>
                <a:gd name="connsiteY26" fmla="*/ 630325 h 668826"/>
                <a:gd name="connsiteX27" fmla="*/ 0 w 569516"/>
                <a:gd name="connsiteY27" fmla="*/ 330012 h 668826"/>
                <a:gd name="connsiteX28" fmla="*/ 2479 w 569516"/>
                <a:gd name="connsiteY28" fmla="*/ 247509 h 668826"/>
                <a:gd name="connsiteX29" fmla="*/ 26450 w 569516"/>
                <a:gd name="connsiteY29" fmla="*/ 77002 h 668826"/>
                <a:gd name="connsiteX30" fmla="*/ 827 w 569516"/>
                <a:gd name="connsiteY30" fmla="*/ 14300 h 668826"/>
                <a:gd name="connsiteX31" fmla="*/ 37197 w 569516"/>
                <a:gd name="connsiteY31" fmla="*/ 0 h 668826"/>
                <a:gd name="connsiteX32" fmla="*/ 176061 w 569516"/>
                <a:gd name="connsiteY32" fmla="*/ 17600 h 668826"/>
                <a:gd name="connsiteX33" fmla="*/ 314928 w 569516"/>
                <a:gd name="connsiteY33" fmla="*/ 93504 h 668826"/>
                <a:gd name="connsiteX34" fmla="*/ 353778 w 569516"/>
                <a:gd name="connsiteY34" fmla="*/ 52802 h 668826"/>
                <a:gd name="connsiteX35" fmla="*/ 415771 w 569516"/>
                <a:gd name="connsiteY35" fmla="*/ 67102 h 668826"/>
                <a:gd name="connsiteX36" fmla="*/ 462886 w 569516"/>
                <a:gd name="connsiteY36" fmla="*/ 115504 h 668826"/>
                <a:gd name="connsiteX37" fmla="*/ 485205 w 569516"/>
                <a:gd name="connsiteY37" fmla="*/ 171607 h 668826"/>
                <a:gd name="connsiteX38" fmla="*/ 506696 w 569516"/>
                <a:gd name="connsiteY38" fmla="*/ 185907 h 668826"/>
                <a:gd name="connsiteX39" fmla="*/ 490165 w 569516"/>
                <a:gd name="connsiteY39" fmla="*/ 211208 h 668826"/>
                <a:gd name="connsiteX40" fmla="*/ 522400 w 569516"/>
                <a:gd name="connsiteY40" fmla="*/ 240909 h 668826"/>
                <a:gd name="connsiteX41" fmla="*/ 164490 w 569516"/>
                <a:gd name="connsiteY41" fmla="*/ 668827 h 668826"/>
                <a:gd name="connsiteX42" fmla="*/ 161184 w 569516"/>
                <a:gd name="connsiteY42" fmla="*/ 663326 h 668826"/>
                <a:gd name="connsiteX43" fmla="*/ 159530 w 569516"/>
                <a:gd name="connsiteY43" fmla="*/ 662226 h 668826"/>
                <a:gd name="connsiteX44" fmla="*/ 238883 w 569516"/>
                <a:gd name="connsiteY44" fmla="*/ 606123 h 668826"/>
                <a:gd name="connsiteX45" fmla="*/ 337245 w 569516"/>
                <a:gd name="connsiteY45" fmla="*/ 565423 h 668826"/>
                <a:gd name="connsiteX46" fmla="*/ 303356 w 569516"/>
                <a:gd name="connsiteY46" fmla="*/ 598424 h 668826"/>
                <a:gd name="connsiteX47" fmla="*/ 164490 w 569516"/>
                <a:gd name="connsiteY47" fmla="*/ 668827 h 66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69516" h="668826">
                  <a:moveTo>
                    <a:pt x="522400" y="240909"/>
                  </a:moveTo>
                  <a:lnTo>
                    <a:pt x="537279" y="259609"/>
                  </a:lnTo>
                  <a:lnTo>
                    <a:pt x="557118" y="272810"/>
                  </a:lnTo>
                  <a:lnTo>
                    <a:pt x="569516" y="314613"/>
                  </a:lnTo>
                  <a:lnTo>
                    <a:pt x="553811" y="368514"/>
                  </a:lnTo>
                  <a:lnTo>
                    <a:pt x="523227" y="356414"/>
                  </a:lnTo>
                  <a:lnTo>
                    <a:pt x="523227" y="388315"/>
                  </a:lnTo>
                  <a:lnTo>
                    <a:pt x="488510" y="409216"/>
                  </a:lnTo>
                  <a:lnTo>
                    <a:pt x="437263" y="480718"/>
                  </a:lnTo>
                  <a:lnTo>
                    <a:pt x="352951" y="523620"/>
                  </a:lnTo>
                  <a:lnTo>
                    <a:pt x="285998" y="489519"/>
                  </a:lnTo>
                  <a:lnTo>
                    <a:pt x="344685" y="435618"/>
                  </a:lnTo>
                  <a:lnTo>
                    <a:pt x="354605" y="412517"/>
                  </a:lnTo>
                  <a:lnTo>
                    <a:pt x="290957" y="328913"/>
                  </a:lnTo>
                  <a:lnTo>
                    <a:pt x="310795" y="321212"/>
                  </a:lnTo>
                  <a:lnTo>
                    <a:pt x="247974" y="286011"/>
                  </a:lnTo>
                  <a:lnTo>
                    <a:pt x="263680" y="370714"/>
                  </a:lnTo>
                  <a:lnTo>
                    <a:pt x="289303" y="371815"/>
                  </a:lnTo>
                  <a:lnTo>
                    <a:pt x="305836" y="404816"/>
                  </a:lnTo>
                  <a:lnTo>
                    <a:pt x="290130" y="451017"/>
                  </a:lnTo>
                  <a:lnTo>
                    <a:pt x="241363" y="454318"/>
                  </a:lnTo>
                  <a:lnTo>
                    <a:pt x="261200" y="501620"/>
                  </a:lnTo>
                  <a:lnTo>
                    <a:pt x="305836" y="522521"/>
                  </a:lnTo>
                  <a:lnTo>
                    <a:pt x="310795" y="566522"/>
                  </a:lnTo>
                  <a:lnTo>
                    <a:pt x="233097" y="595124"/>
                  </a:lnTo>
                  <a:lnTo>
                    <a:pt x="145479" y="647926"/>
                  </a:lnTo>
                  <a:lnTo>
                    <a:pt x="109935" y="630325"/>
                  </a:lnTo>
                  <a:lnTo>
                    <a:pt x="0" y="330012"/>
                  </a:lnTo>
                  <a:lnTo>
                    <a:pt x="2479" y="247509"/>
                  </a:lnTo>
                  <a:lnTo>
                    <a:pt x="26450" y="77002"/>
                  </a:lnTo>
                  <a:lnTo>
                    <a:pt x="827" y="14300"/>
                  </a:lnTo>
                  <a:lnTo>
                    <a:pt x="37197" y="0"/>
                  </a:lnTo>
                  <a:lnTo>
                    <a:pt x="176061" y="17600"/>
                  </a:lnTo>
                  <a:lnTo>
                    <a:pt x="314928" y="93504"/>
                  </a:lnTo>
                  <a:lnTo>
                    <a:pt x="353778" y="52802"/>
                  </a:lnTo>
                  <a:lnTo>
                    <a:pt x="415771" y="67102"/>
                  </a:lnTo>
                  <a:lnTo>
                    <a:pt x="462886" y="115504"/>
                  </a:lnTo>
                  <a:lnTo>
                    <a:pt x="485205" y="171607"/>
                  </a:lnTo>
                  <a:lnTo>
                    <a:pt x="506696" y="185907"/>
                  </a:lnTo>
                  <a:lnTo>
                    <a:pt x="490165" y="211208"/>
                  </a:lnTo>
                  <a:lnTo>
                    <a:pt x="522400" y="240909"/>
                  </a:lnTo>
                  <a:close/>
                  <a:moveTo>
                    <a:pt x="164490" y="668827"/>
                  </a:moveTo>
                  <a:lnTo>
                    <a:pt x="161184" y="663326"/>
                  </a:lnTo>
                  <a:lnTo>
                    <a:pt x="159530" y="662226"/>
                  </a:lnTo>
                  <a:lnTo>
                    <a:pt x="238883" y="606123"/>
                  </a:lnTo>
                  <a:lnTo>
                    <a:pt x="337245" y="565423"/>
                  </a:lnTo>
                  <a:lnTo>
                    <a:pt x="303356" y="598424"/>
                  </a:lnTo>
                  <a:lnTo>
                    <a:pt x="164490" y="668827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E217DD31-8A04-F42D-70C9-9B6356FA453B}"/>
                </a:ext>
              </a:extLst>
            </p:cNvPr>
            <p:cNvSpPr>
              <a:spLocks/>
            </p:cNvSpPr>
            <p:nvPr/>
          </p:nvSpPr>
          <p:spPr>
            <a:xfrm>
              <a:off x="4296665" y="10736022"/>
              <a:ext cx="363802" cy="511065"/>
            </a:xfrm>
            <a:custGeom>
              <a:avLst/>
              <a:gdLst>
                <a:gd name="connsiteX0" fmla="*/ 245496 w 454621"/>
                <a:gd name="connsiteY0" fmla="*/ 23101 h 528020"/>
                <a:gd name="connsiteX1" fmla="*/ 275252 w 454621"/>
                <a:gd name="connsiteY1" fmla="*/ 47301 h 528020"/>
                <a:gd name="connsiteX2" fmla="*/ 269466 w 454621"/>
                <a:gd name="connsiteY2" fmla="*/ 75903 h 528020"/>
                <a:gd name="connsiteX3" fmla="*/ 323194 w 454621"/>
                <a:gd name="connsiteY3" fmla="*/ 204607 h 528020"/>
                <a:gd name="connsiteX4" fmla="*/ 379403 w 454621"/>
                <a:gd name="connsiteY4" fmla="*/ 289310 h 528020"/>
                <a:gd name="connsiteX5" fmla="*/ 420732 w 454621"/>
                <a:gd name="connsiteY5" fmla="*/ 319012 h 528020"/>
                <a:gd name="connsiteX6" fmla="*/ 423211 w 454621"/>
                <a:gd name="connsiteY6" fmla="*/ 386115 h 528020"/>
                <a:gd name="connsiteX7" fmla="*/ 454621 w 454621"/>
                <a:gd name="connsiteY7" fmla="*/ 407016 h 528020"/>
                <a:gd name="connsiteX8" fmla="*/ 444703 w 454621"/>
                <a:gd name="connsiteY8" fmla="*/ 528020 h 528020"/>
                <a:gd name="connsiteX9" fmla="*/ 188461 w 454621"/>
                <a:gd name="connsiteY9" fmla="*/ 509320 h 528020"/>
                <a:gd name="connsiteX10" fmla="*/ 0 w 454621"/>
                <a:gd name="connsiteY10" fmla="*/ 495020 h 528020"/>
                <a:gd name="connsiteX11" fmla="*/ 10746 w 454621"/>
                <a:gd name="connsiteY11" fmla="*/ 443317 h 528020"/>
                <a:gd name="connsiteX12" fmla="*/ 71913 w 454621"/>
                <a:gd name="connsiteY12" fmla="*/ 277210 h 528020"/>
                <a:gd name="connsiteX13" fmla="*/ 90098 w 454621"/>
                <a:gd name="connsiteY13" fmla="*/ 0 h 528020"/>
                <a:gd name="connsiteX14" fmla="*/ 133080 w 454621"/>
                <a:gd name="connsiteY14" fmla="*/ 24200 h 528020"/>
                <a:gd name="connsiteX15" fmla="*/ 186808 w 454621"/>
                <a:gd name="connsiteY15" fmla="*/ 13199 h 528020"/>
                <a:gd name="connsiteX16" fmla="*/ 245496 w 454621"/>
                <a:gd name="connsiteY16" fmla="*/ 23101 h 52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4621" h="528020">
                  <a:moveTo>
                    <a:pt x="245496" y="23101"/>
                  </a:moveTo>
                  <a:lnTo>
                    <a:pt x="275252" y="47301"/>
                  </a:lnTo>
                  <a:lnTo>
                    <a:pt x="269466" y="75903"/>
                  </a:lnTo>
                  <a:lnTo>
                    <a:pt x="323194" y="204607"/>
                  </a:lnTo>
                  <a:lnTo>
                    <a:pt x="379403" y="289310"/>
                  </a:lnTo>
                  <a:lnTo>
                    <a:pt x="420732" y="319012"/>
                  </a:lnTo>
                  <a:lnTo>
                    <a:pt x="423211" y="386115"/>
                  </a:lnTo>
                  <a:lnTo>
                    <a:pt x="454621" y="407016"/>
                  </a:lnTo>
                  <a:lnTo>
                    <a:pt x="444703" y="528020"/>
                  </a:lnTo>
                  <a:lnTo>
                    <a:pt x="188461" y="509320"/>
                  </a:lnTo>
                  <a:lnTo>
                    <a:pt x="0" y="495020"/>
                  </a:lnTo>
                  <a:lnTo>
                    <a:pt x="10746" y="443317"/>
                  </a:lnTo>
                  <a:lnTo>
                    <a:pt x="71913" y="277210"/>
                  </a:lnTo>
                  <a:lnTo>
                    <a:pt x="90098" y="0"/>
                  </a:lnTo>
                  <a:lnTo>
                    <a:pt x="133080" y="24200"/>
                  </a:lnTo>
                  <a:lnTo>
                    <a:pt x="186808" y="13199"/>
                  </a:lnTo>
                  <a:lnTo>
                    <a:pt x="245496" y="23101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4" name="Freeform 293">
              <a:extLst>
                <a:ext uri="{FF2B5EF4-FFF2-40B4-BE49-F238E27FC236}">
                  <a16:creationId xmlns:a16="http://schemas.microsoft.com/office/drawing/2014/main" id="{22A0AEBD-3AE9-B69A-5DF5-2A5E12110B60}"/>
                </a:ext>
              </a:extLst>
            </p:cNvPr>
            <p:cNvSpPr>
              <a:spLocks/>
            </p:cNvSpPr>
            <p:nvPr/>
          </p:nvSpPr>
          <p:spPr>
            <a:xfrm>
              <a:off x="4493117" y="10753056"/>
              <a:ext cx="477572" cy="215074"/>
            </a:xfrm>
            <a:custGeom>
              <a:avLst/>
              <a:gdLst>
                <a:gd name="connsiteX0" fmla="*/ 77699 w 596793"/>
                <a:gd name="connsiteY0" fmla="*/ 187007 h 222209"/>
                <a:gd name="connsiteX1" fmla="*/ 23971 w 596793"/>
                <a:gd name="connsiteY1" fmla="*/ 58303 h 222209"/>
                <a:gd name="connsiteX2" fmla="*/ 29757 w 596793"/>
                <a:gd name="connsiteY2" fmla="*/ 29701 h 222209"/>
                <a:gd name="connsiteX3" fmla="*/ 0 w 596793"/>
                <a:gd name="connsiteY3" fmla="*/ 5501 h 222209"/>
                <a:gd name="connsiteX4" fmla="*/ 1653 w 596793"/>
                <a:gd name="connsiteY4" fmla="*/ 3301 h 222209"/>
                <a:gd name="connsiteX5" fmla="*/ 3306 w 596793"/>
                <a:gd name="connsiteY5" fmla="*/ 0 h 222209"/>
                <a:gd name="connsiteX6" fmla="*/ 280211 w 596793"/>
                <a:gd name="connsiteY6" fmla="*/ 18701 h 222209"/>
                <a:gd name="connsiteX7" fmla="*/ 581089 w 596793"/>
                <a:gd name="connsiteY7" fmla="*/ 39603 h 222209"/>
                <a:gd name="connsiteX8" fmla="*/ 576129 w 596793"/>
                <a:gd name="connsiteY8" fmla="*/ 91304 h 222209"/>
                <a:gd name="connsiteX9" fmla="*/ 592661 w 596793"/>
                <a:gd name="connsiteY9" fmla="*/ 113305 h 222209"/>
                <a:gd name="connsiteX10" fmla="*/ 596793 w 596793"/>
                <a:gd name="connsiteY10" fmla="*/ 157306 h 222209"/>
                <a:gd name="connsiteX11" fmla="*/ 582741 w 596793"/>
                <a:gd name="connsiteY11" fmla="*/ 222210 h 222209"/>
                <a:gd name="connsiteX12" fmla="*/ 530666 w 596793"/>
                <a:gd name="connsiteY12" fmla="*/ 218909 h 222209"/>
                <a:gd name="connsiteX13" fmla="*/ 77699 w 596793"/>
                <a:gd name="connsiteY13" fmla="*/ 187007 h 22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6793" h="222209">
                  <a:moveTo>
                    <a:pt x="77699" y="187007"/>
                  </a:moveTo>
                  <a:lnTo>
                    <a:pt x="23971" y="58303"/>
                  </a:lnTo>
                  <a:lnTo>
                    <a:pt x="29757" y="29701"/>
                  </a:lnTo>
                  <a:lnTo>
                    <a:pt x="0" y="5501"/>
                  </a:lnTo>
                  <a:lnTo>
                    <a:pt x="1653" y="3301"/>
                  </a:lnTo>
                  <a:lnTo>
                    <a:pt x="3306" y="0"/>
                  </a:lnTo>
                  <a:lnTo>
                    <a:pt x="280211" y="18701"/>
                  </a:lnTo>
                  <a:lnTo>
                    <a:pt x="581089" y="39603"/>
                  </a:lnTo>
                  <a:lnTo>
                    <a:pt x="576129" y="91304"/>
                  </a:lnTo>
                  <a:lnTo>
                    <a:pt x="592661" y="113305"/>
                  </a:lnTo>
                  <a:lnTo>
                    <a:pt x="596793" y="157306"/>
                  </a:lnTo>
                  <a:lnTo>
                    <a:pt x="582741" y="222210"/>
                  </a:lnTo>
                  <a:lnTo>
                    <a:pt x="530666" y="218909"/>
                  </a:lnTo>
                  <a:lnTo>
                    <a:pt x="77699" y="187007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B6B46CC6-7B9B-1BA9-2076-339860E47670}"/>
                </a:ext>
              </a:extLst>
            </p:cNvPr>
            <p:cNvSpPr>
              <a:spLocks/>
            </p:cNvSpPr>
            <p:nvPr/>
          </p:nvSpPr>
          <p:spPr>
            <a:xfrm>
              <a:off x="4870810" y="10831846"/>
              <a:ext cx="412749" cy="620732"/>
            </a:xfrm>
            <a:custGeom>
              <a:avLst/>
              <a:gdLst>
                <a:gd name="connsiteX0" fmla="*/ 110761 w 515788"/>
                <a:gd name="connsiteY0" fmla="*/ 140806 h 641325"/>
                <a:gd name="connsiteX1" fmla="*/ 124814 w 515788"/>
                <a:gd name="connsiteY1" fmla="*/ 75903 h 641325"/>
                <a:gd name="connsiteX2" fmla="*/ 120682 w 515788"/>
                <a:gd name="connsiteY2" fmla="*/ 31901 h 641325"/>
                <a:gd name="connsiteX3" fmla="*/ 162011 w 515788"/>
                <a:gd name="connsiteY3" fmla="*/ 0 h 641325"/>
                <a:gd name="connsiteX4" fmla="*/ 285171 w 515788"/>
                <a:gd name="connsiteY4" fmla="*/ 13201 h 641325"/>
                <a:gd name="connsiteX5" fmla="*/ 281865 w 515788"/>
                <a:gd name="connsiteY5" fmla="*/ 29701 h 641325"/>
                <a:gd name="connsiteX6" fmla="*/ 315755 w 515788"/>
                <a:gd name="connsiteY6" fmla="*/ 127605 h 641325"/>
                <a:gd name="connsiteX7" fmla="*/ 300877 w 515788"/>
                <a:gd name="connsiteY7" fmla="*/ 144105 h 641325"/>
                <a:gd name="connsiteX8" fmla="*/ 373617 w 515788"/>
                <a:gd name="connsiteY8" fmla="*/ 213408 h 641325"/>
                <a:gd name="connsiteX9" fmla="*/ 398413 w 515788"/>
                <a:gd name="connsiteY9" fmla="*/ 311312 h 641325"/>
                <a:gd name="connsiteX10" fmla="*/ 515789 w 515788"/>
                <a:gd name="connsiteY10" fmla="*/ 388315 h 641325"/>
                <a:gd name="connsiteX11" fmla="*/ 289305 w 515788"/>
                <a:gd name="connsiteY11" fmla="*/ 601724 h 641325"/>
                <a:gd name="connsiteX12" fmla="*/ 252935 w 515788"/>
                <a:gd name="connsiteY12" fmla="*/ 609424 h 641325"/>
                <a:gd name="connsiteX13" fmla="*/ 217392 w 515788"/>
                <a:gd name="connsiteY13" fmla="*/ 641325 h 641325"/>
                <a:gd name="connsiteX14" fmla="*/ 123987 w 515788"/>
                <a:gd name="connsiteY14" fmla="*/ 507120 h 641325"/>
                <a:gd name="connsiteX15" fmla="*/ 14879 w 515788"/>
                <a:gd name="connsiteY15" fmla="*/ 583024 h 641325"/>
                <a:gd name="connsiteX16" fmla="*/ 0 w 515788"/>
                <a:gd name="connsiteY16" fmla="*/ 531321 h 641325"/>
                <a:gd name="connsiteX17" fmla="*/ 25624 w 515788"/>
                <a:gd name="connsiteY17" fmla="*/ 502720 h 641325"/>
                <a:gd name="connsiteX18" fmla="*/ 7439 w 515788"/>
                <a:gd name="connsiteY18" fmla="*/ 475218 h 641325"/>
                <a:gd name="connsiteX19" fmla="*/ 25624 w 515788"/>
                <a:gd name="connsiteY19" fmla="*/ 454318 h 641325"/>
                <a:gd name="connsiteX20" fmla="*/ 53728 w 515788"/>
                <a:gd name="connsiteY20" fmla="*/ 444418 h 641325"/>
                <a:gd name="connsiteX21" fmla="*/ 47115 w 515788"/>
                <a:gd name="connsiteY21" fmla="*/ 305812 h 641325"/>
                <a:gd name="connsiteX22" fmla="*/ 95057 w 515788"/>
                <a:gd name="connsiteY22" fmla="*/ 203508 h 641325"/>
                <a:gd name="connsiteX23" fmla="*/ 141345 w 515788"/>
                <a:gd name="connsiteY23" fmla="*/ 190307 h 641325"/>
                <a:gd name="connsiteX24" fmla="*/ 77699 w 515788"/>
                <a:gd name="connsiteY24" fmla="*/ 168307 h 641325"/>
                <a:gd name="connsiteX25" fmla="*/ 110761 w 515788"/>
                <a:gd name="connsiteY25" fmla="*/ 140806 h 64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5788" h="641325">
                  <a:moveTo>
                    <a:pt x="110761" y="140806"/>
                  </a:moveTo>
                  <a:lnTo>
                    <a:pt x="124814" y="75903"/>
                  </a:lnTo>
                  <a:lnTo>
                    <a:pt x="120682" y="31901"/>
                  </a:lnTo>
                  <a:lnTo>
                    <a:pt x="162011" y="0"/>
                  </a:lnTo>
                  <a:lnTo>
                    <a:pt x="285171" y="13201"/>
                  </a:lnTo>
                  <a:lnTo>
                    <a:pt x="281865" y="29701"/>
                  </a:lnTo>
                  <a:lnTo>
                    <a:pt x="315755" y="127605"/>
                  </a:lnTo>
                  <a:lnTo>
                    <a:pt x="300877" y="144105"/>
                  </a:lnTo>
                  <a:lnTo>
                    <a:pt x="373617" y="213408"/>
                  </a:lnTo>
                  <a:lnTo>
                    <a:pt x="398413" y="311312"/>
                  </a:lnTo>
                  <a:lnTo>
                    <a:pt x="515789" y="388315"/>
                  </a:lnTo>
                  <a:lnTo>
                    <a:pt x="289305" y="601724"/>
                  </a:lnTo>
                  <a:lnTo>
                    <a:pt x="252935" y="609424"/>
                  </a:lnTo>
                  <a:lnTo>
                    <a:pt x="217392" y="641325"/>
                  </a:lnTo>
                  <a:lnTo>
                    <a:pt x="123987" y="507120"/>
                  </a:lnTo>
                  <a:lnTo>
                    <a:pt x="14879" y="583024"/>
                  </a:lnTo>
                  <a:lnTo>
                    <a:pt x="0" y="531321"/>
                  </a:lnTo>
                  <a:lnTo>
                    <a:pt x="25624" y="502720"/>
                  </a:lnTo>
                  <a:lnTo>
                    <a:pt x="7439" y="475218"/>
                  </a:lnTo>
                  <a:lnTo>
                    <a:pt x="25624" y="454318"/>
                  </a:lnTo>
                  <a:lnTo>
                    <a:pt x="53728" y="444418"/>
                  </a:lnTo>
                  <a:lnTo>
                    <a:pt x="47115" y="305812"/>
                  </a:lnTo>
                  <a:lnTo>
                    <a:pt x="95057" y="203508"/>
                  </a:lnTo>
                  <a:lnTo>
                    <a:pt x="141345" y="190307"/>
                  </a:lnTo>
                  <a:lnTo>
                    <a:pt x="77699" y="168307"/>
                  </a:lnTo>
                  <a:lnTo>
                    <a:pt x="110761" y="140806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AFC7E63E-72C8-3B46-D2EF-A6C516D15AE3}"/>
                </a:ext>
              </a:extLst>
            </p:cNvPr>
            <p:cNvSpPr>
              <a:spLocks/>
            </p:cNvSpPr>
            <p:nvPr/>
          </p:nvSpPr>
          <p:spPr>
            <a:xfrm>
              <a:off x="3727811" y="10106770"/>
              <a:ext cx="293687" cy="468478"/>
            </a:xfrm>
            <a:custGeom>
              <a:avLst/>
              <a:gdLst>
                <a:gd name="connsiteX0" fmla="*/ 0 w 367003"/>
                <a:gd name="connsiteY0" fmla="*/ 127605 h 484020"/>
                <a:gd name="connsiteX1" fmla="*/ 46288 w 367003"/>
                <a:gd name="connsiteY1" fmla="*/ 92404 h 484020"/>
                <a:gd name="connsiteX2" fmla="*/ 92577 w 367003"/>
                <a:gd name="connsiteY2" fmla="*/ 12102 h 484020"/>
                <a:gd name="connsiteX3" fmla="*/ 156224 w 367003"/>
                <a:gd name="connsiteY3" fmla="*/ 0 h 484020"/>
                <a:gd name="connsiteX4" fmla="*/ 169450 w 367003"/>
                <a:gd name="connsiteY4" fmla="*/ 68203 h 484020"/>
                <a:gd name="connsiteX5" fmla="*/ 206645 w 367003"/>
                <a:gd name="connsiteY5" fmla="*/ 50603 h 484020"/>
                <a:gd name="connsiteX6" fmla="*/ 233097 w 367003"/>
                <a:gd name="connsiteY6" fmla="*/ 103405 h 484020"/>
                <a:gd name="connsiteX7" fmla="*/ 308315 w 367003"/>
                <a:gd name="connsiteY7" fmla="*/ 91304 h 484020"/>
                <a:gd name="connsiteX8" fmla="*/ 307488 w 367003"/>
                <a:gd name="connsiteY8" fmla="*/ 169408 h 484020"/>
                <a:gd name="connsiteX9" fmla="*/ 358737 w 367003"/>
                <a:gd name="connsiteY9" fmla="*/ 220010 h 484020"/>
                <a:gd name="connsiteX10" fmla="*/ 350471 w 367003"/>
                <a:gd name="connsiteY10" fmla="*/ 309113 h 484020"/>
                <a:gd name="connsiteX11" fmla="*/ 367004 w 367003"/>
                <a:gd name="connsiteY11" fmla="*/ 332214 h 484020"/>
                <a:gd name="connsiteX12" fmla="*/ 339726 w 367003"/>
                <a:gd name="connsiteY12" fmla="*/ 386117 h 484020"/>
                <a:gd name="connsiteX13" fmla="*/ 299223 w 367003"/>
                <a:gd name="connsiteY13" fmla="*/ 438918 h 484020"/>
                <a:gd name="connsiteX14" fmla="*/ 236402 w 367003"/>
                <a:gd name="connsiteY14" fmla="*/ 484021 h 484020"/>
                <a:gd name="connsiteX15" fmla="*/ 219044 w 367003"/>
                <a:gd name="connsiteY15" fmla="*/ 476319 h 484020"/>
                <a:gd name="connsiteX16" fmla="*/ 204166 w 367003"/>
                <a:gd name="connsiteY16" fmla="*/ 444418 h 484020"/>
                <a:gd name="connsiteX17" fmla="*/ 161184 w 367003"/>
                <a:gd name="connsiteY17" fmla="*/ 419117 h 484020"/>
                <a:gd name="connsiteX18" fmla="*/ 150438 w 367003"/>
                <a:gd name="connsiteY18" fmla="*/ 342114 h 484020"/>
                <a:gd name="connsiteX19" fmla="*/ 90098 w 367003"/>
                <a:gd name="connsiteY19" fmla="*/ 330014 h 484020"/>
                <a:gd name="connsiteX20" fmla="*/ 82658 w 367003"/>
                <a:gd name="connsiteY20" fmla="*/ 278311 h 484020"/>
                <a:gd name="connsiteX21" fmla="*/ 53728 w 367003"/>
                <a:gd name="connsiteY21" fmla="*/ 231010 h 484020"/>
                <a:gd name="connsiteX22" fmla="*/ 7440 w 367003"/>
                <a:gd name="connsiteY22" fmla="*/ 212310 h 484020"/>
                <a:gd name="connsiteX23" fmla="*/ 23971 w 367003"/>
                <a:gd name="connsiteY23" fmla="*/ 165008 h 484020"/>
                <a:gd name="connsiteX24" fmla="*/ 0 w 367003"/>
                <a:gd name="connsiteY24" fmla="*/ 127605 h 48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7003" h="484020">
                  <a:moveTo>
                    <a:pt x="0" y="127605"/>
                  </a:moveTo>
                  <a:lnTo>
                    <a:pt x="46288" y="92404"/>
                  </a:lnTo>
                  <a:lnTo>
                    <a:pt x="92577" y="12102"/>
                  </a:lnTo>
                  <a:lnTo>
                    <a:pt x="156224" y="0"/>
                  </a:lnTo>
                  <a:lnTo>
                    <a:pt x="169450" y="68203"/>
                  </a:lnTo>
                  <a:lnTo>
                    <a:pt x="206645" y="50603"/>
                  </a:lnTo>
                  <a:lnTo>
                    <a:pt x="233097" y="103405"/>
                  </a:lnTo>
                  <a:lnTo>
                    <a:pt x="308315" y="91304"/>
                  </a:lnTo>
                  <a:lnTo>
                    <a:pt x="307488" y="169408"/>
                  </a:lnTo>
                  <a:lnTo>
                    <a:pt x="358737" y="220010"/>
                  </a:lnTo>
                  <a:lnTo>
                    <a:pt x="350471" y="309113"/>
                  </a:lnTo>
                  <a:lnTo>
                    <a:pt x="367004" y="332214"/>
                  </a:lnTo>
                  <a:lnTo>
                    <a:pt x="339726" y="386117"/>
                  </a:lnTo>
                  <a:lnTo>
                    <a:pt x="299223" y="438918"/>
                  </a:lnTo>
                  <a:lnTo>
                    <a:pt x="236402" y="484021"/>
                  </a:lnTo>
                  <a:lnTo>
                    <a:pt x="219044" y="476319"/>
                  </a:lnTo>
                  <a:lnTo>
                    <a:pt x="204166" y="444418"/>
                  </a:lnTo>
                  <a:lnTo>
                    <a:pt x="161184" y="419117"/>
                  </a:lnTo>
                  <a:lnTo>
                    <a:pt x="150438" y="342114"/>
                  </a:lnTo>
                  <a:lnTo>
                    <a:pt x="90098" y="330014"/>
                  </a:lnTo>
                  <a:lnTo>
                    <a:pt x="82658" y="278311"/>
                  </a:lnTo>
                  <a:lnTo>
                    <a:pt x="53728" y="231010"/>
                  </a:lnTo>
                  <a:lnTo>
                    <a:pt x="7440" y="212310"/>
                  </a:lnTo>
                  <a:lnTo>
                    <a:pt x="23971" y="165008"/>
                  </a:lnTo>
                  <a:lnTo>
                    <a:pt x="0" y="127605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83FB87A4-B725-AC3D-8E48-49C7CD9B0626}"/>
                </a:ext>
              </a:extLst>
            </p:cNvPr>
            <p:cNvSpPr>
              <a:spLocks/>
            </p:cNvSpPr>
            <p:nvPr/>
          </p:nvSpPr>
          <p:spPr>
            <a:xfrm>
              <a:off x="3514821" y="10812681"/>
              <a:ext cx="389599" cy="418436"/>
            </a:xfrm>
            <a:custGeom>
              <a:avLst/>
              <a:gdLst>
                <a:gd name="connsiteX0" fmla="*/ 0 w 486858"/>
                <a:gd name="connsiteY0" fmla="*/ 80303 h 432318"/>
                <a:gd name="connsiteX1" fmla="*/ 827 w 486858"/>
                <a:gd name="connsiteY1" fmla="*/ 80303 h 432318"/>
                <a:gd name="connsiteX2" fmla="*/ 41331 w 486858"/>
                <a:gd name="connsiteY2" fmla="*/ 45102 h 432318"/>
                <a:gd name="connsiteX3" fmla="*/ 75220 w 486858"/>
                <a:gd name="connsiteY3" fmla="*/ 38502 h 432318"/>
                <a:gd name="connsiteX4" fmla="*/ 125641 w 486858"/>
                <a:gd name="connsiteY4" fmla="*/ 70403 h 432318"/>
                <a:gd name="connsiteX5" fmla="*/ 176890 w 486858"/>
                <a:gd name="connsiteY5" fmla="*/ 77003 h 432318"/>
                <a:gd name="connsiteX6" fmla="*/ 199207 w 486858"/>
                <a:gd name="connsiteY6" fmla="*/ 61602 h 432318"/>
                <a:gd name="connsiteX7" fmla="*/ 278560 w 486858"/>
                <a:gd name="connsiteY7" fmla="*/ 62703 h 432318"/>
                <a:gd name="connsiteX8" fmla="*/ 333114 w 486858"/>
                <a:gd name="connsiteY8" fmla="*/ 28602 h 432318"/>
                <a:gd name="connsiteX9" fmla="*/ 378576 w 486858"/>
                <a:gd name="connsiteY9" fmla="*/ 47302 h 432318"/>
                <a:gd name="connsiteX10" fmla="*/ 379403 w 486858"/>
                <a:gd name="connsiteY10" fmla="*/ 24202 h 432318"/>
                <a:gd name="connsiteX11" fmla="*/ 419078 w 486858"/>
                <a:gd name="connsiteY11" fmla="*/ 0 h 432318"/>
                <a:gd name="connsiteX12" fmla="*/ 484378 w 486858"/>
                <a:gd name="connsiteY12" fmla="*/ 45102 h 432318"/>
                <a:gd name="connsiteX13" fmla="*/ 470327 w 486858"/>
                <a:gd name="connsiteY13" fmla="*/ 69304 h 432318"/>
                <a:gd name="connsiteX14" fmla="*/ 486859 w 486858"/>
                <a:gd name="connsiteY14" fmla="*/ 136406 h 432318"/>
                <a:gd name="connsiteX15" fmla="*/ 396761 w 486858"/>
                <a:gd name="connsiteY15" fmla="*/ 266211 h 432318"/>
                <a:gd name="connsiteX16" fmla="*/ 385189 w 486858"/>
                <a:gd name="connsiteY16" fmla="*/ 383916 h 432318"/>
                <a:gd name="connsiteX17" fmla="*/ 367831 w 486858"/>
                <a:gd name="connsiteY17" fmla="*/ 397116 h 432318"/>
                <a:gd name="connsiteX18" fmla="*/ 355432 w 486858"/>
                <a:gd name="connsiteY18" fmla="*/ 359715 h 432318"/>
                <a:gd name="connsiteX19" fmla="*/ 321542 w 486858"/>
                <a:gd name="connsiteY19" fmla="*/ 370716 h 432318"/>
                <a:gd name="connsiteX20" fmla="*/ 302531 w 486858"/>
                <a:gd name="connsiteY20" fmla="*/ 410317 h 432318"/>
                <a:gd name="connsiteX21" fmla="*/ 277733 w 486858"/>
                <a:gd name="connsiteY21" fmla="*/ 397116 h 432318"/>
                <a:gd name="connsiteX22" fmla="*/ 159532 w 486858"/>
                <a:gd name="connsiteY22" fmla="*/ 432318 h 432318"/>
                <a:gd name="connsiteX23" fmla="*/ 144652 w 486858"/>
                <a:gd name="connsiteY23" fmla="*/ 411417 h 432318"/>
                <a:gd name="connsiteX24" fmla="*/ 134734 w 486858"/>
                <a:gd name="connsiteY24" fmla="*/ 290413 h 432318"/>
                <a:gd name="connsiteX25" fmla="*/ 121508 w 486858"/>
                <a:gd name="connsiteY25" fmla="*/ 234310 h 432318"/>
                <a:gd name="connsiteX26" fmla="*/ 0 w 486858"/>
                <a:gd name="connsiteY26" fmla="*/ 80303 h 43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6858" h="432318">
                  <a:moveTo>
                    <a:pt x="0" y="80303"/>
                  </a:moveTo>
                  <a:lnTo>
                    <a:pt x="827" y="80303"/>
                  </a:lnTo>
                  <a:lnTo>
                    <a:pt x="41331" y="45102"/>
                  </a:lnTo>
                  <a:lnTo>
                    <a:pt x="75220" y="38502"/>
                  </a:lnTo>
                  <a:lnTo>
                    <a:pt x="125641" y="70403"/>
                  </a:lnTo>
                  <a:lnTo>
                    <a:pt x="176890" y="77003"/>
                  </a:lnTo>
                  <a:lnTo>
                    <a:pt x="199207" y="61602"/>
                  </a:lnTo>
                  <a:lnTo>
                    <a:pt x="278560" y="62703"/>
                  </a:lnTo>
                  <a:lnTo>
                    <a:pt x="333114" y="28602"/>
                  </a:lnTo>
                  <a:lnTo>
                    <a:pt x="378576" y="47302"/>
                  </a:lnTo>
                  <a:lnTo>
                    <a:pt x="379403" y="24202"/>
                  </a:lnTo>
                  <a:lnTo>
                    <a:pt x="419078" y="0"/>
                  </a:lnTo>
                  <a:lnTo>
                    <a:pt x="484378" y="45102"/>
                  </a:lnTo>
                  <a:lnTo>
                    <a:pt x="470327" y="69304"/>
                  </a:lnTo>
                  <a:lnTo>
                    <a:pt x="486859" y="136406"/>
                  </a:lnTo>
                  <a:lnTo>
                    <a:pt x="396761" y="266211"/>
                  </a:lnTo>
                  <a:lnTo>
                    <a:pt x="385189" y="383916"/>
                  </a:lnTo>
                  <a:lnTo>
                    <a:pt x="367831" y="397116"/>
                  </a:lnTo>
                  <a:lnTo>
                    <a:pt x="355432" y="359715"/>
                  </a:lnTo>
                  <a:lnTo>
                    <a:pt x="321542" y="370716"/>
                  </a:lnTo>
                  <a:lnTo>
                    <a:pt x="302531" y="410317"/>
                  </a:lnTo>
                  <a:lnTo>
                    <a:pt x="277733" y="397116"/>
                  </a:lnTo>
                  <a:lnTo>
                    <a:pt x="159532" y="432318"/>
                  </a:lnTo>
                  <a:lnTo>
                    <a:pt x="144652" y="411417"/>
                  </a:lnTo>
                  <a:lnTo>
                    <a:pt x="134734" y="290413"/>
                  </a:lnTo>
                  <a:lnTo>
                    <a:pt x="121508" y="234310"/>
                  </a:lnTo>
                  <a:lnTo>
                    <a:pt x="0" y="80303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383F739D-902D-D383-983F-F4759C5BA5A0}"/>
                </a:ext>
              </a:extLst>
            </p:cNvPr>
            <p:cNvSpPr>
              <a:spLocks/>
            </p:cNvSpPr>
            <p:nvPr/>
          </p:nvSpPr>
          <p:spPr>
            <a:xfrm>
              <a:off x="7584771" y="10452805"/>
              <a:ext cx="497415" cy="609020"/>
            </a:xfrm>
            <a:custGeom>
              <a:avLst/>
              <a:gdLst>
                <a:gd name="connsiteX0" fmla="*/ 317408 w 621590"/>
                <a:gd name="connsiteY0" fmla="*/ 614925 h 629225"/>
                <a:gd name="connsiteX1" fmla="*/ 281039 w 621590"/>
                <a:gd name="connsiteY1" fmla="*/ 601724 h 629225"/>
                <a:gd name="connsiteX2" fmla="*/ 229789 w 621590"/>
                <a:gd name="connsiteY2" fmla="*/ 508221 h 629225"/>
                <a:gd name="connsiteX3" fmla="*/ 192594 w 621590"/>
                <a:gd name="connsiteY3" fmla="*/ 419117 h 629225"/>
                <a:gd name="connsiteX4" fmla="*/ 199205 w 621590"/>
                <a:gd name="connsiteY4" fmla="*/ 398217 h 629225"/>
                <a:gd name="connsiteX5" fmla="*/ 145477 w 621590"/>
                <a:gd name="connsiteY5" fmla="*/ 378415 h 629225"/>
                <a:gd name="connsiteX6" fmla="*/ 91749 w 621590"/>
                <a:gd name="connsiteY6" fmla="*/ 334414 h 629225"/>
                <a:gd name="connsiteX7" fmla="*/ 11571 w 621590"/>
                <a:gd name="connsiteY7" fmla="*/ 234310 h 629225"/>
                <a:gd name="connsiteX8" fmla="*/ 0 w 621590"/>
                <a:gd name="connsiteY8" fmla="*/ 229910 h 629225"/>
                <a:gd name="connsiteX9" fmla="*/ 21490 w 621590"/>
                <a:gd name="connsiteY9" fmla="*/ 212309 h 629225"/>
                <a:gd name="connsiteX10" fmla="*/ 38848 w 621590"/>
                <a:gd name="connsiteY10" fmla="*/ 198008 h 629225"/>
                <a:gd name="connsiteX11" fmla="*/ 183500 w 621590"/>
                <a:gd name="connsiteY11" fmla="*/ 92404 h 629225"/>
                <a:gd name="connsiteX12" fmla="*/ 226483 w 621590"/>
                <a:gd name="connsiteY12" fmla="*/ 41803 h 629225"/>
                <a:gd name="connsiteX13" fmla="*/ 274425 w 621590"/>
                <a:gd name="connsiteY13" fmla="*/ 35202 h 629225"/>
                <a:gd name="connsiteX14" fmla="*/ 308315 w 621590"/>
                <a:gd name="connsiteY14" fmla="*/ 0 h 629225"/>
                <a:gd name="connsiteX15" fmla="*/ 348817 w 621590"/>
                <a:gd name="connsiteY15" fmla="*/ 16500 h 629225"/>
                <a:gd name="connsiteX16" fmla="*/ 444701 w 621590"/>
                <a:gd name="connsiteY16" fmla="*/ 56103 h 629225"/>
                <a:gd name="connsiteX17" fmla="*/ 450487 w 621590"/>
                <a:gd name="connsiteY17" fmla="*/ 86903 h 629225"/>
                <a:gd name="connsiteX18" fmla="*/ 485205 w 621590"/>
                <a:gd name="connsiteY18" fmla="*/ 88004 h 629225"/>
                <a:gd name="connsiteX19" fmla="*/ 527361 w 621590"/>
                <a:gd name="connsiteY19" fmla="*/ 121005 h 629225"/>
                <a:gd name="connsiteX20" fmla="*/ 507522 w 621590"/>
                <a:gd name="connsiteY20" fmla="*/ 167208 h 629225"/>
                <a:gd name="connsiteX21" fmla="*/ 533147 w 621590"/>
                <a:gd name="connsiteY21" fmla="*/ 181508 h 629225"/>
                <a:gd name="connsiteX22" fmla="*/ 529839 w 621590"/>
                <a:gd name="connsiteY22" fmla="*/ 243110 h 629225"/>
                <a:gd name="connsiteX23" fmla="*/ 554637 w 621590"/>
                <a:gd name="connsiteY23" fmla="*/ 282711 h 629225"/>
                <a:gd name="connsiteX24" fmla="*/ 599273 w 621590"/>
                <a:gd name="connsiteY24" fmla="*/ 309113 h 629225"/>
                <a:gd name="connsiteX25" fmla="*/ 621590 w 621590"/>
                <a:gd name="connsiteY25" fmla="*/ 344314 h 629225"/>
                <a:gd name="connsiteX26" fmla="*/ 578608 w 621590"/>
                <a:gd name="connsiteY26" fmla="*/ 344314 h 629225"/>
                <a:gd name="connsiteX27" fmla="*/ 530666 w 621590"/>
                <a:gd name="connsiteY27" fmla="*/ 388315 h 629225"/>
                <a:gd name="connsiteX28" fmla="*/ 533973 w 621590"/>
                <a:gd name="connsiteY28" fmla="*/ 466420 h 629225"/>
                <a:gd name="connsiteX29" fmla="*/ 518267 w 621590"/>
                <a:gd name="connsiteY29" fmla="*/ 512621 h 629225"/>
                <a:gd name="connsiteX30" fmla="*/ 471152 w 621590"/>
                <a:gd name="connsiteY30" fmla="*/ 548922 h 629225"/>
                <a:gd name="connsiteX31" fmla="*/ 452967 w 621590"/>
                <a:gd name="connsiteY31" fmla="*/ 599524 h 629225"/>
                <a:gd name="connsiteX32" fmla="*/ 412465 w 621590"/>
                <a:gd name="connsiteY32" fmla="*/ 564324 h 629225"/>
                <a:gd name="connsiteX33" fmla="*/ 355430 w 621590"/>
                <a:gd name="connsiteY33" fmla="*/ 629226 h 629225"/>
                <a:gd name="connsiteX34" fmla="*/ 317408 w 621590"/>
                <a:gd name="connsiteY34" fmla="*/ 614925 h 62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21590" h="629225">
                  <a:moveTo>
                    <a:pt x="317408" y="614925"/>
                  </a:moveTo>
                  <a:lnTo>
                    <a:pt x="281039" y="601724"/>
                  </a:lnTo>
                  <a:lnTo>
                    <a:pt x="229789" y="508221"/>
                  </a:lnTo>
                  <a:lnTo>
                    <a:pt x="192594" y="419117"/>
                  </a:lnTo>
                  <a:lnTo>
                    <a:pt x="199205" y="398217"/>
                  </a:lnTo>
                  <a:lnTo>
                    <a:pt x="145477" y="378415"/>
                  </a:lnTo>
                  <a:lnTo>
                    <a:pt x="91749" y="334414"/>
                  </a:lnTo>
                  <a:lnTo>
                    <a:pt x="11571" y="234310"/>
                  </a:lnTo>
                  <a:lnTo>
                    <a:pt x="0" y="229910"/>
                  </a:lnTo>
                  <a:lnTo>
                    <a:pt x="21490" y="212309"/>
                  </a:lnTo>
                  <a:lnTo>
                    <a:pt x="38848" y="198008"/>
                  </a:lnTo>
                  <a:lnTo>
                    <a:pt x="183500" y="92404"/>
                  </a:lnTo>
                  <a:lnTo>
                    <a:pt x="226483" y="41803"/>
                  </a:lnTo>
                  <a:lnTo>
                    <a:pt x="274425" y="35202"/>
                  </a:lnTo>
                  <a:lnTo>
                    <a:pt x="308315" y="0"/>
                  </a:lnTo>
                  <a:lnTo>
                    <a:pt x="348817" y="16500"/>
                  </a:lnTo>
                  <a:lnTo>
                    <a:pt x="444701" y="56103"/>
                  </a:lnTo>
                  <a:lnTo>
                    <a:pt x="450487" y="86903"/>
                  </a:lnTo>
                  <a:lnTo>
                    <a:pt x="485205" y="88004"/>
                  </a:lnTo>
                  <a:lnTo>
                    <a:pt x="527361" y="121005"/>
                  </a:lnTo>
                  <a:lnTo>
                    <a:pt x="507522" y="167208"/>
                  </a:lnTo>
                  <a:lnTo>
                    <a:pt x="533147" y="181508"/>
                  </a:lnTo>
                  <a:lnTo>
                    <a:pt x="529839" y="243110"/>
                  </a:lnTo>
                  <a:lnTo>
                    <a:pt x="554637" y="282711"/>
                  </a:lnTo>
                  <a:lnTo>
                    <a:pt x="599273" y="309113"/>
                  </a:lnTo>
                  <a:lnTo>
                    <a:pt x="621590" y="344314"/>
                  </a:lnTo>
                  <a:lnTo>
                    <a:pt x="578608" y="344314"/>
                  </a:lnTo>
                  <a:lnTo>
                    <a:pt x="530666" y="388315"/>
                  </a:lnTo>
                  <a:lnTo>
                    <a:pt x="533973" y="466420"/>
                  </a:lnTo>
                  <a:lnTo>
                    <a:pt x="518267" y="512621"/>
                  </a:lnTo>
                  <a:lnTo>
                    <a:pt x="471152" y="548922"/>
                  </a:lnTo>
                  <a:lnTo>
                    <a:pt x="452967" y="599524"/>
                  </a:lnTo>
                  <a:lnTo>
                    <a:pt x="412465" y="564324"/>
                  </a:lnTo>
                  <a:lnTo>
                    <a:pt x="355430" y="629226"/>
                  </a:lnTo>
                  <a:lnTo>
                    <a:pt x="317408" y="614925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47A9E250-0BF8-EC8D-7DD7-0DC09D217D59}"/>
                </a:ext>
              </a:extLst>
            </p:cNvPr>
            <p:cNvSpPr>
              <a:spLocks/>
            </p:cNvSpPr>
            <p:nvPr/>
          </p:nvSpPr>
          <p:spPr>
            <a:xfrm>
              <a:off x="8464510" y="9776707"/>
              <a:ext cx="319483" cy="364135"/>
            </a:xfrm>
            <a:custGeom>
              <a:avLst/>
              <a:gdLst>
                <a:gd name="connsiteX0" fmla="*/ 27276 w 399239"/>
                <a:gd name="connsiteY0" fmla="*/ 35201 h 376215"/>
                <a:gd name="connsiteX1" fmla="*/ 47115 w 399239"/>
                <a:gd name="connsiteY1" fmla="*/ 27501 h 376215"/>
                <a:gd name="connsiteX2" fmla="*/ 132253 w 399239"/>
                <a:gd name="connsiteY2" fmla="*/ 0 h 376215"/>
                <a:gd name="connsiteX3" fmla="*/ 214084 w 399239"/>
                <a:gd name="connsiteY3" fmla="*/ 146306 h 376215"/>
                <a:gd name="connsiteX4" fmla="*/ 271945 w 399239"/>
                <a:gd name="connsiteY4" fmla="*/ 167206 h 376215"/>
                <a:gd name="connsiteX5" fmla="*/ 302529 w 399239"/>
                <a:gd name="connsiteY5" fmla="*/ 202408 h 376215"/>
                <a:gd name="connsiteX6" fmla="*/ 312448 w 399239"/>
                <a:gd name="connsiteY6" fmla="*/ 239809 h 376215"/>
                <a:gd name="connsiteX7" fmla="*/ 343857 w 399239"/>
                <a:gd name="connsiteY7" fmla="*/ 261811 h 376215"/>
                <a:gd name="connsiteX8" fmla="*/ 399240 w 399239"/>
                <a:gd name="connsiteY8" fmla="*/ 335513 h 376215"/>
                <a:gd name="connsiteX9" fmla="*/ 349644 w 399239"/>
                <a:gd name="connsiteY9" fmla="*/ 335513 h 376215"/>
                <a:gd name="connsiteX10" fmla="*/ 243842 w 399239"/>
                <a:gd name="connsiteY10" fmla="*/ 290411 h 376215"/>
                <a:gd name="connsiteX11" fmla="*/ 197553 w 399239"/>
                <a:gd name="connsiteY11" fmla="*/ 247509 h 376215"/>
                <a:gd name="connsiteX12" fmla="*/ 181849 w 399239"/>
                <a:gd name="connsiteY12" fmla="*/ 251909 h 376215"/>
                <a:gd name="connsiteX13" fmla="*/ 128121 w 399239"/>
                <a:gd name="connsiteY13" fmla="*/ 213409 h 376215"/>
                <a:gd name="connsiteX14" fmla="*/ 157051 w 399239"/>
                <a:gd name="connsiteY14" fmla="*/ 265110 h 376215"/>
                <a:gd name="connsiteX15" fmla="*/ 209952 w 399239"/>
                <a:gd name="connsiteY15" fmla="*/ 306913 h 376215"/>
                <a:gd name="connsiteX16" fmla="*/ 282692 w 399239"/>
                <a:gd name="connsiteY16" fmla="*/ 346514 h 376215"/>
                <a:gd name="connsiteX17" fmla="*/ 166969 w 399239"/>
                <a:gd name="connsiteY17" fmla="*/ 376215 h 376215"/>
                <a:gd name="connsiteX18" fmla="*/ 114895 w 399239"/>
                <a:gd name="connsiteY18" fmla="*/ 355315 h 376215"/>
                <a:gd name="connsiteX19" fmla="*/ 103323 w 399239"/>
                <a:gd name="connsiteY19" fmla="*/ 366315 h 376215"/>
                <a:gd name="connsiteX20" fmla="*/ 20663 w 399239"/>
                <a:gd name="connsiteY20" fmla="*/ 333313 h 376215"/>
                <a:gd name="connsiteX21" fmla="*/ 0 w 399239"/>
                <a:gd name="connsiteY21" fmla="*/ 176007 h 376215"/>
                <a:gd name="connsiteX22" fmla="*/ 16531 w 399239"/>
                <a:gd name="connsiteY22" fmla="*/ 152906 h 376215"/>
                <a:gd name="connsiteX23" fmla="*/ 27276 w 399239"/>
                <a:gd name="connsiteY23" fmla="*/ 35201 h 37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9239" h="376215">
                  <a:moveTo>
                    <a:pt x="27276" y="35201"/>
                  </a:moveTo>
                  <a:lnTo>
                    <a:pt x="47115" y="27501"/>
                  </a:lnTo>
                  <a:lnTo>
                    <a:pt x="132253" y="0"/>
                  </a:lnTo>
                  <a:lnTo>
                    <a:pt x="214084" y="146306"/>
                  </a:lnTo>
                  <a:lnTo>
                    <a:pt x="271945" y="167206"/>
                  </a:lnTo>
                  <a:lnTo>
                    <a:pt x="302529" y="202408"/>
                  </a:lnTo>
                  <a:lnTo>
                    <a:pt x="312448" y="239809"/>
                  </a:lnTo>
                  <a:lnTo>
                    <a:pt x="343857" y="261811"/>
                  </a:lnTo>
                  <a:lnTo>
                    <a:pt x="399240" y="335513"/>
                  </a:lnTo>
                  <a:lnTo>
                    <a:pt x="349644" y="335513"/>
                  </a:lnTo>
                  <a:lnTo>
                    <a:pt x="243842" y="290411"/>
                  </a:lnTo>
                  <a:lnTo>
                    <a:pt x="197553" y="247509"/>
                  </a:lnTo>
                  <a:lnTo>
                    <a:pt x="181849" y="251909"/>
                  </a:lnTo>
                  <a:lnTo>
                    <a:pt x="128121" y="213409"/>
                  </a:lnTo>
                  <a:lnTo>
                    <a:pt x="157051" y="265110"/>
                  </a:lnTo>
                  <a:lnTo>
                    <a:pt x="209952" y="306913"/>
                  </a:lnTo>
                  <a:lnTo>
                    <a:pt x="282692" y="346514"/>
                  </a:lnTo>
                  <a:lnTo>
                    <a:pt x="166969" y="376215"/>
                  </a:lnTo>
                  <a:lnTo>
                    <a:pt x="114895" y="355315"/>
                  </a:lnTo>
                  <a:lnTo>
                    <a:pt x="103323" y="366315"/>
                  </a:lnTo>
                  <a:lnTo>
                    <a:pt x="20663" y="333313"/>
                  </a:lnTo>
                  <a:lnTo>
                    <a:pt x="0" y="176007"/>
                  </a:lnTo>
                  <a:lnTo>
                    <a:pt x="16531" y="152906"/>
                  </a:lnTo>
                  <a:lnTo>
                    <a:pt x="27276" y="35201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80D90BA2-B3B0-EBBF-3B30-AC2BD8AF54D9}"/>
                </a:ext>
              </a:extLst>
            </p:cNvPr>
            <p:cNvSpPr>
              <a:spLocks/>
            </p:cNvSpPr>
            <p:nvPr/>
          </p:nvSpPr>
          <p:spPr>
            <a:xfrm>
              <a:off x="5917897" y="10845687"/>
              <a:ext cx="542396" cy="572820"/>
            </a:xfrm>
            <a:custGeom>
              <a:avLst/>
              <a:gdLst>
                <a:gd name="connsiteX0" fmla="*/ 214912 w 677799"/>
                <a:gd name="connsiteY0" fmla="*/ 2200 h 591824"/>
                <a:gd name="connsiteX1" fmla="*/ 272774 w 677799"/>
                <a:gd name="connsiteY1" fmla="*/ 1101 h 591824"/>
                <a:gd name="connsiteX2" fmla="*/ 422385 w 677799"/>
                <a:gd name="connsiteY2" fmla="*/ 0 h 591824"/>
                <a:gd name="connsiteX3" fmla="*/ 437263 w 677799"/>
                <a:gd name="connsiteY3" fmla="*/ 23101 h 591824"/>
                <a:gd name="connsiteX4" fmla="*/ 412466 w 677799"/>
                <a:gd name="connsiteY4" fmla="*/ 49502 h 591824"/>
                <a:gd name="connsiteX5" fmla="*/ 443049 w 677799"/>
                <a:gd name="connsiteY5" fmla="*/ 117705 h 591824"/>
                <a:gd name="connsiteX6" fmla="*/ 483551 w 677799"/>
                <a:gd name="connsiteY6" fmla="*/ 147406 h 591824"/>
                <a:gd name="connsiteX7" fmla="*/ 499258 w 677799"/>
                <a:gd name="connsiteY7" fmla="*/ 205708 h 591824"/>
                <a:gd name="connsiteX8" fmla="*/ 590180 w 677799"/>
                <a:gd name="connsiteY8" fmla="*/ 262910 h 591824"/>
                <a:gd name="connsiteX9" fmla="*/ 549678 w 677799"/>
                <a:gd name="connsiteY9" fmla="*/ 311313 h 591824"/>
                <a:gd name="connsiteX10" fmla="*/ 608366 w 677799"/>
                <a:gd name="connsiteY10" fmla="*/ 346514 h 591824"/>
                <a:gd name="connsiteX11" fmla="*/ 621591 w 677799"/>
                <a:gd name="connsiteY11" fmla="*/ 379516 h 591824"/>
                <a:gd name="connsiteX12" fmla="*/ 677800 w 677799"/>
                <a:gd name="connsiteY12" fmla="*/ 407017 h 591824"/>
                <a:gd name="connsiteX13" fmla="*/ 675319 w 677799"/>
                <a:gd name="connsiteY13" fmla="*/ 418016 h 591824"/>
                <a:gd name="connsiteX14" fmla="*/ 676972 w 677799"/>
                <a:gd name="connsiteY14" fmla="*/ 429017 h 591824"/>
                <a:gd name="connsiteX15" fmla="*/ 648869 w 677799"/>
                <a:gd name="connsiteY15" fmla="*/ 438918 h 591824"/>
                <a:gd name="connsiteX16" fmla="*/ 543065 w 677799"/>
                <a:gd name="connsiteY16" fmla="*/ 383916 h 591824"/>
                <a:gd name="connsiteX17" fmla="*/ 486858 w 677799"/>
                <a:gd name="connsiteY17" fmla="*/ 404817 h 591824"/>
                <a:gd name="connsiteX18" fmla="*/ 436437 w 677799"/>
                <a:gd name="connsiteY18" fmla="*/ 443318 h 591824"/>
                <a:gd name="connsiteX19" fmla="*/ 309969 w 677799"/>
                <a:gd name="connsiteY19" fmla="*/ 591825 h 591824"/>
                <a:gd name="connsiteX20" fmla="*/ 309969 w 677799"/>
                <a:gd name="connsiteY20" fmla="*/ 591825 h 591824"/>
                <a:gd name="connsiteX21" fmla="*/ 309969 w 677799"/>
                <a:gd name="connsiteY21" fmla="*/ 591825 h 591824"/>
                <a:gd name="connsiteX22" fmla="*/ 290959 w 677799"/>
                <a:gd name="connsiteY22" fmla="*/ 574223 h 591824"/>
                <a:gd name="connsiteX23" fmla="*/ 192594 w 677799"/>
                <a:gd name="connsiteY23" fmla="*/ 557723 h 591824"/>
                <a:gd name="connsiteX24" fmla="*/ 194248 w 677799"/>
                <a:gd name="connsiteY24" fmla="*/ 498321 h 591824"/>
                <a:gd name="connsiteX25" fmla="*/ 153744 w 677799"/>
                <a:gd name="connsiteY25" fmla="*/ 440018 h 591824"/>
                <a:gd name="connsiteX26" fmla="*/ 107456 w 677799"/>
                <a:gd name="connsiteY26" fmla="*/ 394915 h 591824"/>
                <a:gd name="connsiteX27" fmla="*/ 95057 w 677799"/>
                <a:gd name="connsiteY27" fmla="*/ 338814 h 591824"/>
                <a:gd name="connsiteX28" fmla="*/ 69434 w 677799"/>
                <a:gd name="connsiteY28" fmla="*/ 330013 h 591824"/>
                <a:gd name="connsiteX29" fmla="*/ 0 w 677799"/>
                <a:gd name="connsiteY29" fmla="*/ 5501 h 591824"/>
                <a:gd name="connsiteX30" fmla="*/ 63648 w 677799"/>
                <a:gd name="connsiteY30" fmla="*/ 4400 h 591824"/>
                <a:gd name="connsiteX31" fmla="*/ 214912 w 677799"/>
                <a:gd name="connsiteY31" fmla="*/ 2200 h 59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77799" h="591824">
                  <a:moveTo>
                    <a:pt x="214912" y="2200"/>
                  </a:moveTo>
                  <a:lnTo>
                    <a:pt x="272774" y="1101"/>
                  </a:lnTo>
                  <a:lnTo>
                    <a:pt x="422385" y="0"/>
                  </a:lnTo>
                  <a:lnTo>
                    <a:pt x="437263" y="23101"/>
                  </a:lnTo>
                  <a:lnTo>
                    <a:pt x="412466" y="49502"/>
                  </a:lnTo>
                  <a:lnTo>
                    <a:pt x="443049" y="117705"/>
                  </a:lnTo>
                  <a:lnTo>
                    <a:pt x="483551" y="147406"/>
                  </a:lnTo>
                  <a:lnTo>
                    <a:pt x="499258" y="205708"/>
                  </a:lnTo>
                  <a:lnTo>
                    <a:pt x="590180" y="262910"/>
                  </a:lnTo>
                  <a:lnTo>
                    <a:pt x="549678" y="311313"/>
                  </a:lnTo>
                  <a:lnTo>
                    <a:pt x="608366" y="346514"/>
                  </a:lnTo>
                  <a:lnTo>
                    <a:pt x="621591" y="379516"/>
                  </a:lnTo>
                  <a:lnTo>
                    <a:pt x="677800" y="407017"/>
                  </a:lnTo>
                  <a:lnTo>
                    <a:pt x="675319" y="418016"/>
                  </a:lnTo>
                  <a:lnTo>
                    <a:pt x="676972" y="429017"/>
                  </a:lnTo>
                  <a:lnTo>
                    <a:pt x="648869" y="438918"/>
                  </a:lnTo>
                  <a:lnTo>
                    <a:pt x="543065" y="383916"/>
                  </a:lnTo>
                  <a:lnTo>
                    <a:pt x="486858" y="404817"/>
                  </a:lnTo>
                  <a:lnTo>
                    <a:pt x="436437" y="443318"/>
                  </a:lnTo>
                  <a:lnTo>
                    <a:pt x="309969" y="591825"/>
                  </a:lnTo>
                  <a:lnTo>
                    <a:pt x="309969" y="591825"/>
                  </a:lnTo>
                  <a:lnTo>
                    <a:pt x="309969" y="591825"/>
                  </a:lnTo>
                  <a:lnTo>
                    <a:pt x="290959" y="574223"/>
                  </a:lnTo>
                  <a:lnTo>
                    <a:pt x="192594" y="557723"/>
                  </a:lnTo>
                  <a:lnTo>
                    <a:pt x="194248" y="498321"/>
                  </a:lnTo>
                  <a:lnTo>
                    <a:pt x="153744" y="440018"/>
                  </a:lnTo>
                  <a:lnTo>
                    <a:pt x="107456" y="394915"/>
                  </a:lnTo>
                  <a:lnTo>
                    <a:pt x="95057" y="338814"/>
                  </a:lnTo>
                  <a:lnTo>
                    <a:pt x="69434" y="330013"/>
                  </a:lnTo>
                  <a:lnTo>
                    <a:pt x="0" y="5501"/>
                  </a:lnTo>
                  <a:lnTo>
                    <a:pt x="63648" y="4400"/>
                  </a:lnTo>
                  <a:lnTo>
                    <a:pt x="214912" y="220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A0263A04-E1BB-35B1-BB97-CFBAD1EEEF9C}"/>
                </a:ext>
              </a:extLst>
            </p:cNvPr>
            <p:cNvSpPr>
              <a:spLocks/>
            </p:cNvSpPr>
            <p:nvPr/>
          </p:nvSpPr>
          <p:spPr>
            <a:xfrm>
              <a:off x="5464137" y="11207693"/>
              <a:ext cx="383645" cy="491901"/>
            </a:xfrm>
            <a:custGeom>
              <a:avLst/>
              <a:gdLst>
                <a:gd name="connsiteX0" fmla="*/ 427345 w 479418"/>
                <a:gd name="connsiteY0" fmla="*/ 445519 h 508220"/>
                <a:gd name="connsiteX1" fmla="*/ 399240 w 479418"/>
                <a:gd name="connsiteY1" fmla="*/ 508221 h 508220"/>
                <a:gd name="connsiteX2" fmla="*/ 399240 w 479418"/>
                <a:gd name="connsiteY2" fmla="*/ 508221 h 508220"/>
                <a:gd name="connsiteX3" fmla="*/ 158704 w 479418"/>
                <a:gd name="connsiteY3" fmla="*/ 500521 h 508220"/>
                <a:gd name="connsiteX4" fmla="*/ 0 w 479418"/>
                <a:gd name="connsiteY4" fmla="*/ 495020 h 508220"/>
                <a:gd name="connsiteX5" fmla="*/ 40503 w 479418"/>
                <a:gd name="connsiteY5" fmla="*/ 107804 h 508220"/>
                <a:gd name="connsiteX6" fmla="*/ 50422 w 479418"/>
                <a:gd name="connsiteY6" fmla="*/ 19801 h 508220"/>
                <a:gd name="connsiteX7" fmla="*/ 73567 w 479418"/>
                <a:gd name="connsiteY7" fmla="*/ 0 h 508220"/>
                <a:gd name="connsiteX8" fmla="*/ 102497 w 479418"/>
                <a:gd name="connsiteY8" fmla="*/ 69304 h 508220"/>
                <a:gd name="connsiteX9" fmla="*/ 123987 w 479418"/>
                <a:gd name="connsiteY9" fmla="*/ 58303 h 508220"/>
                <a:gd name="connsiteX10" fmla="*/ 153744 w 479418"/>
                <a:gd name="connsiteY10" fmla="*/ 80303 h 508220"/>
                <a:gd name="connsiteX11" fmla="*/ 178542 w 479418"/>
                <a:gd name="connsiteY11" fmla="*/ 48402 h 508220"/>
                <a:gd name="connsiteX12" fmla="*/ 222351 w 479418"/>
                <a:gd name="connsiteY12" fmla="*/ 51703 h 508220"/>
                <a:gd name="connsiteX13" fmla="*/ 253762 w 479418"/>
                <a:gd name="connsiteY13" fmla="*/ 88004 h 508220"/>
                <a:gd name="connsiteX14" fmla="*/ 263681 w 479418"/>
                <a:gd name="connsiteY14" fmla="*/ 128706 h 508220"/>
                <a:gd name="connsiteX15" fmla="*/ 329808 w 479418"/>
                <a:gd name="connsiteY15" fmla="*/ 160607 h 508220"/>
                <a:gd name="connsiteX16" fmla="*/ 368656 w 479418"/>
                <a:gd name="connsiteY16" fmla="*/ 128706 h 508220"/>
                <a:gd name="connsiteX17" fmla="*/ 402547 w 479418"/>
                <a:gd name="connsiteY17" fmla="*/ 121005 h 508220"/>
                <a:gd name="connsiteX18" fmla="*/ 421559 w 479418"/>
                <a:gd name="connsiteY18" fmla="*/ 185908 h 508220"/>
                <a:gd name="connsiteX19" fmla="*/ 454621 w 479418"/>
                <a:gd name="connsiteY19" fmla="*/ 221109 h 508220"/>
                <a:gd name="connsiteX20" fmla="*/ 430650 w 479418"/>
                <a:gd name="connsiteY20" fmla="*/ 256311 h 508220"/>
                <a:gd name="connsiteX21" fmla="*/ 463713 w 479418"/>
                <a:gd name="connsiteY21" fmla="*/ 291512 h 508220"/>
                <a:gd name="connsiteX22" fmla="*/ 457927 w 479418"/>
                <a:gd name="connsiteY22" fmla="*/ 333313 h 508220"/>
                <a:gd name="connsiteX23" fmla="*/ 479419 w 479418"/>
                <a:gd name="connsiteY23" fmla="*/ 393816 h 508220"/>
                <a:gd name="connsiteX24" fmla="*/ 427345 w 479418"/>
                <a:gd name="connsiteY24" fmla="*/ 445519 h 50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9418" h="508220">
                  <a:moveTo>
                    <a:pt x="427345" y="445519"/>
                  </a:moveTo>
                  <a:lnTo>
                    <a:pt x="399240" y="508221"/>
                  </a:lnTo>
                  <a:lnTo>
                    <a:pt x="399240" y="508221"/>
                  </a:lnTo>
                  <a:lnTo>
                    <a:pt x="158704" y="500521"/>
                  </a:lnTo>
                  <a:lnTo>
                    <a:pt x="0" y="495020"/>
                  </a:lnTo>
                  <a:lnTo>
                    <a:pt x="40503" y="107804"/>
                  </a:lnTo>
                  <a:lnTo>
                    <a:pt x="50422" y="19801"/>
                  </a:lnTo>
                  <a:lnTo>
                    <a:pt x="73567" y="0"/>
                  </a:lnTo>
                  <a:lnTo>
                    <a:pt x="102497" y="69304"/>
                  </a:lnTo>
                  <a:lnTo>
                    <a:pt x="123987" y="58303"/>
                  </a:lnTo>
                  <a:lnTo>
                    <a:pt x="153744" y="80303"/>
                  </a:lnTo>
                  <a:lnTo>
                    <a:pt x="178542" y="48402"/>
                  </a:lnTo>
                  <a:lnTo>
                    <a:pt x="222351" y="51703"/>
                  </a:lnTo>
                  <a:lnTo>
                    <a:pt x="253762" y="88004"/>
                  </a:lnTo>
                  <a:lnTo>
                    <a:pt x="263681" y="128706"/>
                  </a:lnTo>
                  <a:lnTo>
                    <a:pt x="329808" y="160607"/>
                  </a:lnTo>
                  <a:lnTo>
                    <a:pt x="368656" y="128706"/>
                  </a:lnTo>
                  <a:lnTo>
                    <a:pt x="402547" y="121005"/>
                  </a:lnTo>
                  <a:lnTo>
                    <a:pt x="421559" y="185908"/>
                  </a:lnTo>
                  <a:lnTo>
                    <a:pt x="454621" y="221109"/>
                  </a:lnTo>
                  <a:lnTo>
                    <a:pt x="430650" y="256311"/>
                  </a:lnTo>
                  <a:lnTo>
                    <a:pt x="463713" y="291512"/>
                  </a:lnTo>
                  <a:lnTo>
                    <a:pt x="457927" y="333313"/>
                  </a:lnTo>
                  <a:lnTo>
                    <a:pt x="479419" y="393816"/>
                  </a:lnTo>
                  <a:lnTo>
                    <a:pt x="427345" y="445519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D59C6FCF-4F10-3490-D723-C7296569FFB2}"/>
                </a:ext>
              </a:extLst>
            </p:cNvPr>
            <p:cNvSpPr>
              <a:spLocks/>
            </p:cNvSpPr>
            <p:nvPr/>
          </p:nvSpPr>
          <p:spPr>
            <a:xfrm>
              <a:off x="7132995" y="11789031"/>
              <a:ext cx="611848" cy="517453"/>
            </a:xfrm>
            <a:custGeom>
              <a:avLst/>
              <a:gdLst>
                <a:gd name="connsiteX0" fmla="*/ 17358 w 764590"/>
                <a:gd name="connsiteY0" fmla="*/ 224408 h 534620"/>
                <a:gd name="connsiteX1" fmla="*/ 116550 w 764590"/>
                <a:gd name="connsiteY1" fmla="*/ 68201 h 534620"/>
                <a:gd name="connsiteX2" fmla="*/ 159532 w 764590"/>
                <a:gd name="connsiteY2" fmla="*/ 14300 h 534620"/>
                <a:gd name="connsiteX3" fmla="*/ 262027 w 764590"/>
                <a:gd name="connsiteY3" fmla="*/ 0 h 534620"/>
                <a:gd name="connsiteX4" fmla="*/ 278560 w 764590"/>
                <a:gd name="connsiteY4" fmla="*/ 19800 h 534620"/>
                <a:gd name="connsiteX5" fmla="*/ 378577 w 764590"/>
                <a:gd name="connsiteY5" fmla="*/ 13199 h 534620"/>
                <a:gd name="connsiteX6" fmla="*/ 600101 w 764590"/>
                <a:gd name="connsiteY6" fmla="*/ 10999 h 534620"/>
                <a:gd name="connsiteX7" fmla="*/ 710036 w 764590"/>
                <a:gd name="connsiteY7" fmla="*/ 311312 h 534620"/>
                <a:gd name="connsiteX8" fmla="*/ 745580 w 764590"/>
                <a:gd name="connsiteY8" fmla="*/ 328913 h 534620"/>
                <a:gd name="connsiteX9" fmla="*/ 618285 w 764590"/>
                <a:gd name="connsiteY9" fmla="*/ 440016 h 534620"/>
                <a:gd name="connsiteX10" fmla="*/ 543893 w 764590"/>
                <a:gd name="connsiteY10" fmla="*/ 534621 h 534620"/>
                <a:gd name="connsiteX11" fmla="*/ 471153 w 764590"/>
                <a:gd name="connsiteY11" fmla="*/ 464218 h 534620"/>
                <a:gd name="connsiteX12" fmla="*/ 459581 w 764590"/>
                <a:gd name="connsiteY12" fmla="*/ 425716 h 534620"/>
                <a:gd name="connsiteX13" fmla="*/ 386016 w 764590"/>
                <a:gd name="connsiteY13" fmla="*/ 458718 h 534620"/>
                <a:gd name="connsiteX14" fmla="*/ 344687 w 764590"/>
                <a:gd name="connsiteY14" fmla="*/ 465318 h 534620"/>
                <a:gd name="connsiteX15" fmla="*/ 319062 w 764590"/>
                <a:gd name="connsiteY15" fmla="*/ 435617 h 534620"/>
                <a:gd name="connsiteX16" fmla="*/ 292611 w 764590"/>
                <a:gd name="connsiteY16" fmla="*/ 448817 h 534620"/>
                <a:gd name="connsiteX17" fmla="*/ 285998 w 764590"/>
                <a:gd name="connsiteY17" fmla="*/ 492819 h 534620"/>
                <a:gd name="connsiteX18" fmla="*/ 248803 w 764590"/>
                <a:gd name="connsiteY18" fmla="*/ 500519 h 534620"/>
                <a:gd name="connsiteX19" fmla="*/ 199208 w 764590"/>
                <a:gd name="connsiteY19" fmla="*/ 489519 h 534620"/>
                <a:gd name="connsiteX20" fmla="*/ 140520 w 764590"/>
                <a:gd name="connsiteY20" fmla="*/ 451017 h 534620"/>
                <a:gd name="connsiteX21" fmla="*/ 113242 w 764590"/>
                <a:gd name="connsiteY21" fmla="*/ 469718 h 534620"/>
                <a:gd name="connsiteX22" fmla="*/ 73567 w 764590"/>
                <a:gd name="connsiteY22" fmla="*/ 475218 h 534620"/>
                <a:gd name="connsiteX23" fmla="*/ 16532 w 764590"/>
                <a:gd name="connsiteY23" fmla="*/ 416915 h 534620"/>
                <a:gd name="connsiteX24" fmla="*/ 97538 w 764590"/>
                <a:gd name="connsiteY24" fmla="*/ 334413 h 534620"/>
                <a:gd name="connsiteX25" fmla="*/ 16532 w 764590"/>
                <a:gd name="connsiteY25" fmla="*/ 281610 h 534620"/>
                <a:gd name="connsiteX26" fmla="*/ 0 w 764590"/>
                <a:gd name="connsiteY26" fmla="*/ 243109 h 534620"/>
                <a:gd name="connsiteX27" fmla="*/ 17358 w 764590"/>
                <a:gd name="connsiteY27" fmla="*/ 224408 h 534620"/>
                <a:gd name="connsiteX28" fmla="*/ 764591 w 764590"/>
                <a:gd name="connsiteY28" fmla="*/ 349814 h 534620"/>
                <a:gd name="connsiteX29" fmla="*/ 669533 w 764590"/>
                <a:gd name="connsiteY29" fmla="*/ 437816 h 534620"/>
                <a:gd name="connsiteX30" fmla="*/ 672013 w 764590"/>
                <a:gd name="connsiteY30" fmla="*/ 415816 h 534620"/>
                <a:gd name="connsiteX31" fmla="*/ 759631 w 764590"/>
                <a:gd name="connsiteY31" fmla="*/ 343213 h 534620"/>
                <a:gd name="connsiteX32" fmla="*/ 761285 w 764590"/>
                <a:gd name="connsiteY32" fmla="*/ 344312 h 534620"/>
                <a:gd name="connsiteX33" fmla="*/ 764591 w 764590"/>
                <a:gd name="connsiteY33" fmla="*/ 349814 h 5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64590" h="534620">
                  <a:moveTo>
                    <a:pt x="17358" y="224408"/>
                  </a:moveTo>
                  <a:lnTo>
                    <a:pt x="116550" y="68201"/>
                  </a:lnTo>
                  <a:lnTo>
                    <a:pt x="159532" y="14300"/>
                  </a:lnTo>
                  <a:lnTo>
                    <a:pt x="262027" y="0"/>
                  </a:lnTo>
                  <a:lnTo>
                    <a:pt x="278560" y="19800"/>
                  </a:lnTo>
                  <a:lnTo>
                    <a:pt x="378577" y="13199"/>
                  </a:lnTo>
                  <a:lnTo>
                    <a:pt x="600101" y="10999"/>
                  </a:lnTo>
                  <a:lnTo>
                    <a:pt x="710036" y="311312"/>
                  </a:lnTo>
                  <a:lnTo>
                    <a:pt x="745580" y="328913"/>
                  </a:lnTo>
                  <a:lnTo>
                    <a:pt x="618285" y="440016"/>
                  </a:lnTo>
                  <a:lnTo>
                    <a:pt x="543893" y="534621"/>
                  </a:lnTo>
                  <a:lnTo>
                    <a:pt x="471153" y="464218"/>
                  </a:lnTo>
                  <a:lnTo>
                    <a:pt x="459581" y="425716"/>
                  </a:lnTo>
                  <a:lnTo>
                    <a:pt x="386016" y="458718"/>
                  </a:lnTo>
                  <a:lnTo>
                    <a:pt x="344687" y="465318"/>
                  </a:lnTo>
                  <a:lnTo>
                    <a:pt x="319062" y="435617"/>
                  </a:lnTo>
                  <a:lnTo>
                    <a:pt x="292611" y="448817"/>
                  </a:lnTo>
                  <a:lnTo>
                    <a:pt x="285998" y="492819"/>
                  </a:lnTo>
                  <a:lnTo>
                    <a:pt x="248803" y="500519"/>
                  </a:lnTo>
                  <a:lnTo>
                    <a:pt x="199208" y="489519"/>
                  </a:lnTo>
                  <a:lnTo>
                    <a:pt x="140520" y="451017"/>
                  </a:lnTo>
                  <a:lnTo>
                    <a:pt x="113242" y="469718"/>
                  </a:lnTo>
                  <a:lnTo>
                    <a:pt x="73567" y="475218"/>
                  </a:lnTo>
                  <a:lnTo>
                    <a:pt x="16532" y="416915"/>
                  </a:lnTo>
                  <a:lnTo>
                    <a:pt x="97538" y="334413"/>
                  </a:lnTo>
                  <a:lnTo>
                    <a:pt x="16532" y="281610"/>
                  </a:lnTo>
                  <a:lnTo>
                    <a:pt x="0" y="243109"/>
                  </a:lnTo>
                  <a:lnTo>
                    <a:pt x="17358" y="224408"/>
                  </a:lnTo>
                  <a:close/>
                  <a:moveTo>
                    <a:pt x="764591" y="349814"/>
                  </a:moveTo>
                  <a:lnTo>
                    <a:pt x="669533" y="437816"/>
                  </a:lnTo>
                  <a:lnTo>
                    <a:pt x="672013" y="415816"/>
                  </a:lnTo>
                  <a:lnTo>
                    <a:pt x="759631" y="343213"/>
                  </a:lnTo>
                  <a:lnTo>
                    <a:pt x="761285" y="344312"/>
                  </a:lnTo>
                  <a:lnTo>
                    <a:pt x="764591" y="34981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38202283-369F-1B1D-7C11-93C2223F36FB}"/>
                </a:ext>
              </a:extLst>
            </p:cNvPr>
            <p:cNvSpPr>
              <a:spLocks/>
            </p:cNvSpPr>
            <p:nvPr/>
          </p:nvSpPr>
          <p:spPr>
            <a:xfrm>
              <a:off x="6805574" y="11089509"/>
              <a:ext cx="455082" cy="916724"/>
            </a:xfrm>
            <a:custGeom>
              <a:avLst/>
              <a:gdLst>
                <a:gd name="connsiteX0" fmla="*/ 568689 w 568689"/>
                <a:gd name="connsiteY0" fmla="*/ 737029 h 947137"/>
                <a:gd name="connsiteX1" fmla="*/ 525707 w 568689"/>
                <a:gd name="connsiteY1" fmla="*/ 790931 h 947137"/>
                <a:gd name="connsiteX2" fmla="*/ 426516 w 568689"/>
                <a:gd name="connsiteY2" fmla="*/ 947138 h 947137"/>
                <a:gd name="connsiteX3" fmla="*/ 414118 w 568689"/>
                <a:gd name="connsiteY3" fmla="*/ 909736 h 947137"/>
                <a:gd name="connsiteX4" fmla="*/ 374442 w 568689"/>
                <a:gd name="connsiteY4" fmla="*/ 887735 h 947137"/>
                <a:gd name="connsiteX5" fmla="*/ 353776 w 568689"/>
                <a:gd name="connsiteY5" fmla="*/ 805232 h 947137"/>
                <a:gd name="connsiteX6" fmla="*/ 316581 w 568689"/>
                <a:gd name="connsiteY6" fmla="*/ 776631 h 947137"/>
                <a:gd name="connsiteX7" fmla="*/ 278558 w 568689"/>
                <a:gd name="connsiteY7" fmla="*/ 704027 h 947137"/>
                <a:gd name="connsiteX8" fmla="*/ 238883 w 568689"/>
                <a:gd name="connsiteY8" fmla="*/ 662226 h 947137"/>
                <a:gd name="connsiteX9" fmla="*/ 179369 w 568689"/>
                <a:gd name="connsiteY9" fmla="*/ 572022 h 947137"/>
                <a:gd name="connsiteX10" fmla="*/ 126468 w 568689"/>
                <a:gd name="connsiteY10" fmla="*/ 517020 h 947137"/>
                <a:gd name="connsiteX11" fmla="*/ 100016 w 568689"/>
                <a:gd name="connsiteY11" fmla="*/ 471919 h 947137"/>
                <a:gd name="connsiteX12" fmla="*/ 64473 w 568689"/>
                <a:gd name="connsiteY12" fmla="*/ 451017 h 947137"/>
                <a:gd name="connsiteX13" fmla="*/ 23971 w 568689"/>
                <a:gd name="connsiteY13" fmla="*/ 400415 h 947137"/>
                <a:gd name="connsiteX14" fmla="*/ 0 w 568689"/>
                <a:gd name="connsiteY14" fmla="*/ 278311 h 947137"/>
                <a:gd name="connsiteX15" fmla="*/ 35543 w 568689"/>
                <a:gd name="connsiteY15" fmla="*/ 220008 h 947137"/>
                <a:gd name="connsiteX16" fmla="*/ 41329 w 568689"/>
                <a:gd name="connsiteY16" fmla="*/ 180407 h 947137"/>
                <a:gd name="connsiteX17" fmla="*/ 23971 w 568689"/>
                <a:gd name="connsiteY17" fmla="*/ 148506 h 947137"/>
                <a:gd name="connsiteX18" fmla="*/ 46288 w 568689"/>
                <a:gd name="connsiteY18" fmla="*/ 139705 h 947137"/>
                <a:gd name="connsiteX19" fmla="*/ 53728 w 568689"/>
                <a:gd name="connsiteY19" fmla="*/ 86903 h 947137"/>
                <a:gd name="connsiteX20" fmla="*/ 85964 w 568689"/>
                <a:gd name="connsiteY20" fmla="*/ 52802 h 947137"/>
                <a:gd name="connsiteX21" fmla="*/ 85137 w 568689"/>
                <a:gd name="connsiteY21" fmla="*/ 27501 h 947137"/>
                <a:gd name="connsiteX22" fmla="*/ 129773 w 568689"/>
                <a:gd name="connsiteY22" fmla="*/ 0 h 947137"/>
                <a:gd name="connsiteX23" fmla="*/ 180195 w 568689"/>
                <a:gd name="connsiteY23" fmla="*/ 64902 h 947137"/>
                <a:gd name="connsiteX24" fmla="*/ 262854 w 568689"/>
                <a:gd name="connsiteY24" fmla="*/ 73703 h 947137"/>
                <a:gd name="connsiteX25" fmla="*/ 368656 w 568689"/>
                <a:gd name="connsiteY25" fmla="*/ 35201 h 947137"/>
                <a:gd name="connsiteX26" fmla="*/ 428170 w 568689"/>
                <a:gd name="connsiteY26" fmla="*/ 108903 h 947137"/>
                <a:gd name="connsiteX27" fmla="*/ 514135 w 568689"/>
                <a:gd name="connsiteY27" fmla="*/ 136404 h 947137"/>
                <a:gd name="connsiteX28" fmla="*/ 512482 w 568689"/>
                <a:gd name="connsiteY28" fmla="*/ 155106 h 947137"/>
                <a:gd name="connsiteX29" fmla="*/ 505042 w 568689"/>
                <a:gd name="connsiteY29" fmla="*/ 275010 h 947137"/>
                <a:gd name="connsiteX30" fmla="*/ 518268 w 568689"/>
                <a:gd name="connsiteY30" fmla="*/ 291511 h 947137"/>
                <a:gd name="connsiteX31" fmla="*/ 532320 w 568689"/>
                <a:gd name="connsiteY31" fmla="*/ 512619 h 947137"/>
                <a:gd name="connsiteX32" fmla="*/ 479418 w 568689"/>
                <a:gd name="connsiteY32" fmla="*/ 718329 h 947137"/>
                <a:gd name="connsiteX33" fmla="*/ 548025 w 568689"/>
                <a:gd name="connsiteY33" fmla="*/ 756829 h 947137"/>
                <a:gd name="connsiteX34" fmla="*/ 568689 w 568689"/>
                <a:gd name="connsiteY34" fmla="*/ 737029 h 94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68689" h="947137">
                  <a:moveTo>
                    <a:pt x="568689" y="737029"/>
                  </a:moveTo>
                  <a:lnTo>
                    <a:pt x="525707" y="790931"/>
                  </a:lnTo>
                  <a:lnTo>
                    <a:pt x="426516" y="947138"/>
                  </a:lnTo>
                  <a:lnTo>
                    <a:pt x="414118" y="909736"/>
                  </a:lnTo>
                  <a:lnTo>
                    <a:pt x="374442" y="887735"/>
                  </a:lnTo>
                  <a:lnTo>
                    <a:pt x="353776" y="805232"/>
                  </a:lnTo>
                  <a:lnTo>
                    <a:pt x="316581" y="776631"/>
                  </a:lnTo>
                  <a:lnTo>
                    <a:pt x="278558" y="704027"/>
                  </a:lnTo>
                  <a:lnTo>
                    <a:pt x="238883" y="662226"/>
                  </a:lnTo>
                  <a:lnTo>
                    <a:pt x="179369" y="572022"/>
                  </a:lnTo>
                  <a:lnTo>
                    <a:pt x="126468" y="517020"/>
                  </a:lnTo>
                  <a:lnTo>
                    <a:pt x="100016" y="471919"/>
                  </a:lnTo>
                  <a:lnTo>
                    <a:pt x="64473" y="451017"/>
                  </a:lnTo>
                  <a:lnTo>
                    <a:pt x="23971" y="400415"/>
                  </a:lnTo>
                  <a:lnTo>
                    <a:pt x="0" y="278311"/>
                  </a:lnTo>
                  <a:lnTo>
                    <a:pt x="35543" y="220008"/>
                  </a:lnTo>
                  <a:lnTo>
                    <a:pt x="41329" y="180407"/>
                  </a:lnTo>
                  <a:lnTo>
                    <a:pt x="23971" y="148506"/>
                  </a:lnTo>
                  <a:lnTo>
                    <a:pt x="46288" y="139705"/>
                  </a:lnTo>
                  <a:lnTo>
                    <a:pt x="53728" y="86903"/>
                  </a:lnTo>
                  <a:lnTo>
                    <a:pt x="85964" y="52802"/>
                  </a:lnTo>
                  <a:lnTo>
                    <a:pt x="85137" y="27501"/>
                  </a:lnTo>
                  <a:lnTo>
                    <a:pt x="129773" y="0"/>
                  </a:lnTo>
                  <a:lnTo>
                    <a:pt x="180195" y="64902"/>
                  </a:lnTo>
                  <a:lnTo>
                    <a:pt x="262854" y="73703"/>
                  </a:lnTo>
                  <a:lnTo>
                    <a:pt x="368656" y="35201"/>
                  </a:lnTo>
                  <a:lnTo>
                    <a:pt x="428170" y="108903"/>
                  </a:lnTo>
                  <a:lnTo>
                    <a:pt x="514135" y="136404"/>
                  </a:lnTo>
                  <a:lnTo>
                    <a:pt x="512482" y="155106"/>
                  </a:lnTo>
                  <a:lnTo>
                    <a:pt x="505042" y="275010"/>
                  </a:lnTo>
                  <a:lnTo>
                    <a:pt x="518268" y="291511"/>
                  </a:lnTo>
                  <a:lnTo>
                    <a:pt x="532320" y="512619"/>
                  </a:lnTo>
                  <a:lnTo>
                    <a:pt x="479418" y="718329"/>
                  </a:lnTo>
                  <a:lnTo>
                    <a:pt x="548025" y="756829"/>
                  </a:lnTo>
                  <a:lnTo>
                    <a:pt x="568689" y="737029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4" name="Freeform 303">
              <a:extLst>
                <a:ext uri="{FF2B5EF4-FFF2-40B4-BE49-F238E27FC236}">
                  <a16:creationId xmlns:a16="http://schemas.microsoft.com/office/drawing/2014/main" id="{159E77B1-5598-657B-AE60-5FAC14C92AE7}"/>
                </a:ext>
              </a:extLst>
            </p:cNvPr>
            <p:cNvSpPr>
              <a:spLocks/>
            </p:cNvSpPr>
            <p:nvPr/>
          </p:nvSpPr>
          <p:spPr>
            <a:xfrm>
              <a:off x="6357767" y="10767963"/>
              <a:ext cx="560254" cy="471671"/>
            </a:xfrm>
            <a:custGeom>
              <a:avLst/>
              <a:gdLst>
                <a:gd name="connsiteX0" fmla="*/ 689372 w 700116"/>
                <a:gd name="connsiteY0" fmla="*/ 332214 h 487319"/>
                <a:gd name="connsiteX1" fmla="*/ 644735 w 700116"/>
                <a:gd name="connsiteY1" fmla="*/ 359715 h 487319"/>
                <a:gd name="connsiteX2" fmla="*/ 645562 w 700116"/>
                <a:gd name="connsiteY2" fmla="*/ 385016 h 487319"/>
                <a:gd name="connsiteX3" fmla="*/ 613326 w 700116"/>
                <a:gd name="connsiteY3" fmla="*/ 419117 h 487319"/>
                <a:gd name="connsiteX4" fmla="*/ 502563 w 700116"/>
                <a:gd name="connsiteY4" fmla="*/ 393816 h 487319"/>
                <a:gd name="connsiteX5" fmla="*/ 401720 w 700116"/>
                <a:gd name="connsiteY5" fmla="*/ 402617 h 487319"/>
                <a:gd name="connsiteX6" fmla="*/ 346339 w 700116"/>
                <a:gd name="connsiteY6" fmla="*/ 440018 h 487319"/>
                <a:gd name="connsiteX7" fmla="*/ 225658 w 700116"/>
                <a:gd name="connsiteY7" fmla="*/ 459819 h 487319"/>
                <a:gd name="connsiteX8" fmla="*/ 128121 w 700116"/>
                <a:gd name="connsiteY8" fmla="*/ 487320 h 487319"/>
                <a:gd name="connsiteX9" fmla="*/ 71913 w 700116"/>
                <a:gd name="connsiteY9" fmla="*/ 459819 h 487319"/>
                <a:gd name="connsiteX10" fmla="*/ 58687 w 700116"/>
                <a:gd name="connsiteY10" fmla="*/ 426817 h 487319"/>
                <a:gd name="connsiteX11" fmla="*/ 0 w 700116"/>
                <a:gd name="connsiteY11" fmla="*/ 391616 h 487319"/>
                <a:gd name="connsiteX12" fmla="*/ 40502 w 700116"/>
                <a:gd name="connsiteY12" fmla="*/ 343213 h 487319"/>
                <a:gd name="connsiteX13" fmla="*/ 109936 w 700116"/>
                <a:gd name="connsiteY13" fmla="*/ 256310 h 487319"/>
                <a:gd name="connsiteX14" fmla="*/ 256241 w 700116"/>
                <a:gd name="connsiteY14" fmla="*/ 77003 h 487319"/>
                <a:gd name="connsiteX15" fmla="*/ 295091 w 700116"/>
                <a:gd name="connsiteY15" fmla="*/ 24202 h 487319"/>
                <a:gd name="connsiteX16" fmla="*/ 313276 w 700116"/>
                <a:gd name="connsiteY16" fmla="*/ 0 h 487319"/>
                <a:gd name="connsiteX17" fmla="*/ 371136 w 700116"/>
                <a:gd name="connsiteY17" fmla="*/ 22001 h 487319"/>
                <a:gd name="connsiteX18" fmla="*/ 519095 w 700116"/>
                <a:gd name="connsiteY18" fmla="*/ 79203 h 487319"/>
                <a:gd name="connsiteX19" fmla="*/ 567863 w 700116"/>
                <a:gd name="connsiteY19" fmla="*/ 106704 h 487319"/>
                <a:gd name="connsiteX20" fmla="*/ 622418 w 700116"/>
                <a:gd name="connsiteY20" fmla="*/ 187007 h 487319"/>
                <a:gd name="connsiteX21" fmla="*/ 633163 w 700116"/>
                <a:gd name="connsiteY21" fmla="*/ 223309 h 487319"/>
                <a:gd name="connsiteX22" fmla="*/ 700117 w 700116"/>
                <a:gd name="connsiteY22" fmla="*/ 309113 h 487319"/>
                <a:gd name="connsiteX23" fmla="*/ 689372 w 700116"/>
                <a:gd name="connsiteY23" fmla="*/ 332214 h 48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00116" h="487319">
                  <a:moveTo>
                    <a:pt x="689372" y="332214"/>
                  </a:moveTo>
                  <a:lnTo>
                    <a:pt x="644735" y="359715"/>
                  </a:lnTo>
                  <a:lnTo>
                    <a:pt x="645562" y="385016"/>
                  </a:lnTo>
                  <a:lnTo>
                    <a:pt x="613326" y="419117"/>
                  </a:lnTo>
                  <a:lnTo>
                    <a:pt x="502563" y="393816"/>
                  </a:lnTo>
                  <a:lnTo>
                    <a:pt x="401720" y="402617"/>
                  </a:lnTo>
                  <a:lnTo>
                    <a:pt x="346339" y="440018"/>
                  </a:lnTo>
                  <a:lnTo>
                    <a:pt x="225658" y="459819"/>
                  </a:lnTo>
                  <a:lnTo>
                    <a:pt x="128121" y="487320"/>
                  </a:lnTo>
                  <a:lnTo>
                    <a:pt x="71913" y="459819"/>
                  </a:lnTo>
                  <a:lnTo>
                    <a:pt x="58687" y="426817"/>
                  </a:lnTo>
                  <a:lnTo>
                    <a:pt x="0" y="391616"/>
                  </a:lnTo>
                  <a:lnTo>
                    <a:pt x="40502" y="343213"/>
                  </a:lnTo>
                  <a:lnTo>
                    <a:pt x="109936" y="256310"/>
                  </a:lnTo>
                  <a:lnTo>
                    <a:pt x="256241" y="77003"/>
                  </a:lnTo>
                  <a:lnTo>
                    <a:pt x="295091" y="24202"/>
                  </a:lnTo>
                  <a:lnTo>
                    <a:pt x="313276" y="0"/>
                  </a:lnTo>
                  <a:lnTo>
                    <a:pt x="371136" y="22001"/>
                  </a:lnTo>
                  <a:lnTo>
                    <a:pt x="519095" y="79203"/>
                  </a:lnTo>
                  <a:lnTo>
                    <a:pt x="567863" y="106704"/>
                  </a:lnTo>
                  <a:lnTo>
                    <a:pt x="622418" y="187007"/>
                  </a:lnTo>
                  <a:lnTo>
                    <a:pt x="633163" y="223309"/>
                  </a:lnTo>
                  <a:lnTo>
                    <a:pt x="700117" y="309113"/>
                  </a:lnTo>
                  <a:lnTo>
                    <a:pt x="689372" y="33221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5" name="Freeform 304">
              <a:extLst>
                <a:ext uri="{FF2B5EF4-FFF2-40B4-BE49-F238E27FC236}">
                  <a16:creationId xmlns:a16="http://schemas.microsoft.com/office/drawing/2014/main" id="{BC82D9C3-17FF-AA31-1E10-57629025A37C}"/>
                </a:ext>
              </a:extLst>
            </p:cNvPr>
            <p:cNvSpPr>
              <a:spLocks/>
            </p:cNvSpPr>
            <p:nvPr/>
          </p:nvSpPr>
          <p:spPr>
            <a:xfrm>
              <a:off x="6161975" y="11527110"/>
              <a:ext cx="534457" cy="790022"/>
            </a:xfrm>
            <a:custGeom>
              <a:avLst/>
              <a:gdLst>
                <a:gd name="connsiteX0" fmla="*/ 434783 w 667879"/>
                <a:gd name="connsiteY0" fmla="*/ 0 h 816232"/>
                <a:gd name="connsiteX1" fmla="*/ 514962 w 667879"/>
                <a:gd name="connsiteY1" fmla="*/ 49502 h 816232"/>
                <a:gd name="connsiteX2" fmla="*/ 543065 w 667879"/>
                <a:gd name="connsiteY2" fmla="*/ 80303 h 816232"/>
                <a:gd name="connsiteX3" fmla="*/ 571170 w 667879"/>
                <a:gd name="connsiteY3" fmla="*/ 148506 h 816232"/>
                <a:gd name="connsiteX4" fmla="*/ 607540 w 667879"/>
                <a:gd name="connsiteY4" fmla="*/ 223309 h 816232"/>
                <a:gd name="connsiteX5" fmla="*/ 618285 w 667879"/>
                <a:gd name="connsiteY5" fmla="*/ 271711 h 816232"/>
                <a:gd name="connsiteX6" fmla="*/ 667879 w 667879"/>
                <a:gd name="connsiteY6" fmla="*/ 328913 h 816232"/>
                <a:gd name="connsiteX7" fmla="*/ 630684 w 667879"/>
                <a:gd name="connsiteY7" fmla="*/ 465318 h 816232"/>
                <a:gd name="connsiteX8" fmla="*/ 614151 w 667879"/>
                <a:gd name="connsiteY8" fmla="*/ 480720 h 816232"/>
                <a:gd name="connsiteX9" fmla="*/ 617459 w 667879"/>
                <a:gd name="connsiteY9" fmla="*/ 546722 h 816232"/>
                <a:gd name="connsiteX10" fmla="*/ 601754 w 667879"/>
                <a:gd name="connsiteY10" fmla="*/ 587423 h 816232"/>
                <a:gd name="connsiteX11" fmla="*/ 564557 w 667879"/>
                <a:gd name="connsiteY11" fmla="*/ 621524 h 816232"/>
                <a:gd name="connsiteX12" fmla="*/ 520748 w 667879"/>
                <a:gd name="connsiteY12" fmla="*/ 629225 h 816232"/>
                <a:gd name="connsiteX13" fmla="*/ 500084 w 667879"/>
                <a:gd name="connsiteY13" fmla="*/ 655626 h 816232"/>
                <a:gd name="connsiteX14" fmla="*/ 503390 w 667879"/>
                <a:gd name="connsiteY14" fmla="*/ 694127 h 816232"/>
                <a:gd name="connsiteX15" fmla="*/ 458754 w 667879"/>
                <a:gd name="connsiteY15" fmla="*/ 713929 h 816232"/>
                <a:gd name="connsiteX16" fmla="*/ 467020 w 667879"/>
                <a:gd name="connsiteY16" fmla="*/ 729330 h 816232"/>
                <a:gd name="connsiteX17" fmla="*/ 397588 w 667879"/>
                <a:gd name="connsiteY17" fmla="*/ 816233 h 816232"/>
                <a:gd name="connsiteX18" fmla="*/ 207472 w 667879"/>
                <a:gd name="connsiteY18" fmla="*/ 619324 h 816232"/>
                <a:gd name="connsiteX19" fmla="*/ 0 w 667879"/>
                <a:gd name="connsiteY19" fmla="*/ 401516 h 816232"/>
                <a:gd name="connsiteX20" fmla="*/ 133907 w 667879"/>
                <a:gd name="connsiteY20" fmla="*/ 223309 h 816232"/>
                <a:gd name="connsiteX21" fmla="*/ 107456 w 667879"/>
                <a:gd name="connsiteY21" fmla="*/ 165006 h 816232"/>
                <a:gd name="connsiteX22" fmla="*/ 115722 w 667879"/>
                <a:gd name="connsiteY22" fmla="*/ 143006 h 816232"/>
                <a:gd name="connsiteX23" fmla="*/ 276080 w 667879"/>
                <a:gd name="connsiteY23" fmla="*/ 149605 h 816232"/>
                <a:gd name="connsiteX24" fmla="*/ 434783 w 667879"/>
                <a:gd name="connsiteY24" fmla="*/ 0 h 816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67879" h="816232">
                  <a:moveTo>
                    <a:pt x="434783" y="0"/>
                  </a:moveTo>
                  <a:lnTo>
                    <a:pt x="514962" y="49502"/>
                  </a:lnTo>
                  <a:lnTo>
                    <a:pt x="543065" y="80303"/>
                  </a:lnTo>
                  <a:lnTo>
                    <a:pt x="571170" y="148506"/>
                  </a:lnTo>
                  <a:lnTo>
                    <a:pt x="607540" y="223309"/>
                  </a:lnTo>
                  <a:lnTo>
                    <a:pt x="618285" y="271711"/>
                  </a:lnTo>
                  <a:lnTo>
                    <a:pt x="667879" y="328913"/>
                  </a:lnTo>
                  <a:lnTo>
                    <a:pt x="630684" y="465318"/>
                  </a:lnTo>
                  <a:lnTo>
                    <a:pt x="614151" y="480720"/>
                  </a:lnTo>
                  <a:lnTo>
                    <a:pt x="617459" y="546722"/>
                  </a:lnTo>
                  <a:lnTo>
                    <a:pt x="601754" y="587423"/>
                  </a:lnTo>
                  <a:lnTo>
                    <a:pt x="564557" y="621524"/>
                  </a:lnTo>
                  <a:lnTo>
                    <a:pt x="520748" y="629225"/>
                  </a:lnTo>
                  <a:lnTo>
                    <a:pt x="500084" y="655626"/>
                  </a:lnTo>
                  <a:lnTo>
                    <a:pt x="503390" y="694127"/>
                  </a:lnTo>
                  <a:lnTo>
                    <a:pt x="458754" y="713929"/>
                  </a:lnTo>
                  <a:lnTo>
                    <a:pt x="467020" y="729330"/>
                  </a:lnTo>
                  <a:lnTo>
                    <a:pt x="397588" y="816233"/>
                  </a:lnTo>
                  <a:lnTo>
                    <a:pt x="207472" y="619324"/>
                  </a:lnTo>
                  <a:lnTo>
                    <a:pt x="0" y="401516"/>
                  </a:lnTo>
                  <a:lnTo>
                    <a:pt x="133907" y="223309"/>
                  </a:lnTo>
                  <a:lnTo>
                    <a:pt x="107456" y="165006"/>
                  </a:lnTo>
                  <a:lnTo>
                    <a:pt x="115722" y="143006"/>
                  </a:lnTo>
                  <a:lnTo>
                    <a:pt x="276080" y="149605"/>
                  </a:lnTo>
                  <a:lnTo>
                    <a:pt x="434783" y="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8820822A-4405-F29C-852B-3EE9CE10628F}"/>
                </a:ext>
              </a:extLst>
            </p:cNvPr>
            <p:cNvSpPr>
              <a:spLocks/>
            </p:cNvSpPr>
            <p:nvPr/>
          </p:nvSpPr>
          <p:spPr>
            <a:xfrm>
              <a:off x="6447064" y="11149133"/>
              <a:ext cx="502046" cy="521713"/>
            </a:xfrm>
            <a:custGeom>
              <a:avLst/>
              <a:gdLst>
                <a:gd name="connsiteX0" fmla="*/ 214912 w 627377"/>
                <a:gd name="connsiteY0" fmla="*/ 539021 h 539021"/>
                <a:gd name="connsiteX1" fmla="*/ 186807 w 627377"/>
                <a:gd name="connsiteY1" fmla="*/ 470818 h 539021"/>
                <a:gd name="connsiteX2" fmla="*/ 158704 w 627377"/>
                <a:gd name="connsiteY2" fmla="*/ 440018 h 539021"/>
                <a:gd name="connsiteX3" fmla="*/ 78524 w 627377"/>
                <a:gd name="connsiteY3" fmla="*/ 390515 h 539021"/>
                <a:gd name="connsiteX4" fmla="*/ 63646 w 627377"/>
                <a:gd name="connsiteY4" fmla="*/ 342114 h 539021"/>
                <a:gd name="connsiteX5" fmla="*/ 22318 w 627377"/>
                <a:gd name="connsiteY5" fmla="*/ 279410 h 539021"/>
                <a:gd name="connsiteX6" fmla="*/ 23971 w 627377"/>
                <a:gd name="connsiteY6" fmla="*/ 244210 h 539021"/>
                <a:gd name="connsiteX7" fmla="*/ 0 w 627377"/>
                <a:gd name="connsiteY7" fmla="*/ 174906 h 539021"/>
                <a:gd name="connsiteX8" fmla="*/ 15705 w 627377"/>
                <a:gd name="connsiteY8" fmla="*/ 115504 h 539021"/>
                <a:gd name="connsiteX9" fmla="*/ 14051 w 627377"/>
                <a:gd name="connsiteY9" fmla="*/ 104503 h 539021"/>
                <a:gd name="connsiteX10" fmla="*/ 16532 w 627377"/>
                <a:gd name="connsiteY10" fmla="*/ 93504 h 539021"/>
                <a:gd name="connsiteX11" fmla="*/ 114069 w 627377"/>
                <a:gd name="connsiteY11" fmla="*/ 66003 h 539021"/>
                <a:gd name="connsiteX12" fmla="*/ 234749 w 627377"/>
                <a:gd name="connsiteY12" fmla="*/ 46201 h 539021"/>
                <a:gd name="connsiteX13" fmla="*/ 290130 w 627377"/>
                <a:gd name="connsiteY13" fmla="*/ 8801 h 539021"/>
                <a:gd name="connsiteX14" fmla="*/ 390974 w 627377"/>
                <a:gd name="connsiteY14" fmla="*/ 0 h 539021"/>
                <a:gd name="connsiteX15" fmla="*/ 501736 w 627377"/>
                <a:gd name="connsiteY15" fmla="*/ 25301 h 539021"/>
                <a:gd name="connsiteX16" fmla="*/ 494297 w 627377"/>
                <a:gd name="connsiteY16" fmla="*/ 78103 h 539021"/>
                <a:gd name="connsiteX17" fmla="*/ 471980 w 627377"/>
                <a:gd name="connsiteY17" fmla="*/ 86903 h 539021"/>
                <a:gd name="connsiteX18" fmla="*/ 489337 w 627377"/>
                <a:gd name="connsiteY18" fmla="*/ 118804 h 539021"/>
                <a:gd name="connsiteX19" fmla="*/ 483551 w 627377"/>
                <a:gd name="connsiteY19" fmla="*/ 158406 h 539021"/>
                <a:gd name="connsiteX20" fmla="*/ 448009 w 627377"/>
                <a:gd name="connsiteY20" fmla="*/ 216709 h 539021"/>
                <a:gd name="connsiteX21" fmla="*/ 471980 w 627377"/>
                <a:gd name="connsiteY21" fmla="*/ 338813 h 539021"/>
                <a:gd name="connsiteX22" fmla="*/ 512482 w 627377"/>
                <a:gd name="connsiteY22" fmla="*/ 389415 h 539021"/>
                <a:gd name="connsiteX23" fmla="*/ 548025 w 627377"/>
                <a:gd name="connsiteY23" fmla="*/ 410316 h 539021"/>
                <a:gd name="connsiteX24" fmla="*/ 574476 w 627377"/>
                <a:gd name="connsiteY24" fmla="*/ 455417 h 539021"/>
                <a:gd name="connsiteX25" fmla="*/ 627377 w 627377"/>
                <a:gd name="connsiteY25" fmla="*/ 510419 h 539021"/>
                <a:gd name="connsiteX26" fmla="*/ 588527 w 627377"/>
                <a:gd name="connsiteY26" fmla="*/ 517020 h 539021"/>
                <a:gd name="connsiteX27" fmla="*/ 368656 w 627377"/>
                <a:gd name="connsiteY27" fmla="*/ 518121 h 539021"/>
                <a:gd name="connsiteX28" fmla="*/ 273599 w 627377"/>
                <a:gd name="connsiteY28" fmla="*/ 523620 h 539021"/>
                <a:gd name="connsiteX29" fmla="*/ 214912 w 627377"/>
                <a:gd name="connsiteY29" fmla="*/ 539021 h 53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7377" h="539021">
                  <a:moveTo>
                    <a:pt x="214912" y="539021"/>
                  </a:moveTo>
                  <a:lnTo>
                    <a:pt x="186807" y="470818"/>
                  </a:lnTo>
                  <a:lnTo>
                    <a:pt x="158704" y="440018"/>
                  </a:lnTo>
                  <a:lnTo>
                    <a:pt x="78524" y="390515"/>
                  </a:lnTo>
                  <a:lnTo>
                    <a:pt x="63646" y="342114"/>
                  </a:lnTo>
                  <a:lnTo>
                    <a:pt x="22318" y="279410"/>
                  </a:lnTo>
                  <a:lnTo>
                    <a:pt x="23971" y="244210"/>
                  </a:lnTo>
                  <a:lnTo>
                    <a:pt x="0" y="174906"/>
                  </a:lnTo>
                  <a:lnTo>
                    <a:pt x="15705" y="115504"/>
                  </a:lnTo>
                  <a:lnTo>
                    <a:pt x="14051" y="104503"/>
                  </a:lnTo>
                  <a:lnTo>
                    <a:pt x="16532" y="93504"/>
                  </a:lnTo>
                  <a:lnTo>
                    <a:pt x="114069" y="66003"/>
                  </a:lnTo>
                  <a:lnTo>
                    <a:pt x="234749" y="46201"/>
                  </a:lnTo>
                  <a:lnTo>
                    <a:pt x="290130" y="8801"/>
                  </a:lnTo>
                  <a:lnTo>
                    <a:pt x="390974" y="0"/>
                  </a:lnTo>
                  <a:lnTo>
                    <a:pt x="501736" y="25301"/>
                  </a:lnTo>
                  <a:lnTo>
                    <a:pt x="494297" y="78103"/>
                  </a:lnTo>
                  <a:lnTo>
                    <a:pt x="471980" y="86903"/>
                  </a:lnTo>
                  <a:lnTo>
                    <a:pt x="489337" y="118804"/>
                  </a:lnTo>
                  <a:lnTo>
                    <a:pt x="483551" y="158406"/>
                  </a:lnTo>
                  <a:lnTo>
                    <a:pt x="448009" y="216709"/>
                  </a:lnTo>
                  <a:lnTo>
                    <a:pt x="471980" y="338813"/>
                  </a:lnTo>
                  <a:lnTo>
                    <a:pt x="512482" y="389415"/>
                  </a:lnTo>
                  <a:lnTo>
                    <a:pt x="548025" y="410316"/>
                  </a:lnTo>
                  <a:lnTo>
                    <a:pt x="574476" y="455417"/>
                  </a:lnTo>
                  <a:lnTo>
                    <a:pt x="627377" y="510419"/>
                  </a:lnTo>
                  <a:lnTo>
                    <a:pt x="588527" y="517020"/>
                  </a:lnTo>
                  <a:lnTo>
                    <a:pt x="368656" y="518121"/>
                  </a:lnTo>
                  <a:lnTo>
                    <a:pt x="273599" y="523620"/>
                  </a:lnTo>
                  <a:lnTo>
                    <a:pt x="214912" y="539021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97FAA3ED-6A10-1AEF-35E6-969A81E4584F}"/>
                </a:ext>
              </a:extLst>
            </p:cNvPr>
            <p:cNvSpPr>
              <a:spLocks/>
            </p:cNvSpPr>
            <p:nvPr/>
          </p:nvSpPr>
          <p:spPr>
            <a:xfrm>
              <a:off x="2468395" y="10789258"/>
              <a:ext cx="369094" cy="297056"/>
            </a:xfrm>
            <a:custGeom>
              <a:avLst/>
              <a:gdLst>
                <a:gd name="connsiteX0" fmla="*/ 357084 w 461234"/>
                <a:gd name="connsiteY0" fmla="*/ 244210 h 306911"/>
                <a:gd name="connsiteX1" fmla="*/ 341379 w 461234"/>
                <a:gd name="connsiteY1" fmla="*/ 270610 h 306911"/>
                <a:gd name="connsiteX2" fmla="*/ 332288 w 461234"/>
                <a:gd name="connsiteY2" fmla="*/ 281611 h 306911"/>
                <a:gd name="connsiteX3" fmla="*/ 261200 w 461234"/>
                <a:gd name="connsiteY3" fmla="*/ 280511 h 306911"/>
                <a:gd name="connsiteX4" fmla="*/ 189287 w 461234"/>
                <a:gd name="connsiteY4" fmla="*/ 265110 h 306911"/>
                <a:gd name="connsiteX5" fmla="*/ 71913 w 461234"/>
                <a:gd name="connsiteY5" fmla="*/ 306912 h 306911"/>
                <a:gd name="connsiteX6" fmla="*/ 29757 w 461234"/>
                <a:gd name="connsiteY6" fmla="*/ 284912 h 306911"/>
                <a:gd name="connsiteX7" fmla="*/ 5786 w 461234"/>
                <a:gd name="connsiteY7" fmla="*/ 210108 h 306911"/>
                <a:gd name="connsiteX8" fmla="*/ 0 w 461234"/>
                <a:gd name="connsiteY8" fmla="*/ 139705 h 306911"/>
                <a:gd name="connsiteX9" fmla="*/ 32237 w 461234"/>
                <a:gd name="connsiteY9" fmla="*/ 112204 h 306911"/>
                <a:gd name="connsiteX10" fmla="*/ 19012 w 461234"/>
                <a:gd name="connsiteY10" fmla="*/ 61602 h 306911"/>
                <a:gd name="connsiteX11" fmla="*/ 85138 w 461234"/>
                <a:gd name="connsiteY11" fmla="*/ 0 h 306911"/>
                <a:gd name="connsiteX12" fmla="*/ 93404 w 461234"/>
                <a:gd name="connsiteY12" fmla="*/ 3300 h 306911"/>
                <a:gd name="connsiteX13" fmla="*/ 133907 w 461234"/>
                <a:gd name="connsiteY13" fmla="*/ 0 h 306911"/>
                <a:gd name="connsiteX14" fmla="*/ 181022 w 461234"/>
                <a:gd name="connsiteY14" fmla="*/ 24200 h 306911"/>
                <a:gd name="connsiteX15" fmla="*/ 314103 w 461234"/>
                <a:gd name="connsiteY15" fmla="*/ 31901 h 306911"/>
                <a:gd name="connsiteX16" fmla="*/ 400067 w 461234"/>
                <a:gd name="connsiteY16" fmla="*/ 59402 h 306911"/>
                <a:gd name="connsiteX17" fmla="*/ 461234 w 461234"/>
                <a:gd name="connsiteY17" fmla="*/ 53901 h 306911"/>
                <a:gd name="connsiteX18" fmla="*/ 450489 w 461234"/>
                <a:gd name="connsiteY18" fmla="*/ 125405 h 306911"/>
                <a:gd name="connsiteX19" fmla="*/ 420732 w 461234"/>
                <a:gd name="connsiteY19" fmla="*/ 163905 h 306911"/>
                <a:gd name="connsiteX20" fmla="*/ 361218 w 461234"/>
                <a:gd name="connsiteY20" fmla="*/ 182607 h 306911"/>
                <a:gd name="connsiteX21" fmla="*/ 343033 w 461234"/>
                <a:gd name="connsiteY21" fmla="*/ 220008 h 306911"/>
                <a:gd name="connsiteX22" fmla="*/ 357084 w 461234"/>
                <a:gd name="connsiteY22" fmla="*/ 244210 h 30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1234" h="306911">
                  <a:moveTo>
                    <a:pt x="357084" y="244210"/>
                  </a:moveTo>
                  <a:lnTo>
                    <a:pt x="341379" y="270610"/>
                  </a:lnTo>
                  <a:lnTo>
                    <a:pt x="332288" y="281611"/>
                  </a:lnTo>
                  <a:lnTo>
                    <a:pt x="261200" y="280511"/>
                  </a:lnTo>
                  <a:lnTo>
                    <a:pt x="189287" y="265110"/>
                  </a:lnTo>
                  <a:lnTo>
                    <a:pt x="71913" y="306912"/>
                  </a:lnTo>
                  <a:lnTo>
                    <a:pt x="29757" y="284912"/>
                  </a:lnTo>
                  <a:lnTo>
                    <a:pt x="5786" y="210108"/>
                  </a:lnTo>
                  <a:lnTo>
                    <a:pt x="0" y="139705"/>
                  </a:lnTo>
                  <a:lnTo>
                    <a:pt x="32237" y="112204"/>
                  </a:lnTo>
                  <a:lnTo>
                    <a:pt x="19012" y="61602"/>
                  </a:lnTo>
                  <a:lnTo>
                    <a:pt x="85138" y="0"/>
                  </a:lnTo>
                  <a:lnTo>
                    <a:pt x="93404" y="3300"/>
                  </a:lnTo>
                  <a:lnTo>
                    <a:pt x="133907" y="0"/>
                  </a:lnTo>
                  <a:lnTo>
                    <a:pt x="181022" y="24200"/>
                  </a:lnTo>
                  <a:lnTo>
                    <a:pt x="314103" y="31901"/>
                  </a:lnTo>
                  <a:lnTo>
                    <a:pt x="400067" y="59402"/>
                  </a:lnTo>
                  <a:lnTo>
                    <a:pt x="461234" y="53901"/>
                  </a:lnTo>
                  <a:lnTo>
                    <a:pt x="450489" y="125405"/>
                  </a:lnTo>
                  <a:lnTo>
                    <a:pt x="420732" y="163905"/>
                  </a:lnTo>
                  <a:lnTo>
                    <a:pt x="361218" y="182607"/>
                  </a:lnTo>
                  <a:lnTo>
                    <a:pt x="343033" y="220008"/>
                  </a:lnTo>
                  <a:lnTo>
                    <a:pt x="357084" y="24421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8" name="Freeform 307">
              <a:extLst>
                <a:ext uri="{FF2B5EF4-FFF2-40B4-BE49-F238E27FC236}">
                  <a16:creationId xmlns:a16="http://schemas.microsoft.com/office/drawing/2014/main" id="{701617A1-4873-200B-162D-A5EDE3E7D667}"/>
                </a:ext>
              </a:extLst>
            </p:cNvPr>
            <p:cNvSpPr>
              <a:spLocks/>
            </p:cNvSpPr>
            <p:nvPr/>
          </p:nvSpPr>
          <p:spPr>
            <a:xfrm>
              <a:off x="4138576" y="10222826"/>
              <a:ext cx="499401" cy="536619"/>
            </a:xfrm>
            <a:custGeom>
              <a:avLst/>
              <a:gdLst>
                <a:gd name="connsiteX0" fmla="*/ 48769 w 624071"/>
                <a:gd name="connsiteY0" fmla="*/ 49502 h 554422"/>
                <a:gd name="connsiteX1" fmla="*/ 94230 w 624071"/>
                <a:gd name="connsiteY1" fmla="*/ 0 h 554422"/>
                <a:gd name="connsiteX2" fmla="*/ 123160 w 624071"/>
                <a:gd name="connsiteY2" fmla="*/ 30802 h 554422"/>
                <a:gd name="connsiteX3" fmla="*/ 185981 w 624071"/>
                <a:gd name="connsiteY3" fmla="*/ 49502 h 554422"/>
                <a:gd name="connsiteX4" fmla="*/ 240536 w 624071"/>
                <a:gd name="connsiteY4" fmla="*/ 99003 h 554422"/>
                <a:gd name="connsiteX5" fmla="*/ 280212 w 624071"/>
                <a:gd name="connsiteY5" fmla="*/ 160606 h 554422"/>
                <a:gd name="connsiteX6" fmla="*/ 387667 w 624071"/>
                <a:gd name="connsiteY6" fmla="*/ 226608 h 554422"/>
                <a:gd name="connsiteX7" fmla="*/ 431477 w 624071"/>
                <a:gd name="connsiteY7" fmla="*/ 287112 h 554422"/>
                <a:gd name="connsiteX8" fmla="*/ 543892 w 624071"/>
                <a:gd name="connsiteY8" fmla="*/ 282711 h 554422"/>
                <a:gd name="connsiteX9" fmla="*/ 590180 w 624071"/>
                <a:gd name="connsiteY9" fmla="*/ 314613 h 554422"/>
                <a:gd name="connsiteX10" fmla="*/ 624071 w 624071"/>
                <a:gd name="connsiteY10" fmla="*/ 303612 h 554422"/>
                <a:gd name="connsiteX11" fmla="*/ 565383 w 624071"/>
                <a:gd name="connsiteY11" fmla="*/ 396016 h 554422"/>
                <a:gd name="connsiteX12" fmla="*/ 446355 w 624071"/>
                <a:gd name="connsiteY12" fmla="*/ 547822 h 554422"/>
                <a:gd name="connsiteX13" fmla="*/ 444703 w 624071"/>
                <a:gd name="connsiteY13" fmla="*/ 551123 h 554422"/>
                <a:gd name="connsiteX14" fmla="*/ 443049 w 624071"/>
                <a:gd name="connsiteY14" fmla="*/ 553323 h 554422"/>
                <a:gd name="connsiteX15" fmla="*/ 384362 w 624071"/>
                <a:gd name="connsiteY15" fmla="*/ 543421 h 554422"/>
                <a:gd name="connsiteX16" fmla="*/ 330634 w 624071"/>
                <a:gd name="connsiteY16" fmla="*/ 554422 h 554422"/>
                <a:gd name="connsiteX17" fmla="*/ 287651 w 624071"/>
                <a:gd name="connsiteY17" fmla="*/ 530222 h 554422"/>
                <a:gd name="connsiteX18" fmla="*/ 261200 w 624071"/>
                <a:gd name="connsiteY18" fmla="*/ 495020 h 554422"/>
                <a:gd name="connsiteX19" fmla="*/ 230616 w 624071"/>
                <a:gd name="connsiteY19" fmla="*/ 489520 h 554422"/>
                <a:gd name="connsiteX20" fmla="*/ 154571 w 624071"/>
                <a:gd name="connsiteY20" fmla="*/ 532421 h 554422"/>
                <a:gd name="connsiteX21" fmla="*/ 114895 w 624071"/>
                <a:gd name="connsiteY21" fmla="*/ 350914 h 554422"/>
                <a:gd name="connsiteX22" fmla="*/ 0 w 624071"/>
                <a:gd name="connsiteY22" fmla="*/ 237609 h 554422"/>
                <a:gd name="connsiteX23" fmla="*/ 67780 w 624071"/>
                <a:gd name="connsiteY23" fmla="*/ 190307 h 554422"/>
                <a:gd name="connsiteX24" fmla="*/ 80179 w 624071"/>
                <a:gd name="connsiteY24" fmla="*/ 117705 h 554422"/>
                <a:gd name="connsiteX25" fmla="*/ 48769 w 624071"/>
                <a:gd name="connsiteY25" fmla="*/ 49502 h 554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4071" h="554422">
                  <a:moveTo>
                    <a:pt x="48769" y="49502"/>
                  </a:moveTo>
                  <a:lnTo>
                    <a:pt x="94230" y="0"/>
                  </a:lnTo>
                  <a:lnTo>
                    <a:pt x="123160" y="30802"/>
                  </a:lnTo>
                  <a:lnTo>
                    <a:pt x="185981" y="49502"/>
                  </a:lnTo>
                  <a:lnTo>
                    <a:pt x="240536" y="99003"/>
                  </a:lnTo>
                  <a:lnTo>
                    <a:pt x="280212" y="160606"/>
                  </a:lnTo>
                  <a:lnTo>
                    <a:pt x="387667" y="226608"/>
                  </a:lnTo>
                  <a:lnTo>
                    <a:pt x="431477" y="287112"/>
                  </a:lnTo>
                  <a:lnTo>
                    <a:pt x="543892" y="282711"/>
                  </a:lnTo>
                  <a:lnTo>
                    <a:pt x="590180" y="314613"/>
                  </a:lnTo>
                  <a:lnTo>
                    <a:pt x="624071" y="303612"/>
                  </a:lnTo>
                  <a:lnTo>
                    <a:pt x="565383" y="396016"/>
                  </a:lnTo>
                  <a:lnTo>
                    <a:pt x="446355" y="547822"/>
                  </a:lnTo>
                  <a:lnTo>
                    <a:pt x="444703" y="551123"/>
                  </a:lnTo>
                  <a:lnTo>
                    <a:pt x="443049" y="553323"/>
                  </a:lnTo>
                  <a:lnTo>
                    <a:pt x="384362" y="543421"/>
                  </a:lnTo>
                  <a:lnTo>
                    <a:pt x="330634" y="554422"/>
                  </a:lnTo>
                  <a:lnTo>
                    <a:pt x="287651" y="530222"/>
                  </a:lnTo>
                  <a:lnTo>
                    <a:pt x="261200" y="495020"/>
                  </a:lnTo>
                  <a:lnTo>
                    <a:pt x="230616" y="489520"/>
                  </a:lnTo>
                  <a:lnTo>
                    <a:pt x="154571" y="532421"/>
                  </a:lnTo>
                  <a:lnTo>
                    <a:pt x="114895" y="350914"/>
                  </a:lnTo>
                  <a:lnTo>
                    <a:pt x="0" y="237609"/>
                  </a:lnTo>
                  <a:lnTo>
                    <a:pt x="67780" y="190307"/>
                  </a:lnTo>
                  <a:lnTo>
                    <a:pt x="80179" y="117705"/>
                  </a:lnTo>
                  <a:lnTo>
                    <a:pt x="48769" y="49502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316C786D-3614-BC22-1130-AA46E5613714}"/>
                </a:ext>
              </a:extLst>
            </p:cNvPr>
            <p:cNvSpPr>
              <a:spLocks/>
            </p:cNvSpPr>
            <p:nvPr/>
          </p:nvSpPr>
          <p:spPr>
            <a:xfrm>
              <a:off x="5974783" y="11418509"/>
              <a:ext cx="294349" cy="497224"/>
            </a:xfrm>
            <a:custGeom>
              <a:avLst/>
              <a:gdLst>
                <a:gd name="connsiteX0" fmla="*/ 324848 w 367830"/>
                <a:gd name="connsiteY0" fmla="*/ 89103 h 513720"/>
                <a:gd name="connsiteX1" fmla="*/ 344686 w 367830"/>
                <a:gd name="connsiteY1" fmla="*/ 122104 h 513720"/>
                <a:gd name="connsiteX2" fmla="*/ 362045 w 367830"/>
                <a:gd name="connsiteY2" fmla="*/ 236509 h 513720"/>
                <a:gd name="connsiteX3" fmla="*/ 349646 w 367830"/>
                <a:gd name="connsiteY3" fmla="*/ 255210 h 513720"/>
                <a:gd name="connsiteX4" fmla="*/ 341379 w 367830"/>
                <a:gd name="connsiteY4" fmla="*/ 277210 h 513720"/>
                <a:gd name="connsiteX5" fmla="*/ 367831 w 367830"/>
                <a:gd name="connsiteY5" fmla="*/ 335513 h 513720"/>
                <a:gd name="connsiteX6" fmla="*/ 233923 w 367830"/>
                <a:gd name="connsiteY6" fmla="*/ 513720 h 513720"/>
                <a:gd name="connsiteX7" fmla="*/ 17358 w 367830"/>
                <a:gd name="connsiteY7" fmla="*/ 295911 h 513720"/>
                <a:gd name="connsiteX8" fmla="*/ 0 w 367830"/>
                <a:gd name="connsiteY8" fmla="*/ 294811 h 513720"/>
                <a:gd name="connsiteX9" fmla="*/ 59514 w 367830"/>
                <a:gd name="connsiteY9" fmla="*/ 269511 h 513720"/>
                <a:gd name="connsiteX10" fmla="*/ 71912 w 367830"/>
                <a:gd name="connsiteY10" fmla="*/ 281610 h 513720"/>
                <a:gd name="connsiteX11" fmla="*/ 78526 w 367830"/>
                <a:gd name="connsiteY11" fmla="*/ 220008 h 513720"/>
                <a:gd name="connsiteX12" fmla="*/ 133907 w 367830"/>
                <a:gd name="connsiteY12" fmla="*/ 165006 h 513720"/>
                <a:gd name="connsiteX13" fmla="*/ 110763 w 367830"/>
                <a:gd name="connsiteY13" fmla="*/ 121004 h 513720"/>
                <a:gd name="connsiteX14" fmla="*/ 123162 w 367830"/>
                <a:gd name="connsiteY14" fmla="*/ 62702 h 513720"/>
                <a:gd name="connsiteX15" fmla="*/ 185155 w 367830"/>
                <a:gd name="connsiteY15" fmla="*/ 20901 h 513720"/>
                <a:gd name="connsiteX16" fmla="*/ 238883 w 367830"/>
                <a:gd name="connsiteY16" fmla="*/ 0 h 513720"/>
                <a:gd name="connsiteX17" fmla="*/ 238883 w 367830"/>
                <a:gd name="connsiteY17" fmla="*/ 0 h 513720"/>
                <a:gd name="connsiteX18" fmla="*/ 238883 w 367830"/>
                <a:gd name="connsiteY18" fmla="*/ 0 h 513720"/>
                <a:gd name="connsiteX19" fmla="*/ 324848 w 367830"/>
                <a:gd name="connsiteY19" fmla="*/ 89103 h 51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7830" h="513720">
                  <a:moveTo>
                    <a:pt x="324848" y="89103"/>
                  </a:moveTo>
                  <a:lnTo>
                    <a:pt x="344686" y="122104"/>
                  </a:lnTo>
                  <a:lnTo>
                    <a:pt x="362045" y="236509"/>
                  </a:lnTo>
                  <a:lnTo>
                    <a:pt x="349646" y="255210"/>
                  </a:lnTo>
                  <a:lnTo>
                    <a:pt x="341379" y="277210"/>
                  </a:lnTo>
                  <a:lnTo>
                    <a:pt x="367831" y="335513"/>
                  </a:lnTo>
                  <a:lnTo>
                    <a:pt x="233923" y="513720"/>
                  </a:lnTo>
                  <a:lnTo>
                    <a:pt x="17358" y="295911"/>
                  </a:lnTo>
                  <a:lnTo>
                    <a:pt x="0" y="294811"/>
                  </a:lnTo>
                  <a:lnTo>
                    <a:pt x="59514" y="269511"/>
                  </a:lnTo>
                  <a:lnTo>
                    <a:pt x="71912" y="281610"/>
                  </a:lnTo>
                  <a:lnTo>
                    <a:pt x="78526" y="220008"/>
                  </a:lnTo>
                  <a:lnTo>
                    <a:pt x="133907" y="165006"/>
                  </a:lnTo>
                  <a:lnTo>
                    <a:pt x="110763" y="121004"/>
                  </a:lnTo>
                  <a:lnTo>
                    <a:pt x="123162" y="62702"/>
                  </a:lnTo>
                  <a:lnTo>
                    <a:pt x="185155" y="20901"/>
                  </a:lnTo>
                  <a:lnTo>
                    <a:pt x="238883" y="0"/>
                  </a:lnTo>
                  <a:lnTo>
                    <a:pt x="238883" y="0"/>
                  </a:lnTo>
                  <a:lnTo>
                    <a:pt x="238883" y="0"/>
                  </a:lnTo>
                  <a:lnTo>
                    <a:pt x="324848" y="89103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0" name="Freeform 309">
              <a:extLst>
                <a:ext uri="{FF2B5EF4-FFF2-40B4-BE49-F238E27FC236}">
                  <a16:creationId xmlns:a16="http://schemas.microsoft.com/office/drawing/2014/main" id="{869492B1-61F6-7010-CB9B-BE6B452F5C09}"/>
                </a:ext>
              </a:extLst>
            </p:cNvPr>
            <p:cNvSpPr>
              <a:spLocks/>
            </p:cNvSpPr>
            <p:nvPr/>
          </p:nvSpPr>
          <p:spPr>
            <a:xfrm>
              <a:off x="6165943" y="11217277"/>
              <a:ext cx="343958" cy="454634"/>
            </a:xfrm>
            <a:custGeom>
              <a:avLst/>
              <a:gdLst>
                <a:gd name="connsiteX0" fmla="*/ 85965 w 429823"/>
                <a:gd name="connsiteY0" fmla="*/ 297011 h 469717"/>
                <a:gd name="connsiteX1" fmla="*/ 0 w 429823"/>
                <a:gd name="connsiteY1" fmla="*/ 207908 h 469717"/>
                <a:gd name="connsiteX2" fmla="*/ 0 w 429823"/>
                <a:gd name="connsiteY2" fmla="*/ 207908 h 469717"/>
                <a:gd name="connsiteX3" fmla="*/ 126468 w 429823"/>
                <a:gd name="connsiteY3" fmla="*/ 59402 h 469717"/>
                <a:gd name="connsiteX4" fmla="*/ 176889 w 429823"/>
                <a:gd name="connsiteY4" fmla="*/ 20901 h 469717"/>
                <a:gd name="connsiteX5" fmla="*/ 233097 w 429823"/>
                <a:gd name="connsiteY5" fmla="*/ 0 h 469717"/>
                <a:gd name="connsiteX6" fmla="*/ 338900 w 429823"/>
                <a:gd name="connsiteY6" fmla="*/ 55002 h 469717"/>
                <a:gd name="connsiteX7" fmla="*/ 367004 w 429823"/>
                <a:gd name="connsiteY7" fmla="*/ 45101 h 469717"/>
                <a:gd name="connsiteX8" fmla="*/ 351299 w 429823"/>
                <a:gd name="connsiteY8" fmla="*/ 104503 h 469717"/>
                <a:gd name="connsiteX9" fmla="*/ 375270 w 429823"/>
                <a:gd name="connsiteY9" fmla="*/ 173807 h 469717"/>
                <a:gd name="connsiteX10" fmla="*/ 373617 w 429823"/>
                <a:gd name="connsiteY10" fmla="*/ 209007 h 469717"/>
                <a:gd name="connsiteX11" fmla="*/ 414945 w 429823"/>
                <a:gd name="connsiteY11" fmla="*/ 271711 h 469717"/>
                <a:gd name="connsiteX12" fmla="*/ 429823 w 429823"/>
                <a:gd name="connsiteY12" fmla="*/ 320112 h 469717"/>
                <a:gd name="connsiteX13" fmla="*/ 271120 w 429823"/>
                <a:gd name="connsiteY13" fmla="*/ 469718 h 469717"/>
                <a:gd name="connsiteX14" fmla="*/ 110763 w 429823"/>
                <a:gd name="connsiteY14" fmla="*/ 463119 h 469717"/>
                <a:gd name="connsiteX15" fmla="*/ 123162 w 429823"/>
                <a:gd name="connsiteY15" fmla="*/ 444417 h 469717"/>
                <a:gd name="connsiteX16" fmla="*/ 105804 w 429823"/>
                <a:gd name="connsiteY16" fmla="*/ 330012 h 469717"/>
                <a:gd name="connsiteX17" fmla="*/ 85965 w 429823"/>
                <a:gd name="connsiteY17" fmla="*/ 297011 h 46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9823" h="469717">
                  <a:moveTo>
                    <a:pt x="85965" y="297011"/>
                  </a:moveTo>
                  <a:lnTo>
                    <a:pt x="0" y="207908"/>
                  </a:lnTo>
                  <a:lnTo>
                    <a:pt x="0" y="207908"/>
                  </a:lnTo>
                  <a:lnTo>
                    <a:pt x="126468" y="59402"/>
                  </a:lnTo>
                  <a:lnTo>
                    <a:pt x="176889" y="20901"/>
                  </a:lnTo>
                  <a:lnTo>
                    <a:pt x="233097" y="0"/>
                  </a:lnTo>
                  <a:lnTo>
                    <a:pt x="338900" y="55002"/>
                  </a:lnTo>
                  <a:lnTo>
                    <a:pt x="367004" y="45101"/>
                  </a:lnTo>
                  <a:lnTo>
                    <a:pt x="351299" y="104503"/>
                  </a:lnTo>
                  <a:lnTo>
                    <a:pt x="375270" y="173807"/>
                  </a:lnTo>
                  <a:lnTo>
                    <a:pt x="373617" y="209007"/>
                  </a:lnTo>
                  <a:lnTo>
                    <a:pt x="414945" y="271711"/>
                  </a:lnTo>
                  <a:lnTo>
                    <a:pt x="429823" y="320112"/>
                  </a:lnTo>
                  <a:lnTo>
                    <a:pt x="271120" y="469718"/>
                  </a:lnTo>
                  <a:lnTo>
                    <a:pt x="110763" y="463119"/>
                  </a:lnTo>
                  <a:lnTo>
                    <a:pt x="123162" y="444417"/>
                  </a:lnTo>
                  <a:lnTo>
                    <a:pt x="105804" y="330012"/>
                  </a:lnTo>
                  <a:lnTo>
                    <a:pt x="85965" y="297011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C4E7011B-8AB0-5745-CFB8-0B2AF44ABBEF}"/>
                </a:ext>
              </a:extLst>
            </p:cNvPr>
            <p:cNvSpPr>
              <a:spLocks/>
            </p:cNvSpPr>
            <p:nvPr/>
          </p:nvSpPr>
          <p:spPr>
            <a:xfrm>
              <a:off x="3887223" y="10270739"/>
              <a:ext cx="375046" cy="525972"/>
            </a:xfrm>
            <a:custGeom>
              <a:avLst/>
              <a:gdLst>
                <a:gd name="connsiteX0" fmla="*/ 167797 w 468672"/>
                <a:gd name="connsiteY0" fmla="*/ 162806 h 543421"/>
                <a:gd name="connsiteX1" fmla="*/ 202513 w 468672"/>
                <a:gd name="connsiteY1" fmla="*/ 128705 h 543421"/>
                <a:gd name="connsiteX2" fmla="*/ 265332 w 468672"/>
                <a:gd name="connsiteY2" fmla="*/ 122104 h 543421"/>
                <a:gd name="connsiteX3" fmla="*/ 281039 w 468672"/>
                <a:gd name="connsiteY3" fmla="*/ 90203 h 543421"/>
                <a:gd name="connsiteX4" fmla="*/ 306662 w 468672"/>
                <a:gd name="connsiteY4" fmla="*/ 104504 h 543421"/>
                <a:gd name="connsiteX5" fmla="*/ 323194 w 468672"/>
                <a:gd name="connsiteY5" fmla="*/ 58301 h 543421"/>
                <a:gd name="connsiteX6" fmla="*/ 350471 w 468672"/>
                <a:gd name="connsiteY6" fmla="*/ 40702 h 543421"/>
                <a:gd name="connsiteX7" fmla="*/ 362870 w 468672"/>
                <a:gd name="connsiteY7" fmla="*/ 0 h 543421"/>
                <a:gd name="connsiteX8" fmla="*/ 394280 w 468672"/>
                <a:gd name="connsiteY8" fmla="*/ 68203 h 543421"/>
                <a:gd name="connsiteX9" fmla="*/ 381882 w 468672"/>
                <a:gd name="connsiteY9" fmla="*/ 140805 h 543421"/>
                <a:gd name="connsiteX10" fmla="*/ 314101 w 468672"/>
                <a:gd name="connsiteY10" fmla="*/ 188107 h 543421"/>
                <a:gd name="connsiteX11" fmla="*/ 428997 w 468672"/>
                <a:gd name="connsiteY11" fmla="*/ 301412 h 543421"/>
                <a:gd name="connsiteX12" fmla="*/ 468672 w 468672"/>
                <a:gd name="connsiteY12" fmla="*/ 482918 h 543421"/>
                <a:gd name="connsiteX13" fmla="*/ 449661 w 468672"/>
                <a:gd name="connsiteY13" fmla="*/ 522521 h 543421"/>
                <a:gd name="connsiteX14" fmla="*/ 316581 w 468672"/>
                <a:gd name="connsiteY14" fmla="*/ 541221 h 543421"/>
                <a:gd name="connsiteX15" fmla="*/ 288477 w 468672"/>
                <a:gd name="connsiteY15" fmla="*/ 506020 h 543421"/>
                <a:gd name="connsiteX16" fmla="*/ 269466 w 468672"/>
                <a:gd name="connsiteY16" fmla="*/ 522521 h 543421"/>
                <a:gd name="connsiteX17" fmla="*/ 214912 w 468672"/>
                <a:gd name="connsiteY17" fmla="*/ 523620 h 543421"/>
                <a:gd name="connsiteX18" fmla="*/ 138038 w 468672"/>
                <a:gd name="connsiteY18" fmla="*/ 543421 h 543421"/>
                <a:gd name="connsiteX19" fmla="*/ 119855 w 468672"/>
                <a:gd name="connsiteY19" fmla="*/ 530221 h 543421"/>
                <a:gd name="connsiteX20" fmla="*/ 38849 w 468672"/>
                <a:gd name="connsiteY20" fmla="*/ 488419 h 543421"/>
                <a:gd name="connsiteX21" fmla="*/ 0 w 468672"/>
                <a:gd name="connsiteY21" fmla="*/ 447717 h 543421"/>
                <a:gd name="connsiteX22" fmla="*/ 27277 w 468672"/>
                <a:gd name="connsiteY22" fmla="*/ 414717 h 543421"/>
                <a:gd name="connsiteX23" fmla="*/ 0 w 468672"/>
                <a:gd name="connsiteY23" fmla="*/ 331113 h 543421"/>
                <a:gd name="connsiteX24" fmla="*/ 19837 w 468672"/>
                <a:gd name="connsiteY24" fmla="*/ 306911 h 543421"/>
                <a:gd name="connsiteX25" fmla="*/ 37195 w 468672"/>
                <a:gd name="connsiteY25" fmla="*/ 314613 h 543421"/>
                <a:gd name="connsiteX26" fmla="*/ 100016 w 468672"/>
                <a:gd name="connsiteY26" fmla="*/ 269511 h 543421"/>
                <a:gd name="connsiteX27" fmla="*/ 140519 w 468672"/>
                <a:gd name="connsiteY27" fmla="*/ 216709 h 543421"/>
                <a:gd name="connsiteX28" fmla="*/ 167797 w 468672"/>
                <a:gd name="connsiteY28" fmla="*/ 162806 h 54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8672" h="543421">
                  <a:moveTo>
                    <a:pt x="167797" y="162806"/>
                  </a:moveTo>
                  <a:lnTo>
                    <a:pt x="202513" y="128705"/>
                  </a:lnTo>
                  <a:lnTo>
                    <a:pt x="265332" y="122104"/>
                  </a:lnTo>
                  <a:lnTo>
                    <a:pt x="281039" y="90203"/>
                  </a:lnTo>
                  <a:lnTo>
                    <a:pt x="306662" y="104504"/>
                  </a:lnTo>
                  <a:lnTo>
                    <a:pt x="323194" y="58301"/>
                  </a:lnTo>
                  <a:lnTo>
                    <a:pt x="350471" y="40702"/>
                  </a:lnTo>
                  <a:lnTo>
                    <a:pt x="362870" y="0"/>
                  </a:lnTo>
                  <a:lnTo>
                    <a:pt x="394280" y="68203"/>
                  </a:lnTo>
                  <a:lnTo>
                    <a:pt x="381882" y="140805"/>
                  </a:lnTo>
                  <a:lnTo>
                    <a:pt x="314101" y="188107"/>
                  </a:lnTo>
                  <a:lnTo>
                    <a:pt x="428997" y="301412"/>
                  </a:lnTo>
                  <a:lnTo>
                    <a:pt x="468672" y="482918"/>
                  </a:lnTo>
                  <a:lnTo>
                    <a:pt x="449661" y="522521"/>
                  </a:lnTo>
                  <a:lnTo>
                    <a:pt x="316581" y="541221"/>
                  </a:lnTo>
                  <a:lnTo>
                    <a:pt x="288477" y="506020"/>
                  </a:lnTo>
                  <a:lnTo>
                    <a:pt x="269466" y="522521"/>
                  </a:lnTo>
                  <a:lnTo>
                    <a:pt x="214912" y="523620"/>
                  </a:lnTo>
                  <a:lnTo>
                    <a:pt x="138038" y="543421"/>
                  </a:lnTo>
                  <a:lnTo>
                    <a:pt x="119855" y="530221"/>
                  </a:lnTo>
                  <a:lnTo>
                    <a:pt x="38849" y="488419"/>
                  </a:lnTo>
                  <a:lnTo>
                    <a:pt x="0" y="447717"/>
                  </a:lnTo>
                  <a:lnTo>
                    <a:pt x="27277" y="414717"/>
                  </a:lnTo>
                  <a:lnTo>
                    <a:pt x="0" y="331113"/>
                  </a:lnTo>
                  <a:lnTo>
                    <a:pt x="19837" y="306911"/>
                  </a:lnTo>
                  <a:lnTo>
                    <a:pt x="37195" y="314613"/>
                  </a:lnTo>
                  <a:lnTo>
                    <a:pt x="100016" y="269511"/>
                  </a:lnTo>
                  <a:lnTo>
                    <a:pt x="140519" y="216709"/>
                  </a:lnTo>
                  <a:lnTo>
                    <a:pt x="167797" y="162806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73B70DB4-7A9E-3760-CADD-84DE7DD1DF6F}"/>
                </a:ext>
              </a:extLst>
            </p:cNvPr>
            <p:cNvSpPr>
              <a:spLocks/>
            </p:cNvSpPr>
            <p:nvPr/>
          </p:nvSpPr>
          <p:spPr>
            <a:xfrm>
              <a:off x="6480137" y="12095670"/>
              <a:ext cx="743477" cy="649480"/>
            </a:xfrm>
            <a:custGeom>
              <a:avLst/>
              <a:gdLst>
                <a:gd name="connsiteX0" fmla="*/ 832369 w 929079"/>
                <a:gd name="connsiteY0" fmla="*/ 100104 h 671027"/>
                <a:gd name="connsiteX1" fmla="*/ 889404 w 929079"/>
                <a:gd name="connsiteY1" fmla="*/ 158407 h 671027"/>
                <a:gd name="connsiteX2" fmla="*/ 929079 w 929079"/>
                <a:gd name="connsiteY2" fmla="*/ 152906 h 671027"/>
                <a:gd name="connsiteX3" fmla="*/ 836503 w 929079"/>
                <a:gd name="connsiteY3" fmla="*/ 328914 h 671027"/>
                <a:gd name="connsiteX4" fmla="*/ 713341 w 929079"/>
                <a:gd name="connsiteY4" fmla="*/ 343214 h 671027"/>
                <a:gd name="connsiteX5" fmla="*/ 721607 w 929079"/>
                <a:gd name="connsiteY5" fmla="*/ 364115 h 671027"/>
                <a:gd name="connsiteX6" fmla="*/ 665399 w 929079"/>
                <a:gd name="connsiteY6" fmla="*/ 425717 h 671027"/>
                <a:gd name="connsiteX7" fmla="*/ 590180 w 929079"/>
                <a:gd name="connsiteY7" fmla="*/ 392717 h 671027"/>
                <a:gd name="connsiteX8" fmla="*/ 538933 w 929079"/>
                <a:gd name="connsiteY8" fmla="*/ 419117 h 671027"/>
                <a:gd name="connsiteX9" fmla="*/ 524054 w 929079"/>
                <a:gd name="connsiteY9" fmla="*/ 486220 h 671027"/>
                <a:gd name="connsiteX10" fmla="*/ 529013 w 929079"/>
                <a:gd name="connsiteY10" fmla="*/ 517021 h 671027"/>
                <a:gd name="connsiteX11" fmla="*/ 505042 w 929079"/>
                <a:gd name="connsiteY11" fmla="*/ 552223 h 671027"/>
                <a:gd name="connsiteX12" fmla="*/ 441396 w 929079"/>
                <a:gd name="connsiteY12" fmla="*/ 588523 h 671027"/>
                <a:gd name="connsiteX13" fmla="*/ 456273 w 929079"/>
                <a:gd name="connsiteY13" fmla="*/ 624825 h 671027"/>
                <a:gd name="connsiteX14" fmla="*/ 432302 w 929079"/>
                <a:gd name="connsiteY14" fmla="*/ 671028 h 671027"/>
                <a:gd name="connsiteX15" fmla="*/ 200859 w 929079"/>
                <a:gd name="connsiteY15" fmla="*/ 434518 h 671027"/>
                <a:gd name="connsiteX16" fmla="*/ 0 w 929079"/>
                <a:gd name="connsiteY16" fmla="*/ 228810 h 671027"/>
                <a:gd name="connsiteX17" fmla="*/ 69433 w 929079"/>
                <a:gd name="connsiteY17" fmla="*/ 141907 h 671027"/>
                <a:gd name="connsiteX18" fmla="*/ 61166 w 929079"/>
                <a:gd name="connsiteY18" fmla="*/ 126506 h 671027"/>
                <a:gd name="connsiteX19" fmla="*/ 105802 w 929079"/>
                <a:gd name="connsiteY19" fmla="*/ 106704 h 671027"/>
                <a:gd name="connsiteX20" fmla="*/ 102497 w 929079"/>
                <a:gd name="connsiteY20" fmla="*/ 68203 h 671027"/>
                <a:gd name="connsiteX21" fmla="*/ 123161 w 929079"/>
                <a:gd name="connsiteY21" fmla="*/ 41802 h 671027"/>
                <a:gd name="connsiteX22" fmla="*/ 166970 w 929079"/>
                <a:gd name="connsiteY22" fmla="*/ 34101 h 671027"/>
                <a:gd name="connsiteX23" fmla="*/ 204167 w 929079"/>
                <a:gd name="connsiteY23" fmla="*/ 0 h 671027"/>
                <a:gd name="connsiteX24" fmla="*/ 244669 w 929079"/>
                <a:gd name="connsiteY24" fmla="*/ 25302 h 671027"/>
                <a:gd name="connsiteX25" fmla="*/ 401719 w 929079"/>
                <a:gd name="connsiteY25" fmla="*/ 16501 h 671027"/>
                <a:gd name="connsiteX26" fmla="*/ 638949 w 929079"/>
                <a:gd name="connsiteY26" fmla="*/ 130906 h 671027"/>
                <a:gd name="connsiteX27" fmla="*/ 750538 w 929079"/>
                <a:gd name="connsiteY27" fmla="*/ 141907 h 671027"/>
                <a:gd name="connsiteX28" fmla="*/ 832369 w 929079"/>
                <a:gd name="connsiteY28" fmla="*/ 100104 h 6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29079" h="671027">
                  <a:moveTo>
                    <a:pt x="832369" y="100104"/>
                  </a:moveTo>
                  <a:lnTo>
                    <a:pt x="889404" y="158407"/>
                  </a:lnTo>
                  <a:lnTo>
                    <a:pt x="929079" y="152906"/>
                  </a:lnTo>
                  <a:lnTo>
                    <a:pt x="836503" y="328914"/>
                  </a:lnTo>
                  <a:lnTo>
                    <a:pt x="713341" y="343214"/>
                  </a:lnTo>
                  <a:lnTo>
                    <a:pt x="721607" y="364115"/>
                  </a:lnTo>
                  <a:lnTo>
                    <a:pt x="665399" y="425717"/>
                  </a:lnTo>
                  <a:lnTo>
                    <a:pt x="590180" y="392717"/>
                  </a:lnTo>
                  <a:lnTo>
                    <a:pt x="538933" y="419117"/>
                  </a:lnTo>
                  <a:lnTo>
                    <a:pt x="524054" y="486220"/>
                  </a:lnTo>
                  <a:lnTo>
                    <a:pt x="529013" y="517021"/>
                  </a:lnTo>
                  <a:lnTo>
                    <a:pt x="505042" y="552223"/>
                  </a:lnTo>
                  <a:lnTo>
                    <a:pt x="441396" y="588523"/>
                  </a:lnTo>
                  <a:lnTo>
                    <a:pt x="456273" y="624825"/>
                  </a:lnTo>
                  <a:lnTo>
                    <a:pt x="432302" y="671028"/>
                  </a:lnTo>
                  <a:lnTo>
                    <a:pt x="200859" y="434518"/>
                  </a:lnTo>
                  <a:lnTo>
                    <a:pt x="0" y="228810"/>
                  </a:lnTo>
                  <a:lnTo>
                    <a:pt x="69433" y="141907"/>
                  </a:lnTo>
                  <a:lnTo>
                    <a:pt x="61166" y="126506"/>
                  </a:lnTo>
                  <a:lnTo>
                    <a:pt x="105802" y="106704"/>
                  </a:lnTo>
                  <a:lnTo>
                    <a:pt x="102497" y="68203"/>
                  </a:lnTo>
                  <a:lnTo>
                    <a:pt x="123161" y="41802"/>
                  </a:lnTo>
                  <a:lnTo>
                    <a:pt x="166970" y="34101"/>
                  </a:lnTo>
                  <a:lnTo>
                    <a:pt x="204167" y="0"/>
                  </a:lnTo>
                  <a:lnTo>
                    <a:pt x="244669" y="25302"/>
                  </a:lnTo>
                  <a:lnTo>
                    <a:pt x="401719" y="16501"/>
                  </a:lnTo>
                  <a:lnTo>
                    <a:pt x="638949" y="130906"/>
                  </a:lnTo>
                  <a:lnTo>
                    <a:pt x="750538" y="141907"/>
                  </a:lnTo>
                  <a:lnTo>
                    <a:pt x="832369" y="10010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3" name="Freeform 312">
              <a:extLst>
                <a:ext uri="{FF2B5EF4-FFF2-40B4-BE49-F238E27FC236}">
                  <a16:creationId xmlns:a16="http://schemas.microsoft.com/office/drawing/2014/main" id="{02419F83-0C80-28F7-A1A6-8556D4E549A9}"/>
                </a:ext>
              </a:extLst>
            </p:cNvPr>
            <p:cNvSpPr>
              <a:spLocks/>
            </p:cNvSpPr>
            <p:nvPr/>
          </p:nvSpPr>
          <p:spPr>
            <a:xfrm>
              <a:off x="7189219" y="11234310"/>
              <a:ext cx="445160" cy="587725"/>
            </a:xfrm>
            <a:custGeom>
              <a:avLst/>
              <a:gdLst>
                <a:gd name="connsiteX0" fmla="*/ 473632 w 556290"/>
                <a:gd name="connsiteY0" fmla="*/ 226610 h 607223"/>
                <a:gd name="connsiteX1" fmla="*/ 522402 w 556290"/>
                <a:gd name="connsiteY1" fmla="*/ 261811 h 607223"/>
                <a:gd name="connsiteX2" fmla="*/ 530668 w 556290"/>
                <a:gd name="connsiteY2" fmla="*/ 268411 h 607223"/>
                <a:gd name="connsiteX3" fmla="*/ 556291 w 556290"/>
                <a:gd name="connsiteY3" fmla="*/ 331113 h 607223"/>
                <a:gd name="connsiteX4" fmla="*/ 532320 w 556290"/>
                <a:gd name="connsiteY4" fmla="*/ 501620 h 607223"/>
                <a:gd name="connsiteX5" fmla="*/ 529841 w 556290"/>
                <a:gd name="connsiteY5" fmla="*/ 584123 h 607223"/>
                <a:gd name="connsiteX6" fmla="*/ 308316 w 556290"/>
                <a:gd name="connsiteY6" fmla="*/ 586323 h 607223"/>
                <a:gd name="connsiteX7" fmla="*/ 208300 w 556290"/>
                <a:gd name="connsiteY7" fmla="*/ 592924 h 607223"/>
                <a:gd name="connsiteX8" fmla="*/ 191767 w 556290"/>
                <a:gd name="connsiteY8" fmla="*/ 573124 h 607223"/>
                <a:gd name="connsiteX9" fmla="*/ 89272 w 556290"/>
                <a:gd name="connsiteY9" fmla="*/ 587424 h 607223"/>
                <a:gd name="connsiteX10" fmla="*/ 68607 w 556290"/>
                <a:gd name="connsiteY10" fmla="*/ 607224 h 607223"/>
                <a:gd name="connsiteX11" fmla="*/ 0 w 556290"/>
                <a:gd name="connsiteY11" fmla="*/ 568724 h 607223"/>
                <a:gd name="connsiteX12" fmla="*/ 52902 w 556290"/>
                <a:gd name="connsiteY12" fmla="*/ 363014 h 607223"/>
                <a:gd name="connsiteX13" fmla="*/ 38850 w 556290"/>
                <a:gd name="connsiteY13" fmla="*/ 141905 h 607223"/>
                <a:gd name="connsiteX14" fmla="*/ 25624 w 556290"/>
                <a:gd name="connsiteY14" fmla="*/ 125405 h 607223"/>
                <a:gd name="connsiteX15" fmla="*/ 33064 w 556290"/>
                <a:gd name="connsiteY15" fmla="*/ 5501 h 607223"/>
                <a:gd name="connsiteX16" fmla="*/ 121508 w 556290"/>
                <a:gd name="connsiteY16" fmla="*/ 23100 h 607223"/>
                <a:gd name="connsiteX17" fmla="*/ 154572 w 556290"/>
                <a:gd name="connsiteY17" fmla="*/ 0 h 607223"/>
                <a:gd name="connsiteX18" fmla="*/ 214913 w 556290"/>
                <a:gd name="connsiteY18" fmla="*/ 11001 h 607223"/>
                <a:gd name="connsiteX19" fmla="*/ 227310 w 556290"/>
                <a:gd name="connsiteY19" fmla="*/ 34101 h 607223"/>
                <a:gd name="connsiteX20" fmla="*/ 271120 w 556290"/>
                <a:gd name="connsiteY20" fmla="*/ 20901 h 607223"/>
                <a:gd name="connsiteX21" fmla="*/ 307489 w 556290"/>
                <a:gd name="connsiteY21" fmla="*/ 56103 h 607223"/>
                <a:gd name="connsiteX22" fmla="*/ 366176 w 556290"/>
                <a:gd name="connsiteY22" fmla="*/ 16500 h 607223"/>
                <a:gd name="connsiteX23" fmla="*/ 433130 w 556290"/>
                <a:gd name="connsiteY23" fmla="*/ 56103 h 607223"/>
                <a:gd name="connsiteX24" fmla="*/ 453796 w 556290"/>
                <a:gd name="connsiteY24" fmla="*/ 102304 h 607223"/>
                <a:gd name="connsiteX25" fmla="*/ 458755 w 556290"/>
                <a:gd name="connsiteY25" fmla="*/ 209009 h 607223"/>
                <a:gd name="connsiteX26" fmla="*/ 473632 w 556290"/>
                <a:gd name="connsiteY26" fmla="*/ 226610 h 60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6290" h="607223">
                  <a:moveTo>
                    <a:pt x="473632" y="226610"/>
                  </a:moveTo>
                  <a:lnTo>
                    <a:pt x="522402" y="261811"/>
                  </a:lnTo>
                  <a:lnTo>
                    <a:pt x="530668" y="268411"/>
                  </a:lnTo>
                  <a:lnTo>
                    <a:pt x="556291" y="331113"/>
                  </a:lnTo>
                  <a:lnTo>
                    <a:pt x="532320" y="501620"/>
                  </a:lnTo>
                  <a:lnTo>
                    <a:pt x="529841" y="584123"/>
                  </a:lnTo>
                  <a:lnTo>
                    <a:pt x="308316" y="586323"/>
                  </a:lnTo>
                  <a:lnTo>
                    <a:pt x="208300" y="592924"/>
                  </a:lnTo>
                  <a:lnTo>
                    <a:pt x="191767" y="573124"/>
                  </a:lnTo>
                  <a:lnTo>
                    <a:pt x="89272" y="587424"/>
                  </a:lnTo>
                  <a:lnTo>
                    <a:pt x="68607" y="607224"/>
                  </a:lnTo>
                  <a:lnTo>
                    <a:pt x="0" y="568724"/>
                  </a:lnTo>
                  <a:lnTo>
                    <a:pt x="52902" y="363014"/>
                  </a:lnTo>
                  <a:lnTo>
                    <a:pt x="38850" y="141905"/>
                  </a:lnTo>
                  <a:lnTo>
                    <a:pt x="25624" y="125405"/>
                  </a:lnTo>
                  <a:lnTo>
                    <a:pt x="33064" y="5501"/>
                  </a:lnTo>
                  <a:lnTo>
                    <a:pt x="121508" y="23100"/>
                  </a:lnTo>
                  <a:lnTo>
                    <a:pt x="154572" y="0"/>
                  </a:lnTo>
                  <a:lnTo>
                    <a:pt x="214913" y="11001"/>
                  </a:lnTo>
                  <a:lnTo>
                    <a:pt x="227310" y="34101"/>
                  </a:lnTo>
                  <a:lnTo>
                    <a:pt x="271120" y="20901"/>
                  </a:lnTo>
                  <a:lnTo>
                    <a:pt x="307489" y="56103"/>
                  </a:lnTo>
                  <a:lnTo>
                    <a:pt x="366176" y="16500"/>
                  </a:lnTo>
                  <a:lnTo>
                    <a:pt x="433130" y="56103"/>
                  </a:lnTo>
                  <a:lnTo>
                    <a:pt x="453796" y="102304"/>
                  </a:lnTo>
                  <a:lnTo>
                    <a:pt x="458755" y="209009"/>
                  </a:lnTo>
                  <a:lnTo>
                    <a:pt x="473632" y="22661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0273043B-C87C-E4C1-D151-240525D2636E}"/>
                </a:ext>
              </a:extLst>
            </p:cNvPr>
            <p:cNvSpPr>
              <a:spLocks/>
            </p:cNvSpPr>
            <p:nvPr/>
          </p:nvSpPr>
          <p:spPr>
            <a:xfrm>
              <a:off x="5030883" y="9906604"/>
              <a:ext cx="355202" cy="290668"/>
            </a:xfrm>
            <a:custGeom>
              <a:avLst/>
              <a:gdLst>
                <a:gd name="connsiteX0" fmla="*/ 385188 w 443874"/>
                <a:gd name="connsiteY0" fmla="*/ 300311 h 300311"/>
                <a:gd name="connsiteX1" fmla="*/ 257068 w 443874"/>
                <a:gd name="connsiteY1" fmla="*/ 295912 h 300311"/>
                <a:gd name="connsiteX2" fmla="*/ 188460 w 443874"/>
                <a:gd name="connsiteY2" fmla="*/ 291512 h 300311"/>
                <a:gd name="connsiteX3" fmla="*/ 132252 w 443874"/>
                <a:gd name="connsiteY3" fmla="*/ 288211 h 300311"/>
                <a:gd name="connsiteX4" fmla="*/ 0 w 443874"/>
                <a:gd name="connsiteY4" fmla="*/ 281611 h 300311"/>
                <a:gd name="connsiteX5" fmla="*/ 7438 w 443874"/>
                <a:gd name="connsiteY5" fmla="*/ 146306 h 300311"/>
                <a:gd name="connsiteX6" fmla="*/ 12398 w 443874"/>
                <a:gd name="connsiteY6" fmla="*/ 57202 h 300311"/>
                <a:gd name="connsiteX7" fmla="*/ 136386 w 443874"/>
                <a:gd name="connsiteY7" fmla="*/ 24200 h 300311"/>
                <a:gd name="connsiteX8" fmla="*/ 200860 w 443874"/>
                <a:gd name="connsiteY8" fmla="*/ 20901 h 300311"/>
                <a:gd name="connsiteX9" fmla="*/ 233097 w 443874"/>
                <a:gd name="connsiteY9" fmla="*/ 40702 h 300311"/>
                <a:gd name="connsiteX10" fmla="*/ 255414 w 443874"/>
                <a:gd name="connsiteY10" fmla="*/ 0 h 300311"/>
                <a:gd name="connsiteX11" fmla="*/ 294263 w 443874"/>
                <a:gd name="connsiteY11" fmla="*/ 20901 h 300311"/>
                <a:gd name="connsiteX12" fmla="*/ 338899 w 443874"/>
                <a:gd name="connsiteY12" fmla="*/ 2200 h 300311"/>
                <a:gd name="connsiteX13" fmla="*/ 351298 w 443874"/>
                <a:gd name="connsiteY13" fmla="*/ 35201 h 300311"/>
                <a:gd name="connsiteX14" fmla="*/ 421557 w 443874"/>
                <a:gd name="connsiteY14" fmla="*/ 37401 h 300311"/>
                <a:gd name="connsiteX15" fmla="*/ 433129 w 443874"/>
                <a:gd name="connsiteY15" fmla="*/ 58302 h 300311"/>
                <a:gd name="connsiteX16" fmla="*/ 433129 w 443874"/>
                <a:gd name="connsiteY16" fmla="*/ 58302 h 300311"/>
                <a:gd name="connsiteX17" fmla="*/ 433129 w 443874"/>
                <a:gd name="connsiteY17" fmla="*/ 58302 h 300311"/>
                <a:gd name="connsiteX18" fmla="*/ 433129 w 443874"/>
                <a:gd name="connsiteY18" fmla="*/ 58302 h 300311"/>
                <a:gd name="connsiteX19" fmla="*/ 433129 w 443874"/>
                <a:gd name="connsiteY19" fmla="*/ 58302 h 300311"/>
                <a:gd name="connsiteX20" fmla="*/ 433129 w 443874"/>
                <a:gd name="connsiteY20" fmla="*/ 58302 h 300311"/>
                <a:gd name="connsiteX21" fmla="*/ 433129 w 443874"/>
                <a:gd name="connsiteY21" fmla="*/ 58302 h 300311"/>
                <a:gd name="connsiteX22" fmla="*/ 433129 w 443874"/>
                <a:gd name="connsiteY22" fmla="*/ 58302 h 300311"/>
                <a:gd name="connsiteX23" fmla="*/ 433129 w 443874"/>
                <a:gd name="connsiteY23" fmla="*/ 58302 h 300311"/>
                <a:gd name="connsiteX24" fmla="*/ 433129 w 443874"/>
                <a:gd name="connsiteY24" fmla="*/ 58302 h 300311"/>
                <a:gd name="connsiteX25" fmla="*/ 443875 w 443874"/>
                <a:gd name="connsiteY25" fmla="*/ 189208 h 300311"/>
                <a:gd name="connsiteX26" fmla="*/ 367003 w 443874"/>
                <a:gd name="connsiteY26" fmla="*/ 243109 h 300311"/>
                <a:gd name="connsiteX27" fmla="*/ 386014 w 443874"/>
                <a:gd name="connsiteY27" fmla="*/ 300311 h 300311"/>
                <a:gd name="connsiteX28" fmla="*/ 385188 w 443874"/>
                <a:gd name="connsiteY28" fmla="*/ 300311 h 300311"/>
                <a:gd name="connsiteX29" fmla="*/ 433129 w 443874"/>
                <a:gd name="connsiteY29" fmla="*/ 58302 h 300311"/>
                <a:gd name="connsiteX30" fmla="*/ 433129 w 443874"/>
                <a:gd name="connsiteY30" fmla="*/ 58302 h 300311"/>
                <a:gd name="connsiteX31" fmla="*/ 433129 w 443874"/>
                <a:gd name="connsiteY31" fmla="*/ 58302 h 300311"/>
                <a:gd name="connsiteX32" fmla="*/ 433129 w 443874"/>
                <a:gd name="connsiteY32" fmla="*/ 58302 h 3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3874" h="300311">
                  <a:moveTo>
                    <a:pt x="385188" y="300311"/>
                  </a:moveTo>
                  <a:lnTo>
                    <a:pt x="257068" y="295912"/>
                  </a:lnTo>
                  <a:lnTo>
                    <a:pt x="188460" y="291512"/>
                  </a:lnTo>
                  <a:lnTo>
                    <a:pt x="132252" y="288211"/>
                  </a:lnTo>
                  <a:lnTo>
                    <a:pt x="0" y="281611"/>
                  </a:lnTo>
                  <a:lnTo>
                    <a:pt x="7438" y="146306"/>
                  </a:lnTo>
                  <a:lnTo>
                    <a:pt x="12398" y="57202"/>
                  </a:lnTo>
                  <a:lnTo>
                    <a:pt x="136386" y="24200"/>
                  </a:lnTo>
                  <a:lnTo>
                    <a:pt x="200860" y="20901"/>
                  </a:lnTo>
                  <a:lnTo>
                    <a:pt x="233097" y="40702"/>
                  </a:lnTo>
                  <a:lnTo>
                    <a:pt x="255414" y="0"/>
                  </a:lnTo>
                  <a:lnTo>
                    <a:pt x="294263" y="20901"/>
                  </a:lnTo>
                  <a:lnTo>
                    <a:pt x="338899" y="2200"/>
                  </a:lnTo>
                  <a:lnTo>
                    <a:pt x="351298" y="35201"/>
                  </a:lnTo>
                  <a:lnTo>
                    <a:pt x="421557" y="37401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43875" y="189208"/>
                  </a:lnTo>
                  <a:lnTo>
                    <a:pt x="367003" y="243109"/>
                  </a:lnTo>
                  <a:lnTo>
                    <a:pt x="386014" y="300311"/>
                  </a:lnTo>
                  <a:lnTo>
                    <a:pt x="385188" y="300311"/>
                  </a:lnTo>
                  <a:close/>
                  <a:moveTo>
                    <a:pt x="433129" y="58302"/>
                  </a:move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717ACEB7-D677-39F7-79C2-555A0C2577CD}"/>
                </a:ext>
              </a:extLst>
            </p:cNvPr>
            <p:cNvSpPr>
              <a:spLocks/>
            </p:cNvSpPr>
            <p:nvPr/>
          </p:nvSpPr>
          <p:spPr>
            <a:xfrm>
              <a:off x="5324570" y="9938544"/>
              <a:ext cx="386291" cy="348163"/>
            </a:xfrm>
            <a:custGeom>
              <a:avLst/>
              <a:gdLst>
                <a:gd name="connsiteX0" fmla="*/ 18185 w 482724"/>
                <a:gd name="connsiteY0" fmla="*/ 267310 h 359714"/>
                <a:gd name="connsiteX1" fmla="*/ 0 w 482724"/>
                <a:gd name="connsiteY1" fmla="*/ 210108 h 359714"/>
                <a:gd name="connsiteX2" fmla="*/ 76872 w 482724"/>
                <a:gd name="connsiteY2" fmla="*/ 156207 h 359714"/>
                <a:gd name="connsiteX3" fmla="*/ 66126 w 482724"/>
                <a:gd name="connsiteY3" fmla="*/ 25301 h 359714"/>
                <a:gd name="connsiteX4" fmla="*/ 66953 w 482724"/>
                <a:gd name="connsiteY4" fmla="*/ 15401 h 359714"/>
                <a:gd name="connsiteX5" fmla="*/ 66953 w 482724"/>
                <a:gd name="connsiteY5" fmla="*/ 0 h 359714"/>
                <a:gd name="connsiteX6" fmla="*/ 184328 w 482724"/>
                <a:gd name="connsiteY6" fmla="*/ 2200 h 359714"/>
                <a:gd name="connsiteX7" fmla="*/ 481899 w 482724"/>
                <a:gd name="connsiteY7" fmla="*/ 9901 h 359714"/>
                <a:gd name="connsiteX8" fmla="*/ 482724 w 482724"/>
                <a:gd name="connsiteY8" fmla="*/ 9901 h 359714"/>
                <a:gd name="connsiteX9" fmla="*/ 482724 w 482724"/>
                <a:gd name="connsiteY9" fmla="*/ 9901 h 359714"/>
                <a:gd name="connsiteX10" fmla="*/ 482724 w 482724"/>
                <a:gd name="connsiteY10" fmla="*/ 9901 h 359714"/>
                <a:gd name="connsiteX11" fmla="*/ 482724 w 482724"/>
                <a:gd name="connsiteY11" fmla="*/ 9901 h 359714"/>
                <a:gd name="connsiteX12" fmla="*/ 482724 w 482724"/>
                <a:gd name="connsiteY12" fmla="*/ 9901 h 359714"/>
                <a:gd name="connsiteX13" fmla="*/ 482724 w 482724"/>
                <a:gd name="connsiteY13" fmla="*/ 9901 h 359714"/>
                <a:gd name="connsiteX14" fmla="*/ 482724 w 482724"/>
                <a:gd name="connsiteY14" fmla="*/ 9901 h 359714"/>
                <a:gd name="connsiteX15" fmla="*/ 482724 w 482724"/>
                <a:gd name="connsiteY15" fmla="*/ 9901 h 359714"/>
                <a:gd name="connsiteX16" fmla="*/ 482724 w 482724"/>
                <a:gd name="connsiteY16" fmla="*/ 9901 h 359714"/>
                <a:gd name="connsiteX17" fmla="*/ 482724 w 482724"/>
                <a:gd name="connsiteY17" fmla="*/ 9901 h 359714"/>
                <a:gd name="connsiteX18" fmla="*/ 482724 w 482724"/>
                <a:gd name="connsiteY18" fmla="*/ 9901 h 359714"/>
                <a:gd name="connsiteX19" fmla="*/ 482724 w 482724"/>
                <a:gd name="connsiteY19" fmla="*/ 9901 h 359714"/>
                <a:gd name="connsiteX20" fmla="*/ 482724 w 482724"/>
                <a:gd name="connsiteY20" fmla="*/ 9901 h 359714"/>
                <a:gd name="connsiteX21" fmla="*/ 481899 w 482724"/>
                <a:gd name="connsiteY21" fmla="*/ 48402 h 359714"/>
                <a:gd name="connsiteX22" fmla="*/ 471979 w 482724"/>
                <a:gd name="connsiteY22" fmla="*/ 317914 h 359714"/>
                <a:gd name="connsiteX23" fmla="*/ 471979 w 482724"/>
                <a:gd name="connsiteY23" fmla="*/ 317914 h 359714"/>
                <a:gd name="connsiteX24" fmla="*/ 471979 w 482724"/>
                <a:gd name="connsiteY24" fmla="*/ 317914 h 359714"/>
                <a:gd name="connsiteX25" fmla="*/ 471979 w 482724"/>
                <a:gd name="connsiteY25" fmla="*/ 317914 h 359714"/>
                <a:gd name="connsiteX26" fmla="*/ 471979 w 482724"/>
                <a:gd name="connsiteY26" fmla="*/ 317914 h 359714"/>
                <a:gd name="connsiteX27" fmla="*/ 471153 w 482724"/>
                <a:gd name="connsiteY27" fmla="*/ 317914 h 359714"/>
                <a:gd name="connsiteX28" fmla="*/ 365350 w 482724"/>
                <a:gd name="connsiteY28" fmla="*/ 297012 h 359714"/>
                <a:gd name="connsiteX29" fmla="*/ 300877 w 482724"/>
                <a:gd name="connsiteY29" fmla="*/ 295912 h 359714"/>
                <a:gd name="connsiteX30" fmla="*/ 300877 w 482724"/>
                <a:gd name="connsiteY30" fmla="*/ 333313 h 359714"/>
                <a:gd name="connsiteX31" fmla="*/ 191767 w 482724"/>
                <a:gd name="connsiteY31" fmla="*/ 332214 h 359714"/>
                <a:gd name="connsiteX32" fmla="*/ 118201 w 482724"/>
                <a:gd name="connsiteY32" fmla="*/ 359715 h 359714"/>
                <a:gd name="connsiteX33" fmla="*/ 91751 w 482724"/>
                <a:gd name="connsiteY33" fmla="*/ 339913 h 359714"/>
                <a:gd name="connsiteX34" fmla="*/ 95883 w 482724"/>
                <a:gd name="connsiteY34" fmla="*/ 305812 h 359714"/>
                <a:gd name="connsiteX35" fmla="*/ 47115 w 482724"/>
                <a:gd name="connsiteY35" fmla="*/ 247510 h 359714"/>
                <a:gd name="connsiteX36" fmla="*/ 19012 w 482724"/>
                <a:gd name="connsiteY36" fmla="*/ 267310 h 359714"/>
                <a:gd name="connsiteX37" fmla="*/ 18185 w 482724"/>
                <a:gd name="connsiteY37" fmla="*/ 267310 h 359714"/>
                <a:gd name="connsiteX38" fmla="*/ 481899 w 482724"/>
                <a:gd name="connsiteY38" fmla="*/ 9901 h 359714"/>
                <a:gd name="connsiteX39" fmla="*/ 481899 w 482724"/>
                <a:gd name="connsiteY39" fmla="*/ 9901 h 359714"/>
                <a:gd name="connsiteX40" fmla="*/ 481899 w 482724"/>
                <a:gd name="connsiteY40" fmla="*/ 9901 h 359714"/>
                <a:gd name="connsiteX41" fmla="*/ 481899 w 482724"/>
                <a:gd name="connsiteY41" fmla="*/ 9901 h 359714"/>
                <a:gd name="connsiteX42" fmla="*/ 480246 w 482724"/>
                <a:gd name="connsiteY42" fmla="*/ 11001 h 359714"/>
                <a:gd name="connsiteX43" fmla="*/ 482724 w 482724"/>
                <a:gd name="connsiteY43" fmla="*/ 13201 h 359714"/>
                <a:gd name="connsiteX44" fmla="*/ 481899 w 482724"/>
                <a:gd name="connsiteY44" fmla="*/ 9901 h 359714"/>
                <a:gd name="connsiteX45" fmla="*/ 481899 w 482724"/>
                <a:gd name="connsiteY45" fmla="*/ 9901 h 359714"/>
                <a:gd name="connsiteX46" fmla="*/ 481899 w 482724"/>
                <a:gd name="connsiteY46" fmla="*/ 9901 h 359714"/>
                <a:gd name="connsiteX47" fmla="*/ 482724 w 482724"/>
                <a:gd name="connsiteY47" fmla="*/ 9901 h 359714"/>
                <a:gd name="connsiteX48" fmla="*/ 481899 w 482724"/>
                <a:gd name="connsiteY48" fmla="*/ 9901 h 359714"/>
                <a:gd name="connsiteX49" fmla="*/ 471979 w 482724"/>
                <a:gd name="connsiteY49" fmla="*/ 317914 h 359714"/>
                <a:gd name="connsiteX50" fmla="*/ 471979 w 482724"/>
                <a:gd name="connsiteY50" fmla="*/ 317914 h 359714"/>
                <a:gd name="connsiteX51" fmla="*/ 471979 w 482724"/>
                <a:gd name="connsiteY51" fmla="*/ 317914 h 359714"/>
                <a:gd name="connsiteX52" fmla="*/ 471979 w 482724"/>
                <a:gd name="connsiteY52" fmla="*/ 317914 h 35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82724" h="359714">
                  <a:moveTo>
                    <a:pt x="18185" y="267310"/>
                  </a:moveTo>
                  <a:lnTo>
                    <a:pt x="0" y="210108"/>
                  </a:lnTo>
                  <a:lnTo>
                    <a:pt x="76872" y="156207"/>
                  </a:lnTo>
                  <a:lnTo>
                    <a:pt x="66126" y="25301"/>
                  </a:lnTo>
                  <a:lnTo>
                    <a:pt x="66953" y="15401"/>
                  </a:lnTo>
                  <a:lnTo>
                    <a:pt x="66953" y="0"/>
                  </a:lnTo>
                  <a:lnTo>
                    <a:pt x="184328" y="2200"/>
                  </a:lnTo>
                  <a:lnTo>
                    <a:pt x="481899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1899" y="48402"/>
                  </a:lnTo>
                  <a:lnTo>
                    <a:pt x="471979" y="317914"/>
                  </a:lnTo>
                  <a:lnTo>
                    <a:pt x="471979" y="317914"/>
                  </a:lnTo>
                  <a:lnTo>
                    <a:pt x="471979" y="317914"/>
                  </a:lnTo>
                  <a:lnTo>
                    <a:pt x="471979" y="317914"/>
                  </a:lnTo>
                  <a:lnTo>
                    <a:pt x="471979" y="317914"/>
                  </a:lnTo>
                  <a:lnTo>
                    <a:pt x="471153" y="317914"/>
                  </a:lnTo>
                  <a:lnTo>
                    <a:pt x="365350" y="297012"/>
                  </a:lnTo>
                  <a:lnTo>
                    <a:pt x="300877" y="295912"/>
                  </a:lnTo>
                  <a:lnTo>
                    <a:pt x="300877" y="333313"/>
                  </a:lnTo>
                  <a:lnTo>
                    <a:pt x="191767" y="332214"/>
                  </a:lnTo>
                  <a:lnTo>
                    <a:pt x="118201" y="359715"/>
                  </a:lnTo>
                  <a:lnTo>
                    <a:pt x="91751" y="339913"/>
                  </a:lnTo>
                  <a:lnTo>
                    <a:pt x="95883" y="305812"/>
                  </a:lnTo>
                  <a:lnTo>
                    <a:pt x="47115" y="247510"/>
                  </a:lnTo>
                  <a:lnTo>
                    <a:pt x="19012" y="267310"/>
                  </a:lnTo>
                  <a:lnTo>
                    <a:pt x="18185" y="267310"/>
                  </a:lnTo>
                  <a:close/>
                  <a:moveTo>
                    <a:pt x="481899" y="9901"/>
                  </a:moveTo>
                  <a:lnTo>
                    <a:pt x="481899" y="9901"/>
                  </a:lnTo>
                  <a:lnTo>
                    <a:pt x="481899" y="9901"/>
                  </a:lnTo>
                  <a:lnTo>
                    <a:pt x="481899" y="9901"/>
                  </a:lnTo>
                  <a:lnTo>
                    <a:pt x="480246" y="11001"/>
                  </a:lnTo>
                  <a:lnTo>
                    <a:pt x="482724" y="13201"/>
                  </a:lnTo>
                  <a:lnTo>
                    <a:pt x="481899" y="9901"/>
                  </a:lnTo>
                  <a:lnTo>
                    <a:pt x="481899" y="9901"/>
                  </a:lnTo>
                  <a:lnTo>
                    <a:pt x="481899" y="9901"/>
                  </a:lnTo>
                  <a:lnTo>
                    <a:pt x="482724" y="9901"/>
                  </a:lnTo>
                  <a:lnTo>
                    <a:pt x="481899" y="9901"/>
                  </a:lnTo>
                  <a:close/>
                  <a:moveTo>
                    <a:pt x="471979" y="317914"/>
                  </a:moveTo>
                  <a:lnTo>
                    <a:pt x="471979" y="317914"/>
                  </a:lnTo>
                  <a:lnTo>
                    <a:pt x="471979" y="317914"/>
                  </a:lnTo>
                  <a:lnTo>
                    <a:pt x="471979" y="31791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6" name="Freeform 315">
              <a:extLst>
                <a:ext uri="{FF2B5EF4-FFF2-40B4-BE49-F238E27FC236}">
                  <a16:creationId xmlns:a16="http://schemas.microsoft.com/office/drawing/2014/main" id="{EE0BD806-C41F-4145-9849-0C395EC2F41D}"/>
                </a:ext>
              </a:extLst>
            </p:cNvPr>
            <p:cNvSpPr>
              <a:spLocks/>
            </p:cNvSpPr>
            <p:nvPr/>
          </p:nvSpPr>
          <p:spPr>
            <a:xfrm>
              <a:off x="4964076" y="9569087"/>
              <a:ext cx="427963" cy="393946"/>
            </a:xfrm>
            <a:custGeom>
              <a:avLst/>
              <a:gdLst>
                <a:gd name="connsiteX0" fmla="*/ 517441 w 534799"/>
                <a:gd name="connsiteY0" fmla="*/ 381715 h 407015"/>
                <a:gd name="connsiteX1" fmla="*/ 517441 w 534799"/>
                <a:gd name="connsiteY1" fmla="*/ 397116 h 407015"/>
                <a:gd name="connsiteX2" fmla="*/ 516614 w 534799"/>
                <a:gd name="connsiteY2" fmla="*/ 407016 h 407015"/>
                <a:gd name="connsiteX3" fmla="*/ 516614 w 534799"/>
                <a:gd name="connsiteY3" fmla="*/ 407016 h 407015"/>
                <a:gd name="connsiteX4" fmla="*/ 505042 w 534799"/>
                <a:gd name="connsiteY4" fmla="*/ 386115 h 407015"/>
                <a:gd name="connsiteX5" fmla="*/ 434782 w 534799"/>
                <a:gd name="connsiteY5" fmla="*/ 383915 h 407015"/>
                <a:gd name="connsiteX6" fmla="*/ 422384 w 534799"/>
                <a:gd name="connsiteY6" fmla="*/ 350914 h 407015"/>
                <a:gd name="connsiteX7" fmla="*/ 377747 w 534799"/>
                <a:gd name="connsiteY7" fmla="*/ 369615 h 407015"/>
                <a:gd name="connsiteX8" fmla="*/ 338899 w 534799"/>
                <a:gd name="connsiteY8" fmla="*/ 348714 h 407015"/>
                <a:gd name="connsiteX9" fmla="*/ 316581 w 534799"/>
                <a:gd name="connsiteY9" fmla="*/ 389416 h 407015"/>
                <a:gd name="connsiteX10" fmla="*/ 284344 w 534799"/>
                <a:gd name="connsiteY10" fmla="*/ 369615 h 407015"/>
                <a:gd name="connsiteX11" fmla="*/ 219871 w 534799"/>
                <a:gd name="connsiteY11" fmla="*/ 372914 h 407015"/>
                <a:gd name="connsiteX12" fmla="*/ 95882 w 534799"/>
                <a:gd name="connsiteY12" fmla="*/ 405916 h 407015"/>
                <a:gd name="connsiteX13" fmla="*/ 102495 w 534799"/>
                <a:gd name="connsiteY13" fmla="*/ 293712 h 407015"/>
                <a:gd name="connsiteX14" fmla="*/ 68605 w 534799"/>
                <a:gd name="connsiteY14" fmla="*/ 250810 h 407015"/>
                <a:gd name="connsiteX15" fmla="*/ 41329 w 534799"/>
                <a:gd name="connsiteY15" fmla="*/ 240910 h 407015"/>
                <a:gd name="connsiteX16" fmla="*/ 6611 w 534799"/>
                <a:gd name="connsiteY16" fmla="*/ 198008 h 407015"/>
                <a:gd name="connsiteX17" fmla="*/ 26450 w 534799"/>
                <a:gd name="connsiteY17" fmla="*/ 177108 h 407015"/>
                <a:gd name="connsiteX18" fmla="*/ 0 w 534799"/>
                <a:gd name="connsiteY18" fmla="*/ 134206 h 407015"/>
                <a:gd name="connsiteX19" fmla="*/ 61993 w 534799"/>
                <a:gd name="connsiteY19" fmla="*/ 50602 h 407015"/>
                <a:gd name="connsiteX20" fmla="*/ 75218 w 534799"/>
                <a:gd name="connsiteY20" fmla="*/ 0 h 407015"/>
                <a:gd name="connsiteX21" fmla="*/ 138865 w 534799"/>
                <a:gd name="connsiteY21" fmla="*/ 3300 h 407015"/>
                <a:gd name="connsiteX22" fmla="*/ 246321 w 534799"/>
                <a:gd name="connsiteY22" fmla="*/ 2200 h 407015"/>
                <a:gd name="connsiteX23" fmla="*/ 534799 w 534799"/>
                <a:gd name="connsiteY23" fmla="*/ 20901 h 407015"/>
                <a:gd name="connsiteX24" fmla="*/ 524880 w 534799"/>
                <a:gd name="connsiteY24" fmla="*/ 179308 h 407015"/>
                <a:gd name="connsiteX25" fmla="*/ 517441 w 534799"/>
                <a:gd name="connsiteY25" fmla="*/ 381715 h 407015"/>
                <a:gd name="connsiteX26" fmla="*/ 516614 w 534799"/>
                <a:gd name="connsiteY26" fmla="*/ 407016 h 407015"/>
                <a:gd name="connsiteX27" fmla="*/ 516614 w 534799"/>
                <a:gd name="connsiteY27" fmla="*/ 407016 h 407015"/>
                <a:gd name="connsiteX28" fmla="*/ 516614 w 534799"/>
                <a:gd name="connsiteY28" fmla="*/ 407016 h 407015"/>
                <a:gd name="connsiteX29" fmla="*/ 516614 w 534799"/>
                <a:gd name="connsiteY29" fmla="*/ 407016 h 407015"/>
                <a:gd name="connsiteX30" fmla="*/ 516614 w 534799"/>
                <a:gd name="connsiteY30" fmla="*/ 407016 h 407015"/>
                <a:gd name="connsiteX31" fmla="*/ 516614 w 534799"/>
                <a:gd name="connsiteY31" fmla="*/ 407016 h 407015"/>
                <a:gd name="connsiteX32" fmla="*/ 516614 w 534799"/>
                <a:gd name="connsiteY32" fmla="*/ 407016 h 407015"/>
                <a:gd name="connsiteX33" fmla="*/ 516614 w 534799"/>
                <a:gd name="connsiteY33" fmla="*/ 407016 h 407015"/>
                <a:gd name="connsiteX34" fmla="*/ 516614 w 534799"/>
                <a:gd name="connsiteY34" fmla="*/ 407016 h 407015"/>
                <a:gd name="connsiteX35" fmla="*/ 516614 w 534799"/>
                <a:gd name="connsiteY35" fmla="*/ 407016 h 407015"/>
                <a:gd name="connsiteX36" fmla="*/ 516614 w 534799"/>
                <a:gd name="connsiteY36" fmla="*/ 407016 h 407015"/>
                <a:gd name="connsiteX37" fmla="*/ 516614 w 534799"/>
                <a:gd name="connsiteY37" fmla="*/ 407016 h 40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34799" h="407015">
                  <a:moveTo>
                    <a:pt x="517441" y="381715"/>
                  </a:moveTo>
                  <a:lnTo>
                    <a:pt x="517441" y="397116"/>
                  </a:lnTo>
                  <a:lnTo>
                    <a:pt x="516614" y="407016"/>
                  </a:lnTo>
                  <a:lnTo>
                    <a:pt x="516614" y="407016"/>
                  </a:lnTo>
                  <a:lnTo>
                    <a:pt x="505042" y="386115"/>
                  </a:lnTo>
                  <a:lnTo>
                    <a:pt x="434782" y="383915"/>
                  </a:lnTo>
                  <a:lnTo>
                    <a:pt x="422384" y="350914"/>
                  </a:lnTo>
                  <a:lnTo>
                    <a:pt x="377747" y="369615"/>
                  </a:lnTo>
                  <a:lnTo>
                    <a:pt x="338899" y="348714"/>
                  </a:lnTo>
                  <a:lnTo>
                    <a:pt x="316581" y="389416"/>
                  </a:lnTo>
                  <a:lnTo>
                    <a:pt x="284344" y="369615"/>
                  </a:lnTo>
                  <a:lnTo>
                    <a:pt x="219871" y="372914"/>
                  </a:lnTo>
                  <a:lnTo>
                    <a:pt x="95882" y="405916"/>
                  </a:lnTo>
                  <a:lnTo>
                    <a:pt x="102495" y="293712"/>
                  </a:lnTo>
                  <a:lnTo>
                    <a:pt x="68605" y="250810"/>
                  </a:lnTo>
                  <a:lnTo>
                    <a:pt x="41329" y="240910"/>
                  </a:lnTo>
                  <a:lnTo>
                    <a:pt x="6611" y="198008"/>
                  </a:lnTo>
                  <a:lnTo>
                    <a:pt x="26450" y="177108"/>
                  </a:lnTo>
                  <a:lnTo>
                    <a:pt x="0" y="134206"/>
                  </a:lnTo>
                  <a:lnTo>
                    <a:pt x="61993" y="50602"/>
                  </a:lnTo>
                  <a:lnTo>
                    <a:pt x="75218" y="0"/>
                  </a:lnTo>
                  <a:lnTo>
                    <a:pt x="138865" y="3300"/>
                  </a:lnTo>
                  <a:lnTo>
                    <a:pt x="246321" y="2200"/>
                  </a:lnTo>
                  <a:lnTo>
                    <a:pt x="534799" y="20901"/>
                  </a:lnTo>
                  <a:lnTo>
                    <a:pt x="524880" y="179308"/>
                  </a:lnTo>
                  <a:lnTo>
                    <a:pt x="517441" y="381715"/>
                  </a:lnTo>
                  <a:close/>
                  <a:moveTo>
                    <a:pt x="516614" y="407016"/>
                  </a:moveTo>
                  <a:lnTo>
                    <a:pt x="516614" y="407016"/>
                  </a:lnTo>
                  <a:lnTo>
                    <a:pt x="516614" y="407016"/>
                  </a:lnTo>
                  <a:lnTo>
                    <a:pt x="516614" y="407016"/>
                  </a:lnTo>
                  <a:close/>
                  <a:moveTo>
                    <a:pt x="516614" y="407016"/>
                  </a:moveTo>
                  <a:lnTo>
                    <a:pt x="516614" y="407016"/>
                  </a:lnTo>
                  <a:lnTo>
                    <a:pt x="516614" y="407016"/>
                  </a:lnTo>
                  <a:lnTo>
                    <a:pt x="516614" y="407016"/>
                  </a:lnTo>
                  <a:close/>
                  <a:moveTo>
                    <a:pt x="516614" y="407016"/>
                  </a:moveTo>
                  <a:lnTo>
                    <a:pt x="516614" y="407016"/>
                  </a:lnTo>
                  <a:lnTo>
                    <a:pt x="516614" y="407016"/>
                  </a:lnTo>
                  <a:lnTo>
                    <a:pt x="516614" y="407016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7" name="Freeform 316">
              <a:extLst>
                <a:ext uri="{FF2B5EF4-FFF2-40B4-BE49-F238E27FC236}">
                  <a16:creationId xmlns:a16="http://schemas.microsoft.com/office/drawing/2014/main" id="{5A19FC88-2087-62B6-7334-B24DBF7C2417}"/>
                </a:ext>
              </a:extLst>
            </p:cNvPr>
            <p:cNvSpPr>
              <a:spLocks/>
            </p:cNvSpPr>
            <p:nvPr/>
          </p:nvSpPr>
          <p:spPr>
            <a:xfrm>
              <a:off x="5378148" y="9589316"/>
              <a:ext cx="341974" cy="358811"/>
            </a:xfrm>
            <a:custGeom>
              <a:avLst/>
              <a:gdLst>
                <a:gd name="connsiteX0" fmla="*/ 414945 w 427344"/>
                <a:gd name="connsiteY0" fmla="*/ 370716 h 370715"/>
                <a:gd name="connsiteX1" fmla="*/ 117374 w 427344"/>
                <a:gd name="connsiteY1" fmla="*/ 363014 h 370715"/>
                <a:gd name="connsiteX2" fmla="*/ 0 w 427344"/>
                <a:gd name="connsiteY2" fmla="*/ 360814 h 370715"/>
                <a:gd name="connsiteX3" fmla="*/ 7439 w 427344"/>
                <a:gd name="connsiteY3" fmla="*/ 158407 h 370715"/>
                <a:gd name="connsiteX4" fmla="*/ 17358 w 427344"/>
                <a:gd name="connsiteY4" fmla="*/ 0 h 370715"/>
                <a:gd name="connsiteX5" fmla="*/ 161184 w 427344"/>
                <a:gd name="connsiteY5" fmla="*/ 9900 h 370715"/>
                <a:gd name="connsiteX6" fmla="*/ 427344 w 427344"/>
                <a:gd name="connsiteY6" fmla="*/ 15401 h 370715"/>
                <a:gd name="connsiteX7" fmla="*/ 420732 w 427344"/>
                <a:gd name="connsiteY7" fmla="*/ 224408 h 370715"/>
                <a:gd name="connsiteX8" fmla="*/ 415771 w 427344"/>
                <a:gd name="connsiteY8" fmla="*/ 370716 h 370715"/>
                <a:gd name="connsiteX9" fmla="*/ 415771 w 427344"/>
                <a:gd name="connsiteY9" fmla="*/ 370716 h 370715"/>
                <a:gd name="connsiteX10" fmla="*/ 415771 w 427344"/>
                <a:gd name="connsiteY10" fmla="*/ 370716 h 370715"/>
                <a:gd name="connsiteX11" fmla="*/ 415771 w 427344"/>
                <a:gd name="connsiteY11" fmla="*/ 370716 h 370715"/>
                <a:gd name="connsiteX12" fmla="*/ 415771 w 427344"/>
                <a:gd name="connsiteY12" fmla="*/ 370716 h 370715"/>
                <a:gd name="connsiteX13" fmla="*/ 415771 w 427344"/>
                <a:gd name="connsiteY13" fmla="*/ 370716 h 370715"/>
                <a:gd name="connsiteX14" fmla="*/ 415771 w 427344"/>
                <a:gd name="connsiteY14" fmla="*/ 370716 h 370715"/>
                <a:gd name="connsiteX15" fmla="*/ 415771 w 427344"/>
                <a:gd name="connsiteY15" fmla="*/ 370716 h 370715"/>
                <a:gd name="connsiteX16" fmla="*/ 415771 w 427344"/>
                <a:gd name="connsiteY16" fmla="*/ 370716 h 370715"/>
                <a:gd name="connsiteX17" fmla="*/ 415771 w 427344"/>
                <a:gd name="connsiteY17" fmla="*/ 370716 h 370715"/>
                <a:gd name="connsiteX18" fmla="*/ 415771 w 427344"/>
                <a:gd name="connsiteY18" fmla="*/ 370716 h 370715"/>
                <a:gd name="connsiteX19" fmla="*/ 415771 w 427344"/>
                <a:gd name="connsiteY19" fmla="*/ 370716 h 370715"/>
                <a:gd name="connsiteX20" fmla="*/ 415771 w 427344"/>
                <a:gd name="connsiteY20" fmla="*/ 370716 h 370715"/>
                <a:gd name="connsiteX21" fmla="*/ 415771 w 427344"/>
                <a:gd name="connsiteY21" fmla="*/ 370716 h 370715"/>
                <a:gd name="connsiteX22" fmla="*/ 414945 w 427344"/>
                <a:gd name="connsiteY22" fmla="*/ 370716 h 37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27344" h="370715">
                  <a:moveTo>
                    <a:pt x="414945" y="370716"/>
                  </a:moveTo>
                  <a:lnTo>
                    <a:pt x="117374" y="363014"/>
                  </a:lnTo>
                  <a:lnTo>
                    <a:pt x="0" y="360814"/>
                  </a:lnTo>
                  <a:lnTo>
                    <a:pt x="7439" y="158407"/>
                  </a:lnTo>
                  <a:lnTo>
                    <a:pt x="17358" y="0"/>
                  </a:lnTo>
                  <a:lnTo>
                    <a:pt x="161184" y="9900"/>
                  </a:lnTo>
                  <a:lnTo>
                    <a:pt x="427344" y="15401"/>
                  </a:lnTo>
                  <a:lnTo>
                    <a:pt x="420732" y="224408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4945" y="370716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D86F336D-F15A-3EFB-D47F-198A7115C32D}"/>
                </a:ext>
              </a:extLst>
            </p:cNvPr>
            <p:cNvSpPr>
              <a:spLocks/>
            </p:cNvSpPr>
            <p:nvPr/>
          </p:nvSpPr>
          <p:spPr>
            <a:xfrm>
              <a:off x="5351029" y="10224955"/>
              <a:ext cx="351233" cy="631380"/>
            </a:xfrm>
            <a:custGeom>
              <a:avLst/>
              <a:gdLst>
                <a:gd name="connsiteX0" fmla="*/ 438915 w 438915"/>
                <a:gd name="connsiteY0" fmla="*/ 22002 h 652326"/>
                <a:gd name="connsiteX1" fmla="*/ 438915 w 438915"/>
                <a:gd name="connsiteY1" fmla="*/ 22002 h 652326"/>
                <a:gd name="connsiteX2" fmla="*/ 438915 w 438915"/>
                <a:gd name="connsiteY2" fmla="*/ 22002 h 652326"/>
                <a:gd name="connsiteX3" fmla="*/ 438915 w 438915"/>
                <a:gd name="connsiteY3" fmla="*/ 22002 h 652326"/>
                <a:gd name="connsiteX4" fmla="*/ 438915 w 438915"/>
                <a:gd name="connsiteY4" fmla="*/ 22002 h 652326"/>
                <a:gd name="connsiteX5" fmla="*/ 438915 w 438915"/>
                <a:gd name="connsiteY5" fmla="*/ 22002 h 652326"/>
                <a:gd name="connsiteX6" fmla="*/ 438915 w 438915"/>
                <a:gd name="connsiteY6" fmla="*/ 22002 h 652326"/>
                <a:gd name="connsiteX7" fmla="*/ 438915 w 438915"/>
                <a:gd name="connsiteY7" fmla="*/ 22002 h 652326"/>
                <a:gd name="connsiteX8" fmla="*/ 438915 w 438915"/>
                <a:gd name="connsiteY8" fmla="*/ 22002 h 652326"/>
                <a:gd name="connsiteX9" fmla="*/ 438915 w 438915"/>
                <a:gd name="connsiteY9" fmla="*/ 22002 h 652326"/>
                <a:gd name="connsiteX10" fmla="*/ 435609 w 438915"/>
                <a:gd name="connsiteY10" fmla="*/ 99004 h 652326"/>
                <a:gd name="connsiteX11" fmla="*/ 433956 w 438915"/>
                <a:gd name="connsiteY11" fmla="*/ 134206 h 652326"/>
                <a:gd name="connsiteX12" fmla="*/ 417425 w 438915"/>
                <a:gd name="connsiteY12" fmla="*/ 431217 h 652326"/>
                <a:gd name="connsiteX13" fmla="*/ 408331 w 438915"/>
                <a:gd name="connsiteY13" fmla="*/ 651227 h 652326"/>
                <a:gd name="connsiteX14" fmla="*/ 394280 w 438915"/>
                <a:gd name="connsiteY14" fmla="*/ 651227 h 652326"/>
                <a:gd name="connsiteX15" fmla="*/ 291784 w 438915"/>
                <a:gd name="connsiteY15" fmla="*/ 652326 h 652326"/>
                <a:gd name="connsiteX16" fmla="*/ 263680 w 438915"/>
                <a:gd name="connsiteY16" fmla="*/ 586324 h 652326"/>
                <a:gd name="connsiteX17" fmla="*/ 266986 w 438915"/>
                <a:gd name="connsiteY17" fmla="*/ 556622 h 652326"/>
                <a:gd name="connsiteX18" fmla="*/ 149611 w 438915"/>
                <a:gd name="connsiteY18" fmla="*/ 436717 h 652326"/>
                <a:gd name="connsiteX19" fmla="*/ 143825 w 438915"/>
                <a:gd name="connsiteY19" fmla="*/ 381715 h 652326"/>
                <a:gd name="connsiteX20" fmla="*/ 62819 w 438915"/>
                <a:gd name="connsiteY20" fmla="*/ 377315 h 652326"/>
                <a:gd name="connsiteX21" fmla="*/ 17358 w 438915"/>
                <a:gd name="connsiteY21" fmla="*/ 349814 h 652326"/>
                <a:gd name="connsiteX22" fmla="*/ 25623 w 438915"/>
                <a:gd name="connsiteY22" fmla="*/ 321213 h 652326"/>
                <a:gd name="connsiteX23" fmla="*/ 0 w 438915"/>
                <a:gd name="connsiteY23" fmla="*/ 288211 h 652326"/>
                <a:gd name="connsiteX24" fmla="*/ 14051 w 438915"/>
                <a:gd name="connsiteY24" fmla="*/ 245311 h 652326"/>
                <a:gd name="connsiteX25" fmla="*/ 48767 w 438915"/>
                <a:gd name="connsiteY25" fmla="*/ 242010 h 652326"/>
                <a:gd name="connsiteX26" fmla="*/ 62819 w 438915"/>
                <a:gd name="connsiteY26" fmla="*/ 214509 h 652326"/>
                <a:gd name="connsiteX27" fmla="*/ 86790 w 438915"/>
                <a:gd name="connsiteY27" fmla="*/ 227710 h 652326"/>
                <a:gd name="connsiteX28" fmla="*/ 71912 w 438915"/>
                <a:gd name="connsiteY28" fmla="*/ 166107 h 652326"/>
                <a:gd name="connsiteX29" fmla="*/ 114068 w 438915"/>
                <a:gd name="connsiteY29" fmla="*/ 161707 h 652326"/>
                <a:gd name="connsiteX30" fmla="*/ 101670 w 438915"/>
                <a:gd name="connsiteY30" fmla="*/ 77003 h 652326"/>
                <a:gd name="connsiteX31" fmla="*/ 85137 w 438915"/>
                <a:gd name="connsiteY31" fmla="*/ 63803 h 652326"/>
                <a:gd name="connsiteX32" fmla="*/ 158703 w 438915"/>
                <a:gd name="connsiteY32" fmla="*/ 36302 h 652326"/>
                <a:gd name="connsiteX33" fmla="*/ 267813 w 438915"/>
                <a:gd name="connsiteY33" fmla="*/ 37401 h 652326"/>
                <a:gd name="connsiteX34" fmla="*/ 267813 w 438915"/>
                <a:gd name="connsiteY34" fmla="*/ 0 h 652326"/>
                <a:gd name="connsiteX35" fmla="*/ 332286 w 438915"/>
                <a:gd name="connsiteY35" fmla="*/ 1100 h 652326"/>
                <a:gd name="connsiteX36" fmla="*/ 438915 w 438915"/>
                <a:gd name="connsiteY36" fmla="*/ 22002 h 652326"/>
                <a:gd name="connsiteX37" fmla="*/ 438915 w 438915"/>
                <a:gd name="connsiteY37" fmla="*/ 22002 h 652326"/>
                <a:gd name="connsiteX38" fmla="*/ 438915 w 438915"/>
                <a:gd name="connsiteY38" fmla="*/ 22002 h 652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38915" h="652326">
                  <a:moveTo>
                    <a:pt x="438915" y="22002"/>
                  </a:moveTo>
                  <a:lnTo>
                    <a:pt x="438915" y="22002"/>
                  </a:lnTo>
                  <a:lnTo>
                    <a:pt x="438915" y="22002"/>
                  </a:lnTo>
                  <a:lnTo>
                    <a:pt x="438915" y="22002"/>
                  </a:lnTo>
                  <a:lnTo>
                    <a:pt x="438915" y="22002"/>
                  </a:lnTo>
                  <a:close/>
                  <a:moveTo>
                    <a:pt x="438915" y="22002"/>
                  </a:moveTo>
                  <a:lnTo>
                    <a:pt x="438915" y="22002"/>
                  </a:lnTo>
                  <a:lnTo>
                    <a:pt x="438915" y="22002"/>
                  </a:lnTo>
                  <a:lnTo>
                    <a:pt x="438915" y="22002"/>
                  </a:lnTo>
                  <a:close/>
                  <a:moveTo>
                    <a:pt x="438915" y="22002"/>
                  </a:moveTo>
                  <a:lnTo>
                    <a:pt x="435609" y="99004"/>
                  </a:lnTo>
                  <a:lnTo>
                    <a:pt x="433956" y="134206"/>
                  </a:lnTo>
                  <a:lnTo>
                    <a:pt x="417425" y="431217"/>
                  </a:lnTo>
                  <a:lnTo>
                    <a:pt x="408331" y="651227"/>
                  </a:lnTo>
                  <a:lnTo>
                    <a:pt x="394280" y="651227"/>
                  </a:lnTo>
                  <a:lnTo>
                    <a:pt x="291784" y="652326"/>
                  </a:lnTo>
                  <a:lnTo>
                    <a:pt x="263680" y="586324"/>
                  </a:lnTo>
                  <a:lnTo>
                    <a:pt x="266986" y="556622"/>
                  </a:lnTo>
                  <a:lnTo>
                    <a:pt x="149611" y="436717"/>
                  </a:lnTo>
                  <a:lnTo>
                    <a:pt x="143825" y="381715"/>
                  </a:lnTo>
                  <a:lnTo>
                    <a:pt x="62819" y="377315"/>
                  </a:lnTo>
                  <a:lnTo>
                    <a:pt x="17358" y="349814"/>
                  </a:lnTo>
                  <a:lnTo>
                    <a:pt x="25623" y="321213"/>
                  </a:lnTo>
                  <a:lnTo>
                    <a:pt x="0" y="288211"/>
                  </a:lnTo>
                  <a:lnTo>
                    <a:pt x="14051" y="245311"/>
                  </a:lnTo>
                  <a:lnTo>
                    <a:pt x="48767" y="242010"/>
                  </a:lnTo>
                  <a:lnTo>
                    <a:pt x="62819" y="214509"/>
                  </a:lnTo>
                  <a:lnTo>
                    <a:pt x="86790" y="227710"/>
                  </a:lnTo>
                  <a:lnTo>
                    <a:pt x="71912" y="166107"/>
                  </a:lnTo>
                  <a:lnTo>
                    <a:pt x="114068" y="161707"/>
                  </a:lnTo>
                  <a:lnTo>
                    <a:pt x="101670" y="77003"/>
                  </a:lnTo>
                  <a:lnTo>
                    <a:pt x="85137" y="63803"/>
                  </a:lnTo>
                  <a:lnTo>
                    <a:pt x="158703" y="36302"/>
                  </a:lnTo>
                  <a:lnTo>
                    <a:pt x="267813" y="37401"/>
                  </a:lnTo>
                  <a:lnTo>
                    <a:pt x="267813" y="0"/>
                  </a:lnTo>
                  <a:lnTo>
                    <a:pt x="332286" y="1100"/>
                  </a:lnTo>
                  <a:lnTo>
                    <a:pt x="438915" y="22002"/>
                  </a:lnTo>
                  <a:lnTo>
                    <a:pt x="438915" y="22002"/>
                  </a:lnTo>
                  <a:lnTo>
                    <a:pt x="438915" y="22002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B77FF51D-12E4-5E2C-47F7-6F76D1B35DCF}"/>
                </a:ext>
              </a:extLst>
            </p:cNvPr>
            <p:cNvSpPr>
              <a:spLocks/>
            </p:cNvSpPr>
            <p:nvPr/>
          </p:nvSpPr>
          <p:spPr>
            <a:xfrm>
              <a:off x="5166481" y="10178108"/>
              <a:ext cx="275828" cy="385428"/>
            </a:xfrm>
            <a:custGeom>
              <a:avLst/>
              <a:gdLst>
                <a:gd name="connsiteX0" fmla="*/ 215739 w 344686"/>
                <a:gd name="connsiteY0" fmla="*/ 19800 h 398215"/>
                <a:gd name="connsiteX1" fmla="*/ 216565 w 344686"/>
                <a:gd name="connsiteY1" fmla="*/ 19800 h 398215"/>
                <a:gd name="connsiteX2" fmla="*/ 244669 w 344686"/>
                <a:gd name="connsiteY2" fmla="*/ 0 h 398215"/>
                <a:gd name="connsiteX3" fmla="*/ 293437 w 344686"/>
                <a:gd name="connsiteY3" fmla="*/ 58302 h 398215"/>
                <a:gd name="connsiteX4" fmla="*/ 289305 w 344686"/>
                <a:gd name="connsiteY4" fmla="*/ 92403 h 398215"/>
                <a:gd name="connsiteX5" fmla="*/ 315755 w 344686"/>
                <a:gd name="connsiteY5" fmla="*/ 112204 h 398215"/>
                <a:gd name="connsiteX6" fmla="*/ 332287 w 344686"/>
                <a:gd name="connsiteY6" fmla="*/ 125405 h 398215"/>
                <a:gd name="connsiteX7" fmla="*/ 344686 w 344686"/>
                <a:gd name="connsiteY7" fmla="*/ 210108 h 398215"/>
                <a:gd name="connsiteX8" fmla="*/ 302530 w 344686"/>
                <a:gd name="connsiteY8" fmla="*/ 214508 h 398215"/>
                <a:gd name="connsiteX9" fmla="*/ 317408 w 344686"/>
                <a:gd name="connsiteY9" fmla="*/ 276111 h 398215"/>
                <a:gd name="connsiteX10" fmla="*/ 293437 w 344686"/>
                <a:gd name="connsiteY10" fmla="*/ 262910 h 398215"/>
                <a:gd name="connsiteX11" fmla="*/ 279385 w 344686"/>
                <a:gd name="connsiteY11" fmla="*/ 290411 h 398215"/>
                <a:gd name="connsiteX12" fmla="*/ 244669 w 344686"/>
                <a:gd name="connsiteY12" fmla="*/ 293712 h 398215"/>
                <a:gd name="connsiteX13" fmla="*/ 230618 w 344686"/>
                <a:gd name="connsiteY13" fmla="*/ 336613 h 398215"/>
                <a:gd name="connsiteX14" fmla="*/ 256241 w 344686"/>
                <a:gd name="connsiteY14" fmla="*/ 369615 h 398215"/>
                <a:gd name="connsiteX15" fmla="*/ 247976 w 344686"/>
                <a:gd name="connsiteY15" fmla="*/ 398215 h 398215"/>
                <a:gd name="connsiteX16" fmla="*/ 211606 w 344686"/>
                <a:gd name="connsiteY16" fmla="*/ 349814 h 398215"/>
                <a:gd name="connsiteX17" fmla="*/ 173583 w 344686"/>
                <a:gd name="connsiteY17" fmla="*/ 343213 h 398215"/>
                <a:gd name="connsiteX18" fmla="*/ 138040 w 344686"/>
                <a:gd name="connsiteY18" fmla="*/ 305812 h 398215"/>
                <a:gd name="connsiteX19" fmla="*/ 76872 w 344686"/>
                <a:gd name="connsiteY19" fmla="*/ 268410 h 398215"/>
                <a:gd name="connsiteX20" fmla="*/ 0 w 344686"/>
                <a:gd name="connsiteY20" fmla="*/ 257411 h 398215"/>
                <a:gd name="connsiteX21" fmla="*/ 10746 w 344686"/>
                <a:gd name="connsiteY21" fmla="*/ 125405 h 398215"/>
                <a:gd name="connsiteX22" fmla="*/ 19012 w 344686"/>
                <a:gd name="connsiteY22" fmla="*/ 11001 h 398215"/>
                <a:gd name="connsiteX23" fmla="*/ 87619 w 344686"/>
                <a:gd name="connsiteY23" fmla="*/ 15401 h 398215"/>
                <a:gd name="connsiteX24" fmla="*/ 215739 w 344686"/>
                <a:gd name="connsiteY24" fmla="*/ 19800 h 39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4686" h="398215">
                  <a:moveTo>
                    <a:pt x="215739" y="19800"/>
                  </a:moveTo>
                  <a:lnTo>
                    <a:pt x="216565" y="19800"/>
                  </a:lnTo>
                  <a:lnTo>
                    <a:pt x="244669" y="0"/>
                  </a:lnTo>
                  <a:lnTo>
                    <a:pt x="293437" y="58302"/>
                  </a:lnTo>
                  <a:lnTo>
                    <a:pt x="289305" y="92403"/>
                  </a:lnTo>
                  <a:lnTo>
                    <a:pt x="315755" y="112204"/>
                  </a:lnTo>
                  <a:lnTo>
                    <a:pt x="332287" y="125405"/>
                  </a:lnTo>
                  <a:lnTo>
                    <a:pt x="344686" y="210108"/>
                  </a:lnTo>
                  <a:lnTo>
                    <a:pt x="302530" y="214508"/>
                  </a:lnTo>
                  <a:lnTo>
                    <a:pt x="317408" y="276111"/>
                  </a:lnTo>
                  <a:lnTo>
                    <a:pt x="293437" y="262910"/>
                  </a:lnTo>
                  <a:lnTo>
                    <a:pt x="279385" y="290411"/>
                  </a:lnTo>
                  <a:lnTo>
                    <a:pt x="244669" y="293712"/>
                  </a:lnTo>
                  <a:lnTo>
                    <a:pt x="230618" y="336613"/>
                  </a:lnTo>
                  <a:lnTo>
                    <a:pt x="256241" y="369615"/>
                  </a:lnTo>
                  <a:lnTo>
                    <a:pt x="247976" y="398215"/>
                  </a:lnTo>
                  <a:lnTo>
                    <a:pt x="211606" y="349814"/>
                  </a:lnTo>
                  <a:lnTo>
                    <a:pt x="173583" y="343213"/>
                  </a:lnTo>
                  <a:lnTo>
                    <a:pt x="138040" y="305812"/>
                  </a:lnTo>
                  <a:lnTo>
                    <a:pt x="76872" y="268410"/>
                  </a:lnTo>
                  <a:lnTo>
                    <a:pt x="0" y="257411"/>
                  </a:lnTo>
                  <a:lnTo>
                    <a:pt x="10746" y="125405"/>
                  </a:lnTo>
                  <a:lnTo>
                    <a:pt x="19012" y="11001"/>
                  </a:lnTo>
                  <a:lnTo>
                    <a:pt x="87619" y="15401"/>
                  </a:lnTo>
                  <a:lnTo>
                    <a:pt x="215739" y="1980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0" name="Freeform 319">
              <a:extLst>
                <a:ext uri="{FF2B5EF4-FFF2-40B4-BE49-F238E27FC236}">
                  <a16:creationId xmlns:a16="http://schemas.microsoft.com/office/drawing/2014/main" id="{68357849-4AF1-0CC4-2CB9-A06F64D121C2}"/>
                </a:ext>
              </a:extLst>
            </p:cNvPr>
            <p:cNvSpPr>
              <a:spLocks/>
            </p:cNvSpPr>
            <p:nvPr/>
          </p:nvSpPr>
          <p:spPr>
            <a:xfrm>
              <a:off x="8495598" y="9564828"/>
              <a:ext cx="515937" cy="453570"/>
            </a:xfrm>
            <a:custGeom>
              <a:avLst/>
              <a:gdLst>
                <a:gd name="connsiteX0" fmla="*/ 555466 w 644736"/>
                <a:gd name="connsiteY0" fmla="*/ 292611 h 468617"/>
                <a:gd name="connsiteX1" fmla="*/ 581916 w 644736"/>
                <a:gd name="connsiteY1" fmla="*/ 321213 h 468617"/>
                <a:gd name="connsiteX2" fmla="*/ 586875 w 644736"/>
                <a:gd name="connsiteY2" fmla="*/ 343213 h 468617"/>
                <a:gd name="connsiteX3" fmla="*/ 586048 w 644736"/>
                <a:gd name="connsiteY3" fmla="*/ 353114 h 468617"/>
                <a:gd name="connsiteX4" fmla="*/ 589355 w 644736"/>
                <a:gd name="connsiteY4" fmla="*/ 356414 h 468617"/>
                <a:gd name="connsiteX5" fmla="*/ 601754 w 644736"/>
                <a:gd name="connsiteY5" fmla="*/ 411416 h 468617"/>
                <a:gd name="connsiteX6" fmla="*/ 588528 w 644736"/>
                <a:gd name="connsiteY6" fmla="*/ 419117 h 468617"/>
                <a:gd name="connsiteX7" fmla="*/ 644736 w 644736"/>
                <a:gd name="connsiteY7" fmla="*/ 468618 h 468617"/>
                <a:gd name="connsiteX8" fmla="*/ 531495 w 644736"/>
                <a:gd name="connsiteY8" fmla="*/ 438917 h 468617"/>
                <a:gd name="connsiteX9" fmla="*/ 489339 w 644736"/>
                <a:gd name="connsiteY9" fmla="*/ 383915 h 468617"/>
                <a:gd name="connsiteX10" fmla="*/ 415773 w 644736"/>
                <a:gd name="connsiteY10" fmla="*/ 330014 h 468617"/>
                <a:gd name="connsiteX11" fmla="*/ 346340 w 644736"/>
                <a:gd name="connsiteY11" fmla="*/ 306913 h 468617"/>
                <a:gd name="connsiteX12" fmla="*/ 362045 w 644736"/>
                <a:gd name="connsiteY12" fmla="*/ 289312 h 468617"/>
                <a:gd name="connsiteX13" fmla="*/ 335593 w 644736"/>
                <a:gd name="connsiteY13" fmla="*/ 276111 h 468617"/>
                <a:gd name="connsiteX14" fmla="*/ 314930 w 644736"/>
                <a:gd name="connsiteY14" fmla="*/ 220008 h 468617"/>
                <a:gd name="connsiteX15" fmla="*/ 254588 w 644736"/>
                <a:gd name="connsiteY15" fmla="*/ 203508 h 468617"/>
                <a:gd name="connsiteX16" fmla="*/ 221524 w 644736"/>
                <a:gd name="connsiteY16" fmla="*/ 166107 h 468617"/>
                <a:gd name="connsiteX17" fmla="*/ 149612 w 644736"/>
                <a:gd name="connsiteY17" fmla="*/ 122104 h 468617"/>
                <a:gd name="connsiteX18" fmla="*/ 106631 w 644736"/>
                <a:gd name="connsiteY18" fmla="*/ 105604 h 468617"/>
                <a:gd name="connsiteX19" fmla="*/ 51249 w 644736"/>
                <a:gd name="connsiteY19" fmla="*/ 53903 h 468617"/>
                <a:gd name="connsiteX20" fmla="*/ 45463 w 644736"/>
                <a:gd name="connsiteY20" fmla="*/ 49502 h 468617"/>
                <a:gd name="connsiteX21" fmla="*/ 0 w 644736"/>
                <a:gd name="connsiteY21" fmla="*/ 5499 h 468617"/>
                <a:gd name="connsiteX22" fmla="*/ 49595 w 644736"/>
                <a:gd name="connsiteY22" fmla="*/ 4400 h 468617"/>
                <a:gd name="connsiteX23" fmla="*/ 227310 w 644736"/>
                <a:gd name="connsiteY23" fmla="*/ 0 h 468617"/>
                <a:gd name="connsiteX24" fmla="*/ 385189 w 644736"/>
                <a:gd name="connsiteY24" fmla="*/ 150706 h 468617"/>
                <a:gd name="connsiteX25" fmla="*/ 387669 w 644736"/>
                <a:gd name="connsiteY25" fmla="*/ 184807 h 468617"/>
                <a:gd name="connsiteX26" fmla="*/ 430650 w 644736"/>
                <a:gd name="connsiteY26" fmla="*/ 233209 h 468617"/>
                <a:gd name="connsiteX27" fmla="*/ 468673 w 644736"/>
                <a:gd name="connsiteY27" fmla="*/ 246410 h 468617"/>
                <a:gd name="connsiteX28" fmla="*/ 495124 w 644736"/>
                <a:gd name="connsiteY28" fmla="*/ 229910 h 468617"/>
                <a:gd name="connsiteX29" fmla="*/ 529841 w 644736"/>
                <a:gd name="connsiteY29" fmla="*/ 248610 h 468617"/>
                <a:gd name="connsiteX30" fmla="*/ 555466 w 644736"/>
                <a:gd name="connsiteY30" fmla="*/ 292611 h 4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44736" h="468617">
                  <a:moveTo>
                    <a:pt x="555466" y="292611"/>
                  </a:moveTo>
                  <a:lnTo>
                    <a:pt x="581916" y="321213"/>
                  </a:lnTo>
                  <a:lnTo>
                    <a:pt x="586875" y="343213"/>
                  </a:lnTo>
                  <a:lnTo>
                    <a:pt x="586048" y="353114"/>
                  </a:lnTo>
                  <a:lnTo>
                    <a:pt x="589355" y="356414"/>
                  </a:lnTo>
                  <a:lnTo>
                    <a:pt x="601754" y="411416"/>
                  </a:lnTo>
                  <a:lnTo>
                    <a:pt x="588528" y="419117"/>
                  </a:lnTo>
                  <a:lnTo>
                    <a:pt x="644736" y="468618"/>
                  </a:lnTo>
                  <a:lnTo>
                    <a:pt x="531495" y="438917"/>
                  </a:lnTo>
                  <a:lnTo>
                    <a:pt x="489339" y="383915"/>
                  </a:lnTo>
                  <a:lnTo>
                    <a:pt x="415773" y="330014"/>
                  </a:lnTo>
                  <a:lnTo>
                    <a:pt x="346340" y="306913"/>
                  </a:lnTo>
                  <a:lnTo>
                    <a:pt x="362045" y="289312"/>
                  </a:lnTo>
                  <a:lnTo>
                    <a:pt x="335593" y="276111"/>
                  </a:lnTo>
                  <a:lnTo>
                    <a:pt x="314930" y="220008"/>
                  </a:lnTo>
                  <a:lnTo>
                    <a:pt x="254588" y="203508"/>
                  </a:lnTo>
                  <a:lnTo>
                    <a:pt x="221524" y="166107"/>
                  </a:lnTo>
                  <a:lnTo>
                    <a:pt x="149612" y="122104"/>
                  </a:lnTo>
                  <a:lnTo>
                    <a:pt x="106631" y="105604"/>
                  </a:lnTo>
                  <a:lnTo>
                    <a:pt x="51249" y="53903"/>
                  </a:lnTo>
                  <a:lnTo>
                    <a:pt x="45463" y="49502"/>
                  </a:lnTo>
                  <a:lnTo>
                    <a:pt x="0" y="5499"/>
                  </a:lnTo>
                  <a:lnTo>
                    <a:pt x="49595" y="4400"/>
                  </a:lnTo>
                  <a:lnTo>
                    <a:pt x="227310" y="0"/>
                  </a:lnTo>
                  <a:lnTo>
                    <a:pt x="385189" y="150706"/>
                  </a:lnTo>
                  <a:lnTo>
                    <a:pt x="387669" y="184807"/>
                  </a:lnTo>
                  <a:lnTo>
                    <a:pt x="430650" y="233209"/>
                  </a:lnTo>
                  <a:lnTo>
                    <a:pt x="468673" y="246410"/>
                  </a:lnTo>
                  <a:lnTo>
                    <a:pt x="495124" y="229910"/>
                  </a:lnTo>
                  <a:lnTo>
                    <a:pt x="529841" y="248610"/>
                  </a:lnTo>
                  <a:lnTo>
                    <a:pt x="555466" y="292611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352572E5-C06E-4B2B-BD62-AF27145DCB0E}"/>
                </a:ext>
              </a:extLst>
            </p:cNvPr>
            <p:cNvSpPr>
              <a:spLocks/>
            </p:cNvSpPr>
            <p:nvPr/>
          </p:nvSpPr>
          <p:spPr>
            <a:xfrm>
              <a:off x="8677498" y="9550987"/>
              <a:ext cx="451776" cy="571755"/>
            </a:xfrm>
            <a:custGeom>
              <a:avLst/>
              <a:gdLst>
                <a:gd name="connsiteX0" fmla="*/ 359564 w 564557"/>
                <a:gd name="connsiteY0" fmla="*/ 357513 h 590723"/>
                <a:gd name="connsiteX1" fmla="*/ 362045 w 564557"/>
                <a:gd name="connsiteY1" fmla="*/ 370714 h 590723"/>
                <a:gd name="connsiteX2" fmla="*/ 358737 w 564557"/>
                <a:gd name="connsiteY2" fmla="*/ 367415 h 590723"/>
                <a:gd name="connsiteX3" fmla="*/ 358737 w 564557"/>
                <a:gd name="connsiteY3" fmla="*/ 360814 h 590723"/>
                <a:gd name="connsiteX4" fmla="*/ 359564 w 564557"/>
                <a:gd name="connsiteY4" fmla="*/ 357513 h 590723"/>
                <a:gd name="connsiteX5" fmla="*/ 564557 w 564557"/>
                <a:gd name="connsiteY5" fmla="*/ 391615 h 590723"/>
                <a:gd name="connsiteX6" fmla="*/ 551332 w 564557"/>
                <a:gd name="connsiteY6" fmla="*/ 394916 h 590723"/>
                <a:gd name="connsiteX7" fmla="*/ 550505 w 564557"/>
                <a:gd name="connsiteY7" fmla="*/ 394916 h 590723"/>
                <a:gd name="connsiteX8" fmla="*/ 519921 w 564557"/>
                <a:gd name="connsiteY8" fmla="*/ 336613 h 590723"/>
                <a:gd name="connsiteX9" fmla="*/ 500911 w 564557"/>
                <a:gd name="connsiteY9" fmla="*/ 276111 h 590723"/>
                <a:gd name="connsiteX10" fmla="*/ 491818 w 564557"/>
                <a:gd name="connsiteY10" fmla="*/ 193608 h 590723"/>
                <a:gd name="connsiteX11" fmla="*/ 453796 w 564557"/>
                <a:gd name="connsiteY11" fmla="*/ 96803 h 590723"/>
                <a:gd name="connsiteX12" fmla="*/ 429825 w 564557"/>
                <a:gd name="connsiteY12" fmla="*/ 1099 h 590723"/>
                <a:gd name="connsiteX13" fmla="*/ 457101 w 564557"/>
                <a:gd name="connsiteY13" fmla="*/ 0 h 590723"/>
                <a:gd name="connsiteX14" fmla="*/ 534801 w 564557"/>
                <a:gd name="connsiteY14" fmla="*/ 332212 h 590723"/>
                <a:gd name="connsiteX15" fmla="*/ 564557 w 564557"/>
                <a:gd name="connsiteY15" fmla="*/ 391615 h 590723"/>
                <a:gd name="connsiteX16" fmla="*/ 0 w 564557"/>
                <a:gd name="connsiteY16" fmla="*/ 14300 h 590723"/>
                <a:gd name="connsiteX17" fmla="*/ 280213 w 564557"/>
                <a:gd name="connsiteY17" fmla="*/ 5499 h 590723"/>
                <a:gd name="connsiteX18" fmla="*/ 276080 w 564557"/>
                <a:gd name="connsiteY18" fmla="*/ 68203 h 590723"/>
                <a:gd name="connsiteX19" fmla="*/ 303357 w 564557"/>
                <a:gd name="connsiteY19" fmla="*/ 117704 h 590723"/>
                <a:gd name="connsiteX20" fmla="*/ 347166 w 564557"/>
                <a:gd name="connsiteY20" fmla="*/ 150706 h 590723"/>
                <a:gd name="connsiteX21" fmla="*/ 330634 w 564557"/>
                <a:gd name="connsiteY21" fmla="*/ 160606 h 590723"/>
                <a:gd name="connsiteX22" fmla="*/ 369484 w 564557"/>
                <a:gd name="connsiteY22" fmla="*/ 222208 h 590723"/>
                <a:gd name="connsiteX23" fmla="*/ 384362 w 564557"/>
                <a:gd name="connsiteY23" fmla="*/ 154005 h 590723"/>
                <a:gd name="connsiteX24" fmla="*/ 396761 w 564557"/>
                <a:gd name="connsiteY24" fmla="*/ 154005 h 590723"/>
                <a:gd name="connsiteX25" fmla="*/ 396761 w 564557"/>
                <a:gd name="connsiteY25" fmla="*/ 244210 h 590723"/>
                <a:gd name="connsiteX26" fmla="*/ 439743 w 564557"/>
                <a:gd name="connsiteY26" fmla="*/ 312412 h 590723"/>
                <a:gd name="connsiteX27" fmla="*/ 543893 w 564557"/>
                <a:gd name="connsiteY27" fmla="*/ 583022 h 590723"/>
                <a:gd name="connsiteX28" fmla="*/ 524882 w 564557"/>
                <a:gd name="connsiteY28" fmla="*/ 590724 h 590723"/>
                <a:gd name="connsiteX29" fmla="*/ 490165 w 564557"/>
                <a:gd name="connsiteY29" fmla="*/ 564322 h 590723"/>
                <a:gd name="connsiteX30" fmla="*/ 458755 w 564557"/>
                <a:gd name="connsiteY30" fmla="*/ 517020 h 590723"/>
                <a:gd name="connsiteX31" fmla="*/ 466193 w 564557"/>
                <a:gd name="connsiteY31" fmla="*/ 485118 h 590723"/>
                <a:gd name="connsiteX32" fmla="*/ 421559 w 564557"/>
                <a:gd name="connsiteY32" fmla="*/ 421316 h 590723"/>
                <a:gd name="connsiteX33" fmla="*/ 408333 w 564557"/>
                <a:gd name="connsiteY33" fmla="*/ 380615 h 590723"/>
                <a:gd name="connsiteX34" fmla="*/ 373617 w 564557"/>
                <a:gd name="connsiteY34" fmla="*/ 354214 h 590723"/>
                <a:gd name="connsiteX35" fmla="*/ 386842 w 564557"/>
                <a:gd name="connsiteY35" fmla="*/ 330012 h 590723"/>
                <a:gd name="connsiteX36" fmla="*/ 343860 w 564557"/>
                <a:gd name="connsiteY36" fmla="*/ 299212 h 590723"/>
                <a:gd name="connsiteX37" fmla="*/ 328155 w 564557"/>
                <a:gd name="connsiteY37" fmla="*/ 306911 h 590723"/>
                <a:gd name="connsiteX38" fmla="*/ 302530 w 564557"/>
                <a:gd name="connsiteY38" fmla="*/ 262910 h 590723"/>
                <a:gd name="connsiteX39" fmla="*/ 267814 w 564557"/>
                <a:gd name="connsiteY39" fmla="*/ 244210 h 590723"/>
                <a:gd name="connsiteX40" fmla="*/ 241363 w 564557"/>
                <a:gd name="connsiteY40" fmla="*/ 260710 h 590723"/>
                <a:gd name="connsiteX41" fmla="*/ 203340 w 564557"/>
                <a:gd name="connsiteY41" fmla="*/ 247509 h 590723"/>
                <a:gd name="connsiteX42" fmla="*/ 160359 w 564557"/>
                <a:gd name="connsiteY42" fmla="*/ 199107 h 590723"/>
                <a:gd name="connsiteX43" fmla="*/ 157878 w 564557"/>
                <a:gd name="connsiteY43" fmla="*/ 165006 h 590723"/>
                <a:gd name="connsiteX44" fmla="*/ 0 w 564557"/>
                <a:gd name="connsiteY44" fmla="*/ 14300 h 590723"/>
                <a:gd name="connsiteX45" fmla="*/ 298398 w 564557"/>
                <a:gd name="connsiteY45" fmla="*/ 4400 h 590723"/>
                <a:gd name="connsiteX46" fmla="*/ 343860 w 564557"/>
                <a:gd name="connsiteY46" fmla="*/ 4400 h 590723"/>
                <a:gd name="connsiteX47" fmla="*/ 401720 w 564557"/>
                <a:gd name="connsiteY47" fmla="*/ 1099 h 590723"/>
                <a:gd name="connsiteX48" fmla="*/ 411640 w 564557"/>
                <a:gd name="connsiteY48" fmla="*/ 70403 h 590723"/>
                <a:gd name="connsiteX49" fmla="*/ 340553 w 564557"/>
                <a:gd name="connsiteY49" fmla="*/ 67102 h 590723"/>
                <a:gd name="connsiteX50" fmla="*/ 333941 w 564557"/>
                <a:gd name="connsiteY50" fmla="*/ 33001 h 590723"/>
                <a:gd name="connsiteX51" fmla="*/ 298398 w 564557"/>
                <a:gd name="connsiteY51" fmla="*/ 4400 h 59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4557" h="590723">
                  <a:moveTo>
                    <a:pt x="359564" y="357513"/>
                  </a:moveTo>
                  <a:lnTo>
                    <a:pt x="362045" y="370714"/>
                  </a:lnTo>
                  <a:lnTo>
                    <a:pt x="358737" y="367415"/>
                  </a:lnTo>
                  <a:lnTo>
                    <a:pt x="358737" y="360814"/>
                  </a:lnTo>
                  <a:lnTo>
                    <a:pt x="359564" y="357513"/>
                  </a:lnTo>
                  <a:close/>
                  <a:moveTo>
                    <a:pt x="564557" y="391615"/>
                  </a:moveTo>
                  <a:lnTo>
                    <a:pt x="551332" y="394916"/>
                  </a:lnTo>
                  <a:lnTo>
                    <a:pt x="550505" y="394916"/>
                  </a:lnTo>
                  <a:lnTo>
                    <a:pt x="519921" y="336613"/>
                  </a:lnTo>
                  <a:lnTo>
                    <a:pt x="500911" y="276111"/>
                  </a:lnTo>
                  <a:lnTo>
                    <a:pt x="491818" y="193608"/>
                  </a:lnTo>
                  <a:lnTo>
                    <a:pt x="453796" y="96803"/>
                  </a:lnTo>
                  <a:lnTo>
                    <a:pt x="429825" y="1099"/>
                  </a:lnTo>
                  <a:lnTo>
                    <a:pt x="457101" y="0"/>
                  </a:lnTo>
                  <a:lnTo>
                    <a:pt x="534801" y="332212"/>
                  </a:lnTo>
                  <a:lnTo>
                    <a:pt x="564557" y="391615"/>
                  </a:lnTo>
                  <a:close/>
                  <a:moveTo>
                    <a:pt x="0" y="14300"/>
                  </a:moveTo>
                  <a:lnTo>
                    <a:pt x="280213" y="5499"/>
                  </a:lnTo>
                  <a:lnTo>
                    <a:pt x="276080" y="68203"/>
                  </a:lnTo>
                  <a:lnTo>
                    <a:pt x="303357" y="117704"/>
                  </a:lnTo>
                  <a:lnTo>
                    <a:pt x="347166" y="150706"/>
                  </a:lnTo>
                  <a:lnTo>
                    <a:pt x="330634" y="160606"/>
                  </a:lnTo>
                  <a:lnTo>
                    <a:pt x="369484" y="222208"/>
                  </a:lnTo>
                  <a:lnTo>
                    <a:pt x="384362" y="154005"/>
                  </a:lnTo>
                  <a:lnTo>
                    <a:pt x="396761" y="154005"/>
                  </a:lnTo>
                  <a:lnTo>
                    <a:pt x="396761" y="244210"/>
                  </a:lnTo>
                  <a:lnTo>
                    <a:pt x="439743" y="312412"/>
                  </a:lnTo>
                  <a:lnTo>
                    <a:pt x="543893" y="583022"/>
                  </a:lnTo>
                  <a:lnTo>
                    <a:pt x="524882" y="590724"/>
                  </a:lnTo>
                  <a:lnTo>
                    <a:pt x="490165" y="564322"/>
                  </a:lnTo>
                  <a:lnTo>
                    <a:pt x="458755" y="517020"/>
                  </a:lnTo>
                  <a:lnTo>
                    <a:pt x="466193" y="485118"/>
                  </a:lnTo>
                  <a:lnTo>
                    <a:pt x="421559" y="421316"/>
                  </a:lnTo>
                  <a:lnTo>
                    <a:pt x="408333" y="380615"/>
                  </a:lnTo>
                  <a:lnTo>
                    <a:pt x="373617" y="354214"/>
                  </a:lnTo>
                  <a:lnTo>
                    <a:pt x="386842" y="330012"/>
                  </a:lnTo>
                  <a:lnTo>
                    <a:pt x="343860" y="299212"/>
                  </a:lnTo>
                  <a:lnTo>
                    <a:pt x="328155" y="306911"/>
                  </a:lnTo>
                  <a:lnTo>
                    <a:pt x="302530" y="262910"/>
                  </a:lnTo>
                  <a:lnTo>
                    <a:pt x="267814" y="244210"/>
                  </a:lnTo>
                  <a:lnTo>
                    <a:pt x="241363" y="260710"/>
                  </a:lnTo>
                  <a:lnTo>
                    <a:pt x="203340" y="247509"/>
                  </a:lnTo>
                  <a:lnTo>
                    <a:pt x="160359" y="199107"/>
                  </a:lnTo>
                  <a:lnTo>
                    <a:pt x="157878" y="165006"/>
                  </a:lnTo>
                  <a:lnTo>
                    <a:pt x="0" y="14300"/>
                  </a:lnTo>
                  <a:close/>
                  <a:moveTo>
                    <a:pt x="298398" y="4400"/>
                  </a:moveTo>
                  <a:lnTo>
                    <a:pt x="343860" y="4400"/>
                  </a:lnTo>
                  <a:lnTo>
                    <a:pt x="401720" y="1099"/>
                  </a:lnTo>
                  <a:lnTo>
                    <a:pt x="411640" y="70403"/>
                  </a:lnTo>
                  <a:lnTo>
                    <a:pt x="340553" y="67102"/>
                  </a:lnTo>
                  <a:lnTo>
                    <a:pt x="333941" y="33001"/>
                  </a:lnTo>
                  <a:lnTo>
                    <a:pt x="298398" y="440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BE9C96A4-C3D6-3E0F-2A4A-D2159C1091AD}"/>
                </a:ext>
              </a:extLst>
            </p:cNvPr>
            <p:cNvSpPr>
              <a:spLocks/>
            </p:cNvSpPr>
            <p:nvPr/>
          </p:nvSpPr>
          <p:spPr>
            <a:xfrm>
              <a:off x="4361487" y="9519045"/>
              <a:ext cx="385630" cy="424824"/>
            </a:xfrm>
            <a:custGeom>
              <a:avLst/>
              <a:gdLst>
                <a:gd name="connsiteX0" fmla="*/ 0 w 481899"/>
                <a:gd name="connsiteY0" fmla="*/ 244210 h 438918"/>
                <a:gd name="connsiteX1" fmla="*/ 14053 w 481899"/>
                <a:gd name="connsiteY1" fmla="*/ 162807 h 438918"/>
                <a:gd name="connsiteX2" fmla="*/ 36370 w 481899"/>
                <a:gd name="connsiteY2" fmla="*/ 149607 h 438918"/>
                <a:gd name="connsiteX3" fmla="*/ 25625 w 481899"/>
                <a:gd name="connsiteY3" fmla="*/ 64903 h 438918"/>
                <a:gd name="connsiteX4" fmla="*/ 57862 w 481899"/>
                <a:gd name="connsiteY4" fmla="*/ 0 h 438918"/>
                <a:gd name="connsiteX5" fmla="*/ 214086 w 481899"/>
                <a:gd name="connsiteY5" fmla="*/ 13201 h 438918"/>
                <a:gd name="connsiteX6" fmla="*/ 380229 w 481899"/>
                <a:gd name="connsiteY6" fmla="*/ 25301 h 438918"/>
                <a:gd name="connsiteX7" fmla="*/ 378576 w 481899"/>
                <a:gd name="connsiteY7" fmla="*/ 61603 h 438918"/>
                <a:gd name="connsiteX8" fmla="*/ 409986 w 481899"/>
                <a:gd name="connsiteY8" fmla="*/ 125405 h 438918"/>
                <a:gd name="connsiteX9" fmla="*/ 456275 w 481899"/>
                <a:gd name="connsiteY9" fmla="*/ 185908 h 438918"/>
                <a:gd name="connsiteX10" fmla="*/ 481899 w 481899"/>
                <a:gd name="connsiteY10" fmla="*/ 256311 h 438918"/>
                <a:gd name="connsiteX11" fmla="*/ 472806 w 481899"/>
                <a:gd name="connsiteY11" fmla="*/ 288213 h 438918"/>
                <a:gd name="connsiteX12" fmla="*/ 403374 w 481899"/>
                <a:gd name="connsiteY12" fmla="*/ 272812 h 438918"/>
                <a:gd name="connsiteX13" fmla="*/ 371963 w 481899"/>
                <a:gd name="connsiteY13" fmla="*/ 299212 h 438918"/>
                <a:gd name="connsiteX14" fmla="*/ 345513 w 481899"/>
                <a:gd name="connsiteY14" fmla="*/ 394916 h 438918"/>
                <a:gd name="connsiteX15" fmla="*/ 310796 w 481899"/>
                <a:gd name="connsiteY15" fmla="*/ 389416 h 438918"/>
                <a:gd name="connsiteX16" fmla="*/ 246322 w 481899"/>
                <a:gd name="connsiteY16" fmla="*/ 438918 h 438918"/>
                <a:gd name="connsiteX17" fmla="*/ 171930 w 481899"/>
                <a:gd name="connsiteY17" fmla="*/ 392716 h 438918"/>
                <a:gd name="connsiteX18" fmla="*/ 158705 w 481899"/>
                <a:gd name="connsiteY18" fmla="*/ 397116 h 438918"/>
                <a:gd name="connsiteX19" fmla="*/ 86792 w 481899"/>
                <a:gd name="connsiteY19" fmla="*/ 295912 h 438918"/>
                <a:gd name="connsiteX20" fmla="*/ 0 w 481899"/>
                <a:gd name="connsiteY20" fmla="*/ 244210 h 438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1899" h="438918">
                  <a:moveTo>
                    <a:pt x="0" y="244210"/>
                  </a:moveTo>
                  <a:lnTo>
                    <a:pt x="14053" y="162807"/>
                  </a:lnTo>
                  <a:lnTo>
                    <a:pt x="36370" y="149607"/>
                  </a:lnTo>
                  <a:lnTo>
                    <a:pt x="25625" y="64903"/>
                  </a:lnTo>
                  <a:lnTo>
                    <a:pt x="57862" y="0"/>
                  </a:lnTo>
                  <a:lnTo>
                    <a:pt x="214086" y="13201"/>
                  </a:lnTo>
                  <a:lnTo>
                    <a:pt x="380229" y="25301"/>
                  </a:lnTo>
                  <a:lnTo>
                    <a:pt x="378576" y="61603"/>
                  </a:lnTo>
                  <a:lnTo>
                    <a:pt x="409986" y="125405"/>
                  </a:lnTo>
                  <a:lnTo>
                    <a:pt x="456275" y="185908"/>
                  </a:lnTo>
                  <a:lnTo>
                    <a:pt x="481899" y="256311"/>
                  </a:lnTo>
                  <a:lnTo>
                    <a:pt x="472806" y="288213"/>
                  </a:lnTo>
                  <a:lnTo>
                    <a:pt x="403374" y="272812"/>
                  </a:lnTo>
                  <a:lnTo>
                    <a:pt x="371963" y="299212"/>
                  </a:lnTo>
                  <a:lnTo>
                    <a:pt x="345513" y="394916"/>
                  </a:lnTo>
                  <a:lnTo>
                    <a:pt x="310796" y="389416"/>
                  </a:lnTo>
                  <a:lnTo>
                    <a:pt x="246322" y="438918"/>
                  </a:lnTo>
                  <a:lnTo>
                    <a:pt x="171930" y="392716"/>
                  </a:lnTo>
                  <a:lnTo>
                    <a:pt x="158705" y="397116"/>
                  </a:lnTo>
                  <a:lnTo>
                    <a:pt x="86792" y="295912"/>
                  </a:lnTo>
                  <a:lnTo>
                    <a:pt x="0" y="24421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76EDAA12-E4A6-8168-EA22-FFE3E615B775}"/>
                </a:ext>
              </a:extLst>
            </p:cNvPr>
            <p:cNvSpPr>
              <a:spLocks/>
            </p:cNvSpPr>
            <p:nvPr/>
          </p:nvSpPr>
          <p:spPr>
            <a:xfrm>
              <a:off x="3354748" y="10119547"/>
              <a:ext cx="445160" cy="457830"/>
            </a:xfrm>
            <a:custGeom>
              <a:avLst/>
              <a:gdLst>
                <a:gd name="connsiteX0" fmla="*/ 0 w 556290"/>
                <a:gd name="connsiteY0" fmla="*/ 330014 h 473019"/>
                <a:gd name="connsiteX1" fmla="*/ 45462 w 556290"/>
                <a:gd name="connsiteY1" fmla="*/ 235409 h 473019"/>
                <a:gd name="connsiteX2" fmla="*/ 69433 w 556290"/>
                <a:gd name="connsiteY2" fmla="*/ 223309 h 473019"/>
                <a:gd name="connsiteX3" fmla="*/ 55382 w 556290"/>
                <a:gd name="connsiteY3" fmla="*/ 166107 h 473019"/>
                <a:gd name="connsiteX4" fmla="*/ 71086 w 556290"/>
                <a:gd name="connsiteY4" fmla="*/ 140806 h 473019"/>
                <a:gd name="connsiteX5" fmla="*/ 118201 w 556290"/>
                <a:gd name="connsiteY5" fmla="*/ 137507 h 473019"/>
                <a:gd name="connsiteX6" fmla="*/ 147958 w 556290"/>
                <a:gd name="connsiteY6" fmla="*/ 172707 h 473019"/>
                <a:gd name="connsiteX7" fmla="*/ 195900 w 556290"/>
                <a:gd name="connsiteY7" fmla="*/ 112204 h 473019"/>
                <a:gd name="connsiteX8" fmla="*/ 196727 w 556290"/>
                <a:gd name="connsiteY8" fmla="*/ 75904 h 473019"/>
                <a:gd name="connsiteX9" fmla="*/ 247974 w 556290"/>
                <a:gd name="connsiteY9" fmla="*/ 56103 h 473019"/>
                <a:gd name="connsiteX10" fmla="*/ 338899 w 556290"/>
                <a:gd name="connsiteY10" fmla="*/ 0 h 473019"/>
                <a:gd name="connsiteX11" fmla="*/ 371136 w 556290"/>
                <a:gd name="connsiteY11" fmla="*/ 34101 h 473019"/>
                <a:gd name="connsiteX12" fmla="*/ 360391 w 556290"/>
                <a:gd name="connsiteY12" fmla="*/ 124306 h 473019"/>
                <a:gd name="connsiteX13" fmla="*/ 412465 w 556290"/>
                <a:gd name="connsiteY13" fmla="*/ 141905 h 473019"/>
                <a:gd name="connsiteX14" fmla="*/ 466193 w 556290"/>
                <a:gd name="connsiteY14" fmla="*/ 114404 h 473019"/>
                <a:gd name="connsiteX15" fmla="*/ 490164 w 556290"/>
                <a:gd name="connsiteY15" fmla="*/ 151807 h 473019"/>
                <a:gd name="connsiteX16" fmla="*/ 473633 w 556290"/>
                <a:gd name="connsiteY16" fmla="*/ 199109 h 473019"/>
                <a:gd name="connsiteX17" fmla="*/ 519921 w 556290"/>
                <a:gd name="connsiteY17" fmla="*/ 217809 h 473019"/>
                <a:gd name="connsiteX18" fmla="*/ 548851 w 556290"/>
                <a:gd name="connsiteY18" fmla="*/ 265110 h 473019"/>
                <a:gd name="connsiteX19" fmla="*/ 556291 w 556290"/>
                <a:gd name="connsiteY19" fmla="*/ 316813 h 473019"/>
                <a:gd name="connsiteX20" fmla="*/ 449662 w 556290"/>
                <a:gd name="connsiteY20" fmla="*/ 332214 h 473019"/>
                <a:gd name="connsiteX21" fmla="*/ 245496 w 556290"/>
                <a:gd name="connsiteY21" fmla="*/ 431217 h 473019"/>
                <a:gd name="connsiteX22" fmla="*/ 150439 w 556290"/>
                <a:gd name="connsiteY22" fmla="*/ 467519 h 473019"/>
                <a:gd name="connsiteX23" fmla="*/ 109109 w 556290"/>
                <a:gd name="connsiteY23" fmla="*/ 444418 h 473019"/>
                <a:gd name="connsiteX24" fmla="*/ 72740 w 556290"/>
                <a:gd name="connsiteY24" fmla="*/ 473020 h 473019"/>
                <a:gd name="connsiteX25" fmla="*/ 42156 w 556290"/>
                <a:gd name="connsiteY25" fmla="*/ 389416 h 473019"/>
                <a:gd name="connsiteX26" fmla="*/ 9092 w 556290"/>
                <a:gd name="connsiteY26" fmla="*/ 393816 h 473019"/>
                <a:gd name="connsiteX27" fmla="*/ 0 w 556290"/>
                <a:gd name="connsiteY27" fmla="*/ 330014 h 47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56290" h="473019">
                  <a:moveTo>
                    <a:pt x="0" y="330014"/>
                  </a:moveTo>
                  <a:lnTo>
                    <a:pt x="45462" y="235409"/>
                  </a:lnTo>
                  <a:lnTo>
                    <a:pt x="69433" y="223309"/>
                  </a:lnTo>
                  <a:lnTo>
                    <a:pt x="55382" y="166107"/>
                  </a:lnTo>
                  <a:lnTo>
                    <a:pt x="71086" y="140806"/>
                  </a:lnTo>
                  <a:lnTo>
                    <a:pt x="118201" y="137507"/>
                  </a:lnTo>
                  <a:lnTo>
                    <a:pt x="147958" y="172707"/>
                  </a:lnTo>
                  <a:lnTo>
                    <a:pt x="195900" y="112204"/>
                  </a:lnTo>
                  <a:lnTo>
                    <a:pt x="196727" y="75904"/>
                  </a:lnTo>
                  <a:lnTo>
                    <a:pt x="247974" y="56103"/>
                  </a:lnTo>
                  <a:lnTo>
                    <a:pt x="338899" y="0"/>
                  </a:lnTo>
                  <a:lnTo>
                    <a:pt x="371136" y="34101"/>
                  </a:lnTo>
                  <a:lnTo>
                    <a:pt x="360391" y="124306"/>
                  </a:lnTo>
                  <a:lnTo>
                    <a:pt x="412465" y="141905"/>
                  </a:lnTo>
                  <a:lnTo>
                    <a:pt x="466193" y="114404"/>
                  </a:lnTo>
                  <a:lnTo>
                    <a:pt x="490164" y="151807"/>
                  </a:lnTo>
                  <a:lnTo>
                    <a:pt x="473633" y="199109"/>
                  </a:lnTo>
                  <a:lnTo>
                    <a:pt x="519921" y="217809"/>
                  </a:lnTo>
                  <a:lnTo>
                    <a:pt x="548851" y="265110"/>
                  </a:lnTo>
                  <a:lnTo>
                    <a:pt x="556291" y="316813"/>
                  </a:lnTo>
                  <a:lnTo>
                    <a:pt x="449662" y="332214"/>
                  </a:lnTo>
                  <a:lnTo>
                    <a:pt x="245496" y="431217"/>
                  </a:lnTo>
                  <a:lnTo>
                    <a:pt x="150439" y="467519"/>
                  </a:lnTo>
                  <a:lnTo>
                    <a:pt x="109109" y="444418"/>
                  </a:lnTo>
                  <a:lnTo>
                    <a:pt x="72740" y="473020"/>
                  </a:lnTo>
                  <a:lnTo>
                    <a:pt x="42156" y="389416"/>
                  </a:lnTo>
                  <a:lnTo>
                    <a:pt x="9092" y="393816"/>
                  </a:lnTo>
                  <a:lnTo>
                    <a:pt x="0" y="33001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E13B345E-EBED-5E22-0715-5928F6DFEB7A}"/>
                </a:ext>
              </a:extLst>
            </p:cNvPr>
            <p:cNvSpPr>
              <a:spLocks/>
            </p:cNvSpPr>
            <p:nvPr/>
          </p:nvSpPr>
          <p:spPr>
            <a:xfrm>
              <a:off x="3412957" y="10426187"/>
              <a:ext cx="570176" cy="464217"/>
            </a:xfrm>
            <a:custGeom>
              <a:avLst/>
              <a:gdLst>
                <a:gd name="connsiteX0" fmla="*/ 0 w 712515"/>
                <a:gd name="connsiteY0" fmla="*/ 156207 h 479618"/>
                <a:gd name="connsiteX1" fmla="*/ 36370 w 712515"/>
                <a:gd name="connsiteY1" fmla="*/ 127605 h 479618"/>
                <a:gd name="connsiteX2" fmla="*/ 77699 w 712515"/>
                <a:gd name="connsiteY2" fmla="*/ 150706 h 479618"/>
                <a:gd name="connsiteX3" fmla="*/ 172756 w 712515"/>
                <a:gd name="connsiteY3" fmla="*/ 114405 h 479618"/>
                <a:gd name="connsiteX4" fmla="*/ 376922 w 712515"/>
                <a:gd name="connsiteY4" fmla="*/ 15401 h 479618"/>
                <a:gd name="connsiteX5" fmla="*/ 483551 w 712515"/>
                <a:gd name="connsiteY5" fmla="*/ 0 h 479618"/>
                <a:gd name="connsiteX6" fmla="*/ 543892 w 712515"/>
                <a:gd name="connsiteY6" fmla="*/ 12100 h 479618"/>
                <a:gd name="connsiteX7" fmla="*/ 554637 w 712515"/>
                <a:gd name="connsiteY7" fmla="*/ 89103 h 479618"/>
                <a:gd name="connsiteX8" fmla="*/ 597620 w 712515"/>
                <a:gd name="connsiteY8" fmla="*/ 114405 h 479618"/>
                <a:gd name="connsiteX9" fmla="*/ 612498 w 712515"/>
                <a:gd name="connsiteY9" fmla="*/ 146306 h 479618"/>
                <a:gd name="connsiteX10" fmla="*/ 592661 w 712515"/>
                <a:gd name="connsiteY10" fmla="*/ 170507 h 479618"/>
                <a:gd name="connsiteX11" fmla="*/ 619938 w 712515"/>
                <a:gd name="connsiteY11" fmla="*/ 254111 h 479618"/>
                <a:gd name="connsiteX12" fmla="*/ 592661 w 712515"/>
                <a:gd name="connsiteY12" fmla="*/ 287112 h 479618"/>
                <a:gd name="connsiteX13" fmla="*/ 631510 w 712515"/>
                <a:gd name="connsiteY13" fmla="*/ 327814 h 479618"/>
                <a:gd name="connsiteX14" fmla="*/ 712516 w 712515"/>
                <a:gd name="connsiteY14" fmla="*/ 369615 h 479618"/>
                <a:gd name="connsiteX15" fmla="*/ 648041 w 712515"/>
                <a:gd name="connsiteY15" fmla="*/ 377316 h 479618"/>
                <a:gd name="connsiteX16" fmla="*/ 655481 w 712515"/>
                <a:gd name="connsiteY16" fmla="*/ 404817 h 479618"/>
                <a:gd name="connsiteX17" fmla="*/ 627377 w 712515"/>
                <a:gd name="connsiteY17" fmla="*/ 454318 h 479618"/>
                <a:gd name="connsiteX18" fmla="*/ 611671 w 712515"/>
                <a:gd name="connsiteY18" fmla="*/ 444418 h 479618"/>
                <a:gd name="connsiteX19" fmla="*/ 546371 w 712515"/>
                <a:gd name="connsiteY19" fmla="*/ 399316 h 479618"/>
                <a:gd name="connsiteX20" fmla="*/ 506696 w 712515"/>
                <a:gd name="connsiteY20" fmla="*/ 423517 h 479618"/>
                <a:gd name="connsiteX21" fmla="*/ 505869 w 712515"/>
                <a:gd name="connsiteY21" fmla="*/ 446618 h 479618"/>
                <a:gd name="connsiteX22" fmla="*/ 460407 w 712515"/>
                <a:gd name="connsiteY22" fmla="*/ 427918 h 479618"/>
                <a:gd name="connsiteX23" fmla="*/ 405853 w 712515"/>
                <a:gd name="connsiteY23" fmla="*/ 462019 h 479618"/>
                <a:gd name="connsiteX24" fmla="*/ 326500 w 712515"/>
                <a:gd name="connsiteY24" fmla="*/ 460918 h 479618"/>
                <a:gd name="connsiteX25" fmla="*/ 304183 w 712515"/>
                <a:gd name="connsiteY25" fmla="*/ 476319 h 479618"/>
                <a:gd name="connsiteX26" fmla="*/ 252934 w 712515"/>
                <a:gd name="connsiteY26" fmla="*/ 469719 h 479618"/>
                <a:gd name="connsiteX27" fmla="*/ 202513 w 712515"/>
                <a:gd name="connsiteY27" fmla="*/ 437818 h 479618"/>
                <a:gd name="connsiteX28" fmla="*/ 168623 w 712515"/>
                <a:gd name="connsiteY28" fmla="*/ 444418 h 479618"/>
                <a:gd name="connsiteX29" fmla="*/ 128120 w 712515"/>
                <a:gd name="connsiteY29" fmla="*/ 479619 h 479618"/>
                <a:gd name="connsiteX30" fmla="*/ 91750 w 712515"/>
                <a:gd name="connsiteY30" fmla="*/ 458718 h 479618"/>
                <a:gd name="connsiteX31" fmla="*/ 74392 w 712515"/>
                <a:gd name="connsiteY31" fmla="*/ 419117 h 479618"/>
                <a:gd name="connsiteX32" fmla="*/ 112415 w 712515"/>
                <a:gd name="connsiteY32" fmla="*/ 300313 h 479618"/>
                <a:gd name="connsiteX33" fmla="*/ 68606 w 712515"/>
                <a:gd name="connsiteY33" fmla="*/ 222210 h 479618"/>
                <a:gd name="connsiteX34" fmla="*/ 35543 w 712515"/>
                <a:gd name="connsiteY34" fmla="*/ 237609 h 479618"/>
                <a:gd name="connsiteX35" fmla="*/ 0 w 712515"/>
                <a:gd name="connsiteY35" fmla="*/ 156207 h 4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12515" h="479618">
                  <a:moveTo>
                    <a:pt x="0" y="156207"/>
                  </a:moveTo>
                  <a:lnTo>
                    <a:pt x="36370" y="127605"/>
                  </a:lnTo>
                  <a:lnTo>
                    <a:pt x="77699" y="150706"/>
                  </a:lnTo>
                  <a:lnTo>
                    <a:pt x="172756" y="114405"/>
                  </a:lnTo>
                  <a:lnTo>
                    <a:pt x="376922" y="15401"/>
                  </a:lnTo>
                  <a:lnTo>
                    <a:pt x="483551" y="0"/>
                  </a:lnTo>
                  <a:lnTo>
                    <a:pt x="543892" y="12100"/>
                  </a:lnTo>
                  <a:lnTo>
                    <a:pt x="554637" y="89103"/>
                  </a:lnTo>
                  <a:lnTo>
                    <a:pt x="597620" y="114405"/>
                  </a:lnTo>
                  <a:lnTo>
                    <a:pt x="612498" y="146306"/>
                  </a:lnTo>
                  <a:lnTo>
                    <a:pt x="592661" y="170507"/>
                  </a:lnTo>
                  <a:lnTo>
                    <a:pt x="619938" y="254111"/>
                  </a:lnTo>
                  <a:lnTo>
                    <a:pt x="592661" y="287112"/>
                  </a:lnTo>
                  <a:lnTo>
                    <a:pt x="631510" y="327814"/>
                  </a:lnTo>
                  <a:lnTo>
                    <a:pt x="712516" y="369615"/>
                  </a:lnTo>
                  <a:lnTo>
                    <a:pt x="648041" y="377316"/>
                  </a:lnTo>
                  <a:lnTo>
                    <a:pt x="655481" y="404817"/>
                  </a:lnTo>
                  <a:lnTo>
                    <a:pt x="627377" y="454318"/>
                  </a:lnTo>
                  <a:lnTo>
                    <a:pt x="611671" y="444418"/>
                  </a:lnTo>
                  <a:lnTo>
                    <a:pt x="546371" y="399316"/>
                  </a:lnTo>
                  <a:lnTo>
                    <a:pt x="506696" y="423517"/>
                  </a:lnTo>
                  <a:lnTo>
                    <a:pt x="505869" y="446618"/>
                  </a:lnTo>
                  <a:lnTo>
                    <a:pt x="460407" y="427918"/>
                  </a:lnTo>
                  <a:lnTo>
                    <a:pt x="405853" y="462019"/>
                  </a:lnTo>
                  <a:lnTo>
                    <a:pt x="326500" y="460918"/>
                  </a:lnTo>
                  <a:lnTo>
                    <a:pt x="304183" y="476319"/>
                  </a:lnTo>
                  <a:lnTo>
                    <a:pt x="252934" y="469719"/>
                  </a:lnTo>
                  <a:lnTo>
                    <a:pt x="202513" y="437818"/>
                  </a:lnTo>
                  <a:lnTo>
                    <a:pt x="168623" y="444418"/>
                  </a:lnTo>
                  <a:lnTo>
                    <a:pt x="128120" y="479619"/>
                  </a:lnTo>
                  <a:lnTo>
                    <a:pt x="91750" y="458718"/>
                  </a:lnTo>
                  <a:lnTo>
                    <a:pt x="74392" y="419117"/>
                  </a:lnTo>
                  <a:lnTo>
                    <a:pt x="112415" y="300313"/>
                  </a:lnTo>
                  <a:lnTo>
                    <a:pt x="68606" y="222210"/>
                  </a:lnTo>
                  <a:lnTo>
                    <a:pt x="35543" y="237609"/>
                  </a:lnTo>
                  <a:lnTo>
                    <a:pt x="0" y="156207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5FC82EA6-40A1-EC72-4F0D-A248DCCD742E}"/>
                </a:ext>
              </a:extLst>
            </p:cNvPr>
            <p:cNvSpPr>
              <a:spLocks/>
            </p:cNvSpPr>
            <p:nvPr/>
          </p:nvSpPr>
          <p:spPr>
            <a:xfrm>
              <a:off x="4555294" y="10934058"/>
              <a:ext cx="428624" cy="337517"/>
            </a:xfrm>
            <a:custGeom>
              <a:avLst/>
              <a:gdLst>
                <a:gd name="connsiteX0" fmla="*/ 419905 w 535626"/>
                <a:gd name="connsiteY0" fmla="*/ 348714 h 348714"/>
                <a:gd name="connsiteX1" fmla="*/ 343033 w 535626"/>
                <a:gd name="connsiteY1" fmla="*/ 339914 h 348714"/>
                <a:gd name="connsiteX2" fmla="*/ 121509 w 535626"/>
                <a:gd name="connsiteY2" fmla="*/ 323413 h 348714"/>
                <a:gd name="connsiteX3" fmla="*/ 131427 w 535626"/>
                <a:gd name="connsiteY3" fmla="*/ 202408 h 348714"/>
                <a:gd name="connsiteX4" fmla="*/ 100016 w 535626"/>
                <a:gd name="connsiteY4" fmla="*/ 181508 h 348714"/>
                <a:gd name="connsiteX5" fmla="*/ 97538 w 535626"/>
                <a:gd name="connsiteY5" fmla="*/ 114405 h 348714"/>
                <a:gd name="connsiteX6" fmla="*/ 56208 w 535626"/>
                <a:gd name="connsiteY6" fmla="*/ 84703 h 348714"/>
                <a:gd name="connsiteX7" fmla="*/ 0 w 535626"/>
                <a:gd name="connsiteY7" fmla="*/ 0 h 348714"/>
                <a:gd name="connsiteX8" fmla="*/ 452968 w 535626"/>
                <a:gd name="connsiteY8" fmla="*/ 31901 h 348714"/>
                <a:gd name="connsiteX9" fmla="*/ 505042 w 535626"/>
                <a:gd name="connsiteY9" fmla="*/ 35202 h 348714"/>
                <a:gd name="connsiteX10" fmla="*/ 471980 w 535626"/>
                <a:gd name="connsiteY10" fmla="*/ 62703 h 348714"/>
                <a:gd name="connsiteX11" fmla="*/ 535626 w 535626"/>
                <a:gd name="connsiteY11" fmla="*/ 84703 h 348714"/>
                <a:gd name="connsiteX12" fmla="*/ 489337 w 535626"/>
                <a:gd name="connsiteY12" fmla="*/ 97904 h 348714"/>
                <a:gd name="connsiteX13" fmla="*/ 441396 w 535626"/>
                <a:gd name="connsiteY13" fmla="*/ 200208 h 348714"/>
                <a:gd name="connsiteX14" fmla="*/ 448009 w 535626"/>
                <a:gd name="connsiteY14" fmla="*/ 338814 h 348714"/>
                <a:gd name="connsiteX15" fmla="*/ 419905 w 535626"/>
                <a:gd name="connsiteY15" fmla="*/ 348714 h 348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5626" h="348714">
                  <a:moveTo>
                    <a:pt x="419905" y="348714"/>
                  </a:moveTo>
                  <a:lnTo>
                    <a:pt x="343033" y="339914"/>
                  </a:lnTo>
                  <a:lnTo>
                    <a:pt x="121509" y="323413"/>
                  </a:lnTo>
                  <a:lnTo>
                    <a:pt x="131427" y="202408"/>
                  </a:lnTo>
                  <a:lnTo>
                    <a:pt x="100016" y="181508"/>
                  </a:lnTo>
                  <a:lnTo>
                    <a:pt x="97538" y="114405"/>
                  </a:lnTo>
                  <a:lnTo>
                    <a:pt x="56208" y="84703"/>
                  </a:lnTo>
                  <a:lnTo>
                    <a:pt x="0" y="0"/>
                  </a:lnTo>
                  <a:lnTo>
                    <a:pt x="452968" y="31901"/>
                  </a:lnTo>
                  <a:lnTo>
                    <a:pt x="505042" y="35202"/>
                  </a:lnTo>
                  <a:lnTo>
                    <a:pt x="471980" y="62703"/>
                  </a:lnTo>
                  <a:lnTo>
                    <a:pt x="535626" y="84703"/>
                  </a:lnTo>
                  <a:lnTo>
                    <a:pt x="489337" y="97904"/>
                  </a:lnTo>
                  <a:lnTo>
                    <a:pt x="441396" y="200208"/>
                  </a:lnTo>
                  <a:lnTo>
                    <a:pt x="448009" y="338814"/>
                  </a:lnTo>
                  <a:lnTo>
                    <a:pt x="419905" y="348714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468A3FE5-E997-A64E-8429-236B910D94A1}"/>
                </a:ext>
              </a:extLst>
            </p:cNvPr>
            <p:cNvSpPr>
              <a:spLocks/>
            </p:cNvSpPr>
            <p:nvPr/>
          </p:nvSpPr>
          <p:spPr>
            <a:xfrm>
              <a:off x="7877797" y="9944933"/>
              <a:ext cx="511968" cy="523842"/>
            </a:xfrm>
            <a:custGeom>
              <a:avLst/>
              <a:gdLst>
                <a:gd name="connsiteX0" fmla="*/ 591007 w 639776"/>
                <a:gd name="connsiteY0" fmla="*/ 0 h 541221"/>
                <a:gd name="connsiteX1" fmla="*/ 571996 w 639776"/>
                <a:gd name="connsiteY1" fmla="*/ 37402 h 541221"/>
                <a:gd name="connsiteX2" fmla="*/ 569516 w 639776"/>
                <a:gd name="connsiteY2" fmla="*/ 146306 h 541221"/>
                <a:gd name="connsiteX3" fmla="*/ 595140 w 639776"/>
                <a:gd name="connsiteY3" fmla="*/ 222210 h 541221"/>
                <a:gd name="connsiteX4" fmla="*/ 619938 w 639776"/>
                <a:gd name="connsiteY4" fmla="*/ 253010 h 541221"/>
                <a:gd name="connsiteX5" fmla="*/ 635642 w 639776"/>
                <a:gd name="connsiteY5" fmla="*/ 312413 h 541221"/>
                <a:gd name="connsiteX6" fmla="*/ 601753 w 639776"/>
                <a:gd name="connsiteY6" fmla="*/ 371815 h 541221"/>
                <a:gd name="connsiteX7" fmla="*/ 639776 w 639776"/>
                <a:gd name="connsiteY7" fmla="*/ 370716 h 541221"/>
                <a:gd name="connsiteX8" fmla="*/ 595140 w 639776"/>
                <a:gd name="connsiteY8" fmla="*/ 456518 h 541221"/>
                <a:gd name="connsiteX9" fmla="*/ 572823 w 639776"/>
                <a:gd name="connsiteY9" fmla="*/ 473020 h 541221"/>
                <a:gd name="connsiteX10" fmla="*/ 503388 w 639776"/>
                <a:gd name="connsiteY10" fmla="*/ 447717 h 541221"/>
                <a:gd name="connsiteX11" fmla="*/ 500910 w 639776"/>
                <a:gd name="connsiteY11" fmla="*/ 490620 h 541221"/>
                <a:gd name="connsiteX12" fmla="*/ 451314 w 639776"/>
                <a:gd name="connsiteY12" fmla="*/ 541221 h 541221"/>
                <a:gd name="connsiteX13" fmla="*/ 414118 w 639776"/>
                <a:gd name="connsiteY13" fmla="*/ 437818 h 541221"/>
                <a:gd name="connsiteX14" fmla="*/ 391800 w 639776"/>
                <a:gd name="connsiteY14" fmla="*/ 431217 h 541221"/>
                <a:gd name="connsiteX15" fmla="*/ 328980 w 639776"/>
                <a:gd name="connsiteY15" fmla="*/ 486219 h 541221"/>
                <a:gd name="connsiteX16" fmla="*/ 289303 w 639776"/>
                <a:gd name="connsiteY16" fmla="*/ 482920 h 541221"/>
                <a:gd name="connsiteX17" fmla="*/ 307489 w 639776"/>
                <a:gd name="connsiteY17" fmla="*/ 441118 h 541221"/>
                <a:gd name="connsiteX18" fmla="*/ 287650 w 639776"/>
                <a:gd name="connsiteY18" fmla="*/ 381716 h 541221"/>
                <a:gd name="connsiteX19" fmla="*/ 204992 w 639776"/>
                <a:gd name="connsiteY19" fmla="*/ 402617 h 541221"/>
                <a:gd name="connsiteX20" fmla="*/ 198379 w 639776"/>
                <a:gd name="connsiteY20" fmla="*/ 387216 h 541221"/>
                <a:gd name="connsiteX21" fmla="*/ 134732 w 639776"/>
                <a:gd name="connsiteY21" fmla="*/ 391616 h 541221"/>
                <a:gd name="connsiteX22" fmla="*/ 139692 w 639776"/>
                <a:gd name="connsiteY22" fmla="*/ 346514 h 541221"/>
                <a:gd name="connsiteX23" fmla="*/ 123161 w 639776"/>
                <a:gd name="connsiteY23" fmla="*/ 308012 h 541221"/>
                <a:gd name="connsiteX24" fmla="*/ 6611 w 639776"/>
                <a:gd name="connsiteY24" fmla="*/ 245311 h 541221"/>
                <a:gd name="connsiteX25" fmla="*/ 0 w 639776"/>
                <a:gd name="connsiteY25" fmla="*/ 223309 h 541221"/>
                <a:gd name="connsiteX26" fmla="*/ 14051 w 639776"/>
                <a:gd name="connsiteY26" fmla="*/ 205708 h 541221"/>
                <a:gd name="connsiteX27" fmla="*/ 96709 w 639776"/>
                <a:gd name="connsiteY27" fmla="*/ 184807 h 541221"/>
                <a:gd name="connsiteX28" fmla="*/ 76872 w 639776"/>
                <a:gd name="connsiteY28" fmla="*/ 172707 h 541221"/>
                <a:gd name="connsiteX29" fmla="*/ 61167 w 639776"/>
                <a:gd name="connsiteY29" fmla="*/ 115505 h 541221"/>
                <a:gd name="connsiteX30" fmla="*/ 33889 w 639776"/>
                <a:gd name="connsiteY30" fmla="*/ 105604 h 541221"/>
                <a:gd name="connsiteX31" fmla="*/ 26450 w 639776"/>
                <a:gd name="connsiteY31" fmla="*/ 57202 h 541221"/>
                <a:gd name="connsiteX32" fmla="*/ 95884 w 639776"/>
                <a:gd name="connsiteY32" fmla="*/ 42902 h 541221"/>
                <a:gd name="connsiteX33" fmla="*/ 114895 w 639776"/>
                <a:gd name="connsiteY33" fmla="*/ 5501 h 541221"/>
                <a:gd name="connsiteX34" fmla="*/ 140518 w 639776"/>
                <a:gd name="connsiteY34" fmla="*/ 11001 h 541221"/>
                <a:gd name="connsiteX35" fmla="*/ 352125 w 639776"/>
                <a:gd name="connsiteY35" fmla="*/ 12100 h 541221"/>
                <a:gd name="connsiteX36" fmla="*/ 419904 w 639776"/>
                <a:gd name="connsiteY36" fmla="*/ 5501 h 541221"/>
                <a:gd name="connsiteX37" fmla="*/ 591007 w 639776"/>
                <a:gd name="connsiteY37" fmla="*/ 0 h 54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39776" h="541221">
                  <a:moveTo>
                    <a:pt x="591007" y="0"/>
                  </a:moveTo>
                  <a:lnTo>
                    <a:pt x="571996" y="37402"/>
                  </a:lnTo>
                  <a:lnTo>
                    <a:pt x="569516" y="146306"/>
                  </a:lnTo>
                  <a:lnTo>
                    <a:pt x="595140" y="222210"/>
                  </a:lnTo>
                  <a:lnTo>
                    <a:pt x="619938" y="253010"/>
                  </a:lnTo>
                  <a:lnTo>
                    <a:pt x="635642" y="312413"/>
                  </a:lnTo>
                  <a:lnTo>
                    <a:pt x="601753" y="371815"/>
                  </a:lnTo>
                  <a:lnTo>
                    <a:pt x="639776" y="370716"/>
                  </a:lnTo>
                  <a:lnTo>
                    <a:pt x="595140" y="456518"/>
                  </a:lnTo>
                  <a:lnTo>
                    <a:pt x="572823" y="473020"/>
                  </a:lnTo>
                  <a:lnTo>
                    <a:pt x="503388" y="447717"/>
                  </a:lnTo>
                  <a:lnTo>
                    <a:pt x="500910" y="490620"/>
                  </a:lnTo>
                  <a:lnTo>
                    <a:pt x="451314" y="541221"/>
                  </a:lnTo>
                  <a:lnTo>
                    <a:pt x="414118" y="437818"/>
                  </a:lnTo>
                  <a:lnTo>
                    <a:pt x="391800" y="431217"/>
                  </a:lnTo>
                  <a:lnTo>
                    <a:pt x="328980" y="486219"/>
                  </a:lnTo>
                  <a:lnTo>
                    <a:pt x="289303" y="482920"/>
                  </a:lnTo>
                  <a:lnTo>
                    <a:pt x="307489" y="441118"/>
                  </a:lnTo>
                  <a:lnTo>
                    <a:pt x="287650" y="381716"/>
                  </a:lnTo>
                  <a:lnTo>
                    <a:pt x="204992" y="402617"/>
                  </a:lnTo>
                  <a:lnTo>
                    <a:pt x="198379" y="387216"/>
                  </a:lnTo>
                  <a:lnTo>
                    <a:pt x="134732" y="391616"/>
                  </a:lnTo>
                  <a:lnTo>
                    <a:pt x="139692" y="346514"/>
                  </a:lnTo>
                  <a:lnTo>
                    <a:pt x="123161" y="308012"/>
                  </a:lnTo>
                  <a:lnTo>
                    <a:pt x="6611" y="245311"/>
                  </a:lnTo>
                  <a:lnTo>
                    <a:pt x="0" y="223309"/>
                  </a:lnTo>
                  <a:lnTo>
                    <a:pt x="14051" y="205708"/>
                  </a:lnTo>
                  <a:lnTo>
                    <a:pt x="96709" y="184807"/>
                  </a:lnTo>
                  <a:lnTo>
                    <a:pt x="76872" y="172707"/>
                  </a:lnTo>
                  <a:lnTo>
                    <a:pt x="61167" y="115505"/>
                  </a:lnTo>
                  <a:lnTo>
                    <a:pt x="33889" y="105604"/>
                  </a:lnTo>
                  <a:lnTo>
                    <a:pt x="26450" y="57202"/>
                  </a:lnTo>
                  <a:lnTo>
                    <a:pt x="95884" y="42902"/>
                  </a:lnTo>
                  <a:lnTo>
                    <a:pt x="114895" y="5501"/>
                  </a:lnTo>
                  <a:lnTo>
                    <a:pt x="140518" y="11001"/>
                  </a:lnTo>
                  <a:lnTo>
                    <a:pt x="352125" y="12100"/>
                  </a:lnTo>
                  <a:lnTo>
                    <a:pt x="419904" y="5501"/>
                  </a:lnTo>
                  <a:lnTo>
                    <a:pt x="591007" y="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09102B22-431E-5B44-A574-49403A260725}"/>
                </a:ext>
              </a:extLst>
            </p:cNvPr>
            <p:cNvSpPr>
              <a:spLocks/>
            </p:cNvSpPr>
            <p:nvPr/>
          </p:nvSpPr>
          <p:spPr>
            <a:xfrm>
              <a:off x="2543139" y="10542242"/>
              <a:ext cx="645584" cy="483383"/>
            </a:xfrm>
            <a:custGeom>
              <a:avLst/>
              <a:gdLst>
                <a:gd name="connsiteX0" fmla="*/ 0 w 806747"/>
                <a:gd name="connsiteY0" fmla="*/ 258510 h 499420"/>
                <a:gd name="connsiteX1" fmla="*/ 42156 w 806747"/>
                <a:gd name="connsiteY1" fmla="*/ 242010 h 499420"/>
                <a:gd name="connsiteX2" fmla="*/ 73566 w 806747"/>
                <a:gd name="connsiteY2" fmla="*/ 192507 h 499420"/>
                <a:gd name="connsiteX3" fmla="*/ 131428 w 806747"/>
                <a:gd name="connsiteY3" fmla="*/ 187007 h 499420"/>
                <a:gd name="connsiteX4" fmla="*/ 187635 w 806747"/>
                <a:gd name="connsiteY4" fmla="*/ 141905 h 499420"/>
                <a:gd name="connsiteX5" fmla="*/ 297571 w 806747"/>
                <a:gd name="connsiteY5" fmla="*/ 138604 h 499420"/>
                <a:gd name="connsiteX6" fmla="*/ 359564 w 806747"/>
                <a:gd name="connsiteY6" fmla="*/ 129805 h 499420"/>
                <a:gd name="connsiteX7" fmla="*/ 378576 w 806747"/>
                <a:gd name="connsiteY7" fmla="*/ 150706 h 499420"/>
                <a:gd name="connsiteX8" fmla="*/ 462888 w 806747"/>
                <a:gd name="connsiteY8" fmla="*/ 154005 h 499420"/>
                <a:gd name="connsiteX9" fmla="*/ 518269 w 806747"/>
                <a:gd name="connsiteY9" fmla="*/ 95704 h 499420"/>
                <a:gd name="connsiteX10" fmla="*/ 543067 w 806747"/>
                <a:gd name="connsiteY10" fmla="*/ 97904 h 499420"/>
                <a:gd name="connsiteX11" fmla="*/ 633165 w 806747"/>
                <a:gd name="connsiteY11" fmla="*/ 34101 h 499420"/>
                <a:gd name="connsiteX12" fmla="*/ 657136 w 806747"/>
                <a:gd name="connsiteY12" fmla="*/ 48402 h 499420"/>
                <a:gd name="connsiteX13" fmla="*/ 715823 w 806747"/>
                <a:gd name="connsiteY13" fmla="*/ 0 h 499420"/>
                <a:gd name="connsiteX14" fmla="*/ 754671 w 806747"/>
                <a:gd name="connsiteY14" fmla="*/ 5500 h 499420"/>
                <a:gd name="connsiteX15" fmla="*/ 786909 w 806747"/>
                <a:gd name="connsiteY15" fmla="*/ 33001 h 499420"/>
                <a:gd name="connsiteX16" fmla="*/ 766243 w 806747"/>
                <a:gd name="connsiteY16" fmla="*/ 58302 h 499420"/>
                <a:gd name="connsiteX17" fmla="*/ 790214 w 806747"/>
                <a:gd name="connsiteY17" fmla="*/ 88003 h 499420"/>
                <a:gd name="connsiteX18" fmla="*/ 781123 w 806747"/>
                <a:gd name="connsiteY18" fmla="*/ 138604 h 499420"/>
                <a:gd name="connsiteX19" fmla="*/ 806747 w 806747"/>
                <a:gd name="connsiteY19" fmla="*/ 182607 h 499420"/>
                <a:gd name="connsiteX20" fmla="*/ 774510 w 806747"/>
                <a:gd name="connsiteY20" fmla="*/ 227709 h 499420"/>
                <a:gd name="connsiteX21" fmla="*/ 722436 w 806747"/>
                <a:gd name="connsiteY21" fmla="*/ 214508 h 499420"/>
                <a:gd name="connsiteX22" fmla="*/ 639776 w 806747"/>
                <a:gd name="connsiteY22" fmla="*/ 283811 h 499420"/>
                <a:gd name="connsiteX23" fmla="*/ 605886 w 806747"/>
                <a:gd name="connsiteY23" fmla="*/ 278311 h 499420"/>
                <a:gd name="connsiteX24" fmla="*/ 591009 w 806747"/>
                <a:gd name="connsiteY24" fmla="*/ 330012 h 499420"/>
                <a:gd name="connsiteX25" fmla="*/ 613326 w 806747"/>
                <a:gd name="connsiteY25" fmla="*/ 369615 h 499420"/>
                <a:gd name="connsiteX26" fmla="*/ 610019 w 806747"/>
                <a:gd name="connsiteY26" fmla="*/ 451017 h 499420"/>
                <a:gd name="connsiteX27" fmla="*/ 515789 w 806747"/>
                <a:gd name="connsiteY27" fmla="*/ 453217 h 499420"/>
                <a:gd name="connsiteX28" fmla="*/ 491818 w 806747"/>
                <a:gd name="connsiteY28" fmla="*/ 479619 h 499420"/>
                <a:gd name="connsiteX29" fmla="*/ 263680 w 806747"/>
                <a:gd name="connsiteY29" fmla="*/ 499420 h 499420"/>
                <a:gd name="connsiteX30" fmla="*/ 249629 w 806747"/>
                <a:gd name="connsiteY30" fmla="*/ 475219 h 499420"/>
                <a:gd name="connsiteX31" fmla="*/ 267814 w 806747"/>
                <a:gd name="connsiteY31" fmla="*/ 437818 h 499420"/>
                <a:gd name="connsiteX32" fmla="*/ 327328 w 806747"/>
                <a:gd name="connsiteY32" fmla="*/ 419116 h 499420"/>
                <a:gd name="connsiteX33" fmla="*/ 357085 w 806747"/>
                <a:gd name="connsiteY33" fmla="*/ 380615 h 499420"/>
                <a:gd name="connsiteX34" fmla="*/ 367831 w 806747"/>
                <a:gd name="connsiteY34" fmla="*/ 309112 h 499420"/>
                <a:gd name="connsiteX35" fmla="*/ 306663 w 806747"/>
                <a:gd name="connsiteY35" fmla="*/ 314613 h 499420"/>
                <a:gd name="connsiteX36" fmla="*/ 220699 w 806747"/>
                <a:gd name="connsiteY36" fmla="*/ 287112 h 499420"/>
                <a:gd name="connsiteX37" fmla="*/ 87619 w 806747"/>
                <a:gd name="connsiteY37" fmla="*/ 279410 h 499420"/>
                <a:gd name="connsiteX38" fmla="*/ 40504 w 806747"/>
                <a:gd name="connsiteY38" fmla="*/ 255210 h 499420"/>
                <a:gd name="connsiteX39" fmla="*/ 0 w 806747"/>
                <a:gd name="connsiteY39" fmla="*/ 258510 h 49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06747" h="499420">
                  <a:moveTo>
                    <a:pt x="0" y="258510"/>
                  </a:moveTo>
                  <a:lnTo>
                    <a:pt x="42156" y="242010"/>
                  </a:lnTo>
                  <a:lnTo>
                    <a:pt x="73566" y="192507"/>
                  </a:lnTo>
                  <a:lnTo>
                    <a:pt x="131428" y="187007"/>
                  </a:lnTo>
                  <a:lnTo>
                    <a:pt x="187635" y="141905"/>
                  </a:lnTo>
                  <a:lnTo>
                    <a:pt x="297571" y="138604"/>
                  </a:lnTo>
                  <a:lnTo>
                    <a:pt x="359564" y="129805"/>
                  </a:lnTo>
                  <a:lnTo>
                    <a:pt x="378576" y="150706"/>
                  </a:lnTo>
                  <a:lnTo>
                    <a:pt x="462888" y="154005"/>
                  </a:lnTo>
                  <a:lnTo>
                    <a:pt x="518269" y="95704"/>
                  </a:lnTo>
                  <a:lnTo>
                    <a:pt x="543067" y="97904"/>
                  </a:lnTo>
                  <a:lnTo>
                    <a:pt x="633165" y="34101"/>
                  </a:lnTo>
                  <a:lnTo>
                    <a:pt x="657136" y="48402"/>
                  </a:lnTo>
                  <a:lnTo>
                    <a:pt x="715823" y="0"/>
                  </a:lnTo>
                  <a:lnTo>
                    <a:pt x="754671" y="5500"/>
                  </a:lnTo>
                  <a:lnTo>
                    <a:pt x="786909" y="33001"/>
                  </a:lnTo>
                  <a:lnTo>
                    <a:pt x="766243" y="58302"/>
                  </a:lnTo>
                  <a:lnTo>
                    <a:pt x="790214" y="88003"/>
                  </a:lnTo>
                  <a:lnTo>
                    <a:pt x="781123" y="138604"/>
                  </a:lnTo>
                  <a:lnTo>
                    <a:pt x="806747" y="182607"/>
                  </a:lnTo>
                  <a:lnTo>
                    <a:pt x="774510" y="227709"/>
                  </a:lnTo>
                  <a:lnTo>
                    <a:pt x="722436" y="214508"/>
                  </a:lnTo>
                  <a:lnTo>
                    <a:pt x="639776" y="283811"/>
                  </a:lnTo>
                  <a:lnTo>
                    <a:pt x="605886" y="278311"/>
                  </a:lnTo>
                  <a:lnTo>
                    <a:pt x="591009" y="330012"/>
                  </a:lnTo>
                  <a:lnTo>
                    <a:pt x="613326" y="369615"/>
                  </a:lnTo>
                  <a:lnTo>
                    <a:pt x="610019" y="451017"/>
                  </a:lnTo>
                  <a:lnTo>
                    <a:pt x="515789" y="453217"/>
                  </a:lnTo>
                  <a:lnTo>
                    <a:pt x="491818" y="479619"/>
                  </a:lnTo>
                  <a:lnTo>
                    <a:pt x="263680" y="499420"/>
                  </a:lnTo>
                  <a:lnTo>
                    <a:pt x="249629" y="475219"/>
                  </a:lnTo>
                  <a:lnTo>
                    <a:pt x="267814" y="437818"/>
                  </a:lnTo>
                  <a:lnTo>
                    <a:pt x="327328" y="419116"/>
                  </a:lnTo>
                  <a:lnTo>
                    <a:pt x="357085" y="380615"/>
                  </a:lnTo>
                  <a:lnTo>
                    <a:pt x="367831" y="309112"/>
                  </a:lnTo>
                  <a:lnTo>
                    <a:pt x="306663" y="314613"/>
                  </a:lnTo>
                  <a:lnTo>
                    <a:pt x="220699" y="287112"/>
                  </a:lnTo>
                  <a:lnTo>
                    <a:pt x="87619" y="279410"/>
                  </a:lnTo>
                  <a:lnTo>
                    <a:pt x="40504" y="255210"/>
                  </a:lnTo>
                  <a:lnTo>
                    <a:pt x="0" y="25851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E453E6D5-C7BE-2D95-682B-81DD9C4A7BFD}"/>
                </a:ext>
              </a:extLst>
            </p:cNvPr>
            <p:cNvSpPr>
              <a:spLocks/>
            </p:cNvSpPr>
            <p:nvPr/>
          </p:nvSpPr>
          <p:spPr>
            <a:xfrm>
              <a:off x="4495763" y="10449611"/>
              <a:ext cx="492785" cy="341775"/>
            </a:xfrm>
            <a:custGeom>
              <a:avLst/>
              <a:gdLst>
                <a:gd name="connsiteX0" fmla="*/ 433957 w 615804"/>
                <a:gd name="connsiteY0" fmla="*/ 64902 h 353114"/>
                <a:gd name="connsiteX1" fmla="*/ 472806 w 615804"/>
                <a:gd name="connsiteY1" fmla="*/ 111104 h 353114"/>
                <a:gd name="connsiteX2" fmla="*/ 476940 w 615804"/>
                <a:gd name="connsiteY2" fmla="*/ 141905 h 353114"/>
                <a:gd name="connsiteX3" fmla="*/ 544719 w 615804"/>
                <a:gd name="connsiteY3" fmla="*/ 156206 h 353114"/>
                <a:gd name="connsiteX4" fmla="*/ 586875 w 615804"/>
                <a:gd name="connsiteY4" fmla="*/ 233209 h 353114"/>
                <a:gd name="connsiteX5" fmla="*/ 615805 w 615804"/>
                <a:gd name="connsiteY5" fmla="*/ 260710 h 353114"/>
                <a:gd name="connsiteX6" fmla="*/ 577783 w 615804"/>
                <a:gd name="connsiteY6" fmla="*/ 353115 h 353114"/>
                <a:gd name="connsiteX7" fmla="*/ 276906 w 615804"/>
                <a:gd name="connsiteY7" fmla="*/ 332213 h 353114"/>
                <a:gd name="connsiteX8" fmla="*/ 0 w 615804"/>
                <a:gd name="connsiteY8" fmla="*/ 313512 h 353114"/>
                <a:gd name="connsiteX9" fmla="*/ 119028 w 615804"/>
                <a:gd name="connsiteY9" fmla="*/ 161707 h 353114"/>
                <a:gd name="connsiteX10" fmla="*/ 177717 w 615804"/>
                <a:gd name="connsiteY10" fmla="*/ 69302 h 353114"/>
                <a:gd name="connsiteX11" fmla="*/ 195901 w 615804"/>
                <a:gd name="connsiteY11" fmla="*/ 37401 h 353114"/>
                <a:gd name="connsiteX12" fmla="*/ 208300 w 615804"/>
                <a:gd name="connsiteY12" fmla="*/ 34102 h 353114"/>
                <a:gd name="connsiteX13" fmla="*/ 317408 w 615804"/>
                <a:gd name="connsiteY13" fmla="*/ 20901 h 353114"/>
                <a:gd name="connsiteX14" fmla="*/ 338900 w 615804"/>
                <a:gd name="connsiteY14" fmla="*/ 4400 h 353114"/>
                <a:gd name="connsiteX15" fmla="*/ 401720 w 615804"/>
                <a:gd name="connsiteY15" fmla="*/ 0 h 353114"/>
                <a:gd name="connsiteX16" fmla="*/ 433957 w 615804"/>
                <a:gd name="connsiteY16" fmla="*/ 64902 h 35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5804" h="353114">
                  <a:moveTo>
                    <a:pt x="433957" y="64902"/>
                  </a:moveTo>
                  <a:lnTo>
                    <a:pt x="472806" y="111104"/>
                  </a:lnTo>
                  <a:lnTo>
                    <a:pt x="476940" y="141905"/>
                  </a:lnTo>
                  <a:lnTo>
                    <a:pt x="544719" y="156206"/>
                  </a:lnTo>
                  <a:lnTo>
                    <a:pt x="586875" y="233209"/>
                  </a:lnTo>
                  <a:lnTo>
                    <a:pt x="615805" y="260710"/>
                  </a:lnTo>
                  <a:lnTo>
                    <a:pt x="577783" y="353115"/>
                  </a:lnTo>
                  <a:lnTo>
                    <a:pt x="276906" y="332213"/>
                  </a:lnTo>
                  <a:lnTo>
                    <a:pt x="0" y="313512"/>
                  </a:lnTo>
                  <a:lnTo>
                    <a:pt x="119028" y="161707"/>
                  </a:lnTo>
                  <a:lnTo>
                    <a:pt x="177717" y="69302"/>
                  </a:lnTo>
                  <a:lnTo>
                    <a:pt x="195901" y="37401"/>
                  </a:lnTo>
                  <a:lnTo>
                    <a:pt x="208300" y="34102"/>
                  </a:lnTo>
                  <a:lnTo>
                    <a:pt x="317408" y="20901"/>
                  </a:lnTo>
                  <a:lnTo>
                    <a:pt x="338900" y="4400"/>
                  </a:lnTo>
                  <a:lnTo>
                    <a:pt x="401720" y="0"/>
                  </a:lnTo>
                  <a:lnTo>
                    <a:pt x="433957" y="64902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869EEB4D-062B-7490-016F-866E6AB4E975}"/>
                </a:ext>
              </a:extLst>
            </p:cNvPr>
            <p:cNvSpPr>
              <a:spLocks/>
            </p:cNvSpPr>
            <p:nvPr/>
          </p:nvSpPr>
          <p:spPr>
            <a:xfrm>
              <a:off x="6902146" y="9940674"/>
              <a:ext cx="430609" cy="540878"/>
            </a:xfrm>
            <a:custGeom>
              <a:avLst/>
              <a:gdLst>
                <a:gd name="connsiteX0" fmla="*/ 237231 w 538106"/>
                <a:gd name="connsiteY0" fmla="*/ 0 h 558822"/>
                <a:gd name="connsiteX1" fmla="*/ 371136 w 538106"/>
                <a:gd name="connsiteY1" fmla="*/ 13201 h 558822"/>
                <a:gd name="connsiteX2" fmla="*/ 411640 w 538106"/>
                <a:gd name="connsiteY2" fmla="*/ 23101 h 558822"/>
                <a:gd name="connsiteX3" fmla="*/ 434784 w 538106"/>
                <a:gd name="connsiteY3" fmla="*/ 68203 h 558822"/>
                <a:gd name="connsiteX4" fmla="*/ 500084 w 538106"/>
                <a:gd name="connsiteY4" fmla="*/ 61603 h 558822"/>
                <a:gd name="connsiteX5" fmla="*/ 538106 w 538106"/>
                <a:gd name="connsiteY5" fmla="*/ 77003 h 558822"/>
                <a:gd name="connsiteX6" fmla="*/ 375270 w 538106"/>
                <a:gd name="connsiteY6" fmla="*/ 386117 h 558822"/>
                <a:gd name="connsiteX7" fmla="*/ 293438 w 538106"/>
                <a:gd name="connsiteY7" fmla="*/ 558823 h 558822"/>
                <a:gd name="connsiteX8" fmla="*/ 270293 w 538106"/>
                <a:gd name="connsiteY8" fmla="*/ 498321 h 558822"/>
                <a:gd name="connsiteX9" fmla="*/ 240537 w 538106"/>
                <a:gd name="connsiteY9" fmla="*/ 460919 h 558822"/>
                <a:gd name="connsiteX10" fmla="*/ 196728 w 538106"/>
                <a:gd name="connsiteY10" fmla="*/ 445519 h 558822"/>
                <a:gd name="connsiteX11" fmla="*/ 193421 w 538106"/>
                <a:gd name="connsiteY11" fmla="*/ 418016 h 558822"/>
                <a:gd name="connsiteX12" fmla="*/ 152919 w 538106"/>
                <a:gd name="connsiteY12" fmla="*/ 411417 h 558822"/>
                <a:gd name="connsiteX13" fmla="*/ 119855 w 538106"/>
                <a:gd name="connsiteY13" fmla="*/ 364115 h 558822"/>
                <a:gd name="connsiteX14" fmla="*/ 0 w 538106"/>
                <a:gd name="connsiteY14" fmla="*/ 305812 h 558822"/>
                <a:gd name="connsiteX15" fmla="*/ 827 w 538106"/>
                <a:gd name="connsiteY15" fmla="*/ 232110 h 558822"/>
                <a:gd name="connsiteX16" fmla="*/ 48769 w 538106"/>
                <a:gd name="connsiteY16" fmla="*/ 114405 h 558822"/>
                <a:gd name="connsiteX17" fmla="*/ 123162 w 538106"/>
                <a:gd name="connsiteY17" fmla="*/ 127605 h 558822"/>
                <a:gd name="connsiteX18" fmla="*/ 166971 w 538106"/>
                <a:gd name="connsiteY18" fmla="*/ 39603 h 558822"/>
                <a:gd name="connsiteX19" fmla="*/ 206647 w 538106"/>
                <a:gd name="connsiteY19" fmla="*/ 39603 h 558822"/>
                <a:gd name="connsiteX20" fmla="*/ 237231 w 538106"/>
                <a:gd name="connsiteY20" fmla="*/ 0 h 55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8106" h="558822">
                  <a:moveTo>
                    <a:pt x="237231" y="0"/>
                  </a:moveTo>
                  <a:lnTo>
                    <a:pt x="371136" y="13201"/>
                  </a:lnTo>
                  <a:lnTo>
                    <a:pt x="411640" y="23101"/>
                  </a:lnTo>
                  <a:lnTo>
                    <a:pt x="434784" y="68203"/>
                  </a:lnTo>
                  <a:lnTo>
                    <a:pt x="500084" y="61603"/>
                  </a:lnTo>
                  <a:lnTo>
                    <a:pt x="538106" y="77003"/>
                  </a:lnTo>
                  <a:lnTo>
                    <a:pt x="375270" y="386117"/>
                  </a:lnTo>
                  <a:lnTo>
                    <a:pt x="293438" y="558823"/>
                  </a:lnTo>
                  <a:lnTo>
                    <a:pt x="270293" y="498321"/>
                  </a:lnTo>
                  <a:lnTo>
                    <a:pt x="240537" y="460919"/>
                  </a:lnTo>
                  <a:lnTo>
                    <a:pt x="196728" y="445519"/>
                  </a:lnTo>
                  <a:lnTo>
                    <a:pt x="193421" y="418016"/>
                  </a:lnTo>
                  <a:lnTo>
                    <a:pt x="152919" y="411417"/>
                  </a:lnTo>
                  <a:lnTo>
                    <a:pt x="119855" y="364115"/>
                  </a:lnTo>
                  <a:lnTo>
                    <a:pt x="0" y="305812"/>
                  </a:lnTo>
                  <a:lnTo>
                    <a:pt x="827" y="232110"/>
                  </a:lnTo>
                  <a:lnTo>
                    <a:pt x="48769" y="114405"/>
                  </a:lnTo>
                  <a:lnTo>
                    <a:pt x="123162" y="127605"/>
                  </a:lnTo>
                  <a:lnTo>
                    <a:pt x="166971" y="39603"/>
                  </a:lnTo>
                  <a:lnTo>
                    <a:pt x="206647" y="39603"/>
                  </a:lnTo>
                  <a:lnTo>
                    <a:pt x="237231" y="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F6F2C82A-ED89-B7ED-D026-DC1EE27C6B45}"/>
                </a:ext>
              </a:extLst>
            </p:cNvPr>
            <p:cNvSpPr>
              <a:spLocks/>
            </p:cNvSpPr>
            <p:nvPr/>
          </p:nvSpPr>
          <p:spPr>
            <a:xfrm>
              <a:off x="4664435" y="9543533"/>
              <a:ext cx="359833" cy="254469"/>
            </a:xfrm>
            <a:custGeom>
              <a:avLst/>
              <a:gdLst>
                <a:gd name="connsiteX0" fmla="*/ 1654 w 449661"/>
                <a:gd name="connsiteY0" fmla="*/ 0 h 262911"/>
                <a:gd name="connsiteX1" fmla="*/ 61994 w 449661"/>
                <a:gd name="connsiteY1" fmla="*/ 1101 h 262911"/>
                <a:gd name="connsiteX2" fmla="*/ 449662 w 449661"/>
                <a:gd name="connsiteY2" fmla="*/ 26402 h 262911"/>
                <a:gd name="connsiteX3" fmla="*/ 436437 w 449661"/>
                <a:gd name="connsiteY3" fmla="*/ 77003 h 262911"/>
                <a:gd name="connsiteX4" fmla="*/ 374444 w 449661"/>
                <a:gd name="connsiteY4" fmla="*/ 160607 h 262911"/>
                <a:gd name="connsiteX5" fmla="*/ 400893 w 449661"/>
                <a:gd name="connsiteY5" fmla="*/ 203509 h 262911"/>
                <a:gd name="connsiteX6" fmla="*/ 381055 w 449661"/>
                <a:gd name="connsiteY6" fmla="*/ 224410 h 262911"/>
                <a:gd name="connsiteX7" fmla="*/ 333940 w 449661"/>
                <a:gd name="connsiteY7" fmla="*/ 260712 h 262911"/>
                <a:gd name="connsiteX8" fmla="*/ 304183 w 449661"/>
                <a:gd name="connsiteY8" fmla="*/ 211209 h 262911"/>
                <a:gd name="connsiteX9" fmla="*/ 271120 w 449661"/>
                <a:gd name="connsiteY9" fmla="*/ 201309 h 262911"/>
                <a:gd name="connsiteX10" fmla="*/ 254589 w 449661"/>
                <a:gd name="connsiteY10" fmla="*/ 172707 h 262911"/>
                <a:gd name="connsiteX11" fmla="*/ 210779 w 449661"/>
                <a:gd name="connsiteY11" fmla="*/ 207908 h 262911"/>
                <a:gd name="connsiteX12" fmla="*/ 186808 w 449661"/>
                <a:gd name="connsiteY12" fmla="*/ 181508 h 262911"/>
                <a:gd name="connsiteX13" fmla="*/ 159530 w 449661"/>
                <a:gd name="connsiteY13" fmla="*/ 222210 h 262911"/>
                <a:gd name="connsiteX14" fmla="*/ 94231 w 449661"/>
                <a:gd name="connsiteY14" fmla="*/ 262912 h 262911"/>
                <a:gd name="connsiteX15" fmla="*/ 103324 w 449661"/>
                <a:gd name="connsiteY15" fmla="*/ 231010 h 262911"/>
                <a:gd name="connsiteX16" fmla="*/ 77699 w 449661"/>
                <a:gd name="connsiteY16" fmla="*/ 160607 h 262911"/>
                <a:gd name="connsiteX17" fmla="*/ 31411 w 449661"/>
                <a:gd name="connsiteY17" fmla="*/ 100104 h 262911"/>
                <a:gd name="connsiteX18" fmla="*/ 0 w 449661"/>
                <a:gd name="connsiteY18" fmla="*/ 36302 h 262911"/>
                <a:gd name="connsiteX19" fmla="*/ 1654 w 449661"/>
                <a:gd name="connsiteY19" fmla="*/ 0 h 26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9661" h="262911">
                  <a:moveTo>
                    <a:pt x="1654" y="0"/>
                  </a:moveTo>
                  <a:lnTo>
                    <a:pt x="61994" y="1101"/>
                  </a:lnTo>
                  <a:lnTo>
                    <a:pt x="449662" y="26402"/>
                  </a:lnTo>
                  <a:lnTo>
                    <a:pt x="436437" y="77003"/>
                  </a:lnTo>
                  <a:lnTo>
                    <a:pt x="374444" y="160607"/>
                  </a:lnTo>
                  <a:lnTo>
                    <a:pt x="400893" y="203509"/>
                  </a:lnTo>
                  <a:lnTo>
                    <a:pt x="381055" y="224410"/>
                  </a:lnTo>
                  <a:lnTo>
                    <a:pt x="333940" y="260712"/>
                  </a:lnTo>
                  <a:lnTo>
                    <a:pt x="304183" y="211209"/>
                  </a:lnTo>
                  <a:lnTo>
                    <a:pt x="271120" y="201309"/>
                  </a:lnTo>
                  <a:lnTo>
                    <a:pt x="254589" y="172707"/>
                  </a:lnTo>
                  <a:lnTo>
                    <a:pt x="210779" y="207908"/>
                  </a:lnTo>
                  <a:lnTo>
                    <a:pt x="186808" y="181508"/>
                  </a:lnTo>
                  <a:lnTo>
                    <a:pt x="159530" y="222210"/>
                  </a:lnTo>
                  <a:lnTo>
                    <a:pt x="94231" y="262912"/>
                  </a:lnTo>
                  <a:lnTo>
                    <a:pt x="103324" y="231010"/>
                  </a:lnTo>
                  <a:lnTo>
                    <a:pt x="77699" y="160607"/>
                  </a:lnTo>
                  <a:lnTo>
                    <a:pt x="31411" y="100104"/>
                  </a:lnTo>
                  <a:lnTo>
                    <a:pt x="0" y="36302"/>
                  </a:lnTo>
                  <a:lnTo>
                    <a:pt x="1654" y="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509BA4C3-AC13-3323-149F-2D8FA8158DA9}"/>
                </a:ext>
              </a:extLst>
            </p:cNvPr>
            <p:cNvSpPr>
              <a:spLocks/>
            </p:cNvSpPr>
            <p:nvPr/>
          </p:nvSpPr>
          <p:spPr>
            <a:xfrm>
              <a:off x="5584523" y="10851012"/>
              <a:ext cx="456405" cy="449311"/>
            </a:xfrm>
            <a:custGeom>
              <a:avLst/>
              <a:gdLst>
                <a:gd name="connsiteX0" fmla="*/ 116548 w 570342"/>
                <a:gd name="connsiteY0" fmla="*/ 4400 h 464217"/>
                <a:gd name="connsiteX1" fmla="*/ 277732 w 570342"/>
                <a:gd name="connsiteY1" fmla="*/ 1099 h 464217"/>
                <a:gd name="connsiteX2" fmla="*/ 416598 w 570342"/>
                <a:gd name="connsiteY2" fmla="*/ 0 h 464217"/>
                <a:gd name="connsiteX3" fmla="*/ 486032 w 570342"/>
                <a:gd name="connsiteY3" fmla="*/ 324512 h 464217"/>
                <a:gd name="connsiteX4" fmla="*/ 511655 w 570342"/>
                <a:gd name="connsiteY4" fmla="*/ 333313 h 464217"/>
                <a:gd name="connsiteX5" fmla="*/ 524054 w 570342"/>
                <a:gd name="connsiteY5" fmla="*/ 389414 h 464217"/>
                <a:gd name="connsiteX6" fmla="*/ 570342 w 570342"/>
                <a:gd name="connsiteY6" fmla="*/ 434517 h 464217"/>
                <a:gd name="connsiteX7" fmla="*/ 542239 w 570342"/>
                <a:gd name="connsiteY7" fmla="*/ 442217 h 464217"/>
                <a:gd name="connsiteX8" fmla="*/ 490165 w 570342"/>
                <a:gd name="connsiteY8" fmla="*/ 415816 h 464217"/>
                <a:gd name="connsiteX9" fmla="*/ 329808 w 570342"/>
                <a:gd name="connsiteY9" fmla="*/ 408117 h 464217"/>
                <a:gd name="connsiteX10" fmla="*/ 282692 w 570342"/>
                <a:gd name="connsiteY10" fmla="*/ 434517 h 464217"/>
                <a:gd name="connsiteX11" fmla="*/ 236402 w 570342"/>
                <a:gd name="connsiteY11" fmla="*/ 431217 h 464217"/>
                <a:gd name="connsiteX12" fmla="*/ 157051 w 570342"/>
                <a:gd name="connsiteY12" fmla="*/ 464218 h 464217"/>
                <a:gd name="connsiteX13" fmla="*/ 103324 w 570342"/>
                <a:gd name="connsiteY13" fmla="*/ 456518 h 464217"/>
                <a:gd name="connsiteX14" fmla="*/ 125641 w 570342"/>
                <a:gd name="connsiteY14" fmla="*/ 410317 h 464217"/>
                <a:gd name="connsiteX15" fmla="*/ 81831 w 570342"/>
                <a:gd name="connsiteY15" fmla="*/ 315712 h 464217"/>
                <a:gd name="connsiteX16" fmla="*/ 99190 w 570342"/>
                <a:gd name="connsiteY16" fmla="*/ 234308 h 464217"/>
                <a:gd name="connsiteX17" fmla="*/ 129773 w 570342"/>
                <a:gd name="connsiteY17" fmla="*/ 170506 h 464217"/>
                <a:gd name="connsiteX18" fmla="*/ 88444 w 570342"/>
                <a:gd name="connsiteY18" fmla="*/ 133105 h 464217"/>
                <a:gd name="connsiteX19" fmla="*/ 74392 w 570342"/>
                <a:gd name="connsiteY19" fmla="*/ 61602 h 464217"/>
                <a:gd name="connsiteX20" fmla="*/ 20664 w 570342"/>
                <a:gd name="connsiteY20" fmla="*/ 40700 h 464217"/>
                <a:gd name="connsiteX21" fmla="*/ 0 w 570342"/>
                <a:gd name="connsiteY21" fmla="*/ 5500 h 464217"/>
                <a:gd name="connsiteX22" fmla="*/ 102497 w 570342"/>
                <a:gd name="connsiteY22" fmla="*/ 4400 h 464217"/>
                <a:gd name="connsiteX23" fmla="*/ 116548 w 570342"/>
                <a:gd name="connsiteY23" fmla="*/ 4400 h 464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0342" h="464217">
                  <a:moveTo>
                    <a:pt x="116548" y="4400"/>
                  </a:moveTo>
                  <a:lnTo>
                    <a:pt x="277732" y="1099"/>
                  </a:lnTo>
                  <a:lnTo>
                    <a:pt x="416598" y="0"/>
                  </a:lnTo>
                  <a:lnTo>
                    <a:pt x="486032" y="324512"/>
                  </a:lnTo>
                  <a:lnTo>
                    <a:pt x="511655" y="333313"/>
                  </a:lnTo>
                  <a:lnTo>
                    <a:pt x="524054" y="389414"/>
                  </a:lnTo>
                  <a:lnTo>
                    <a:pt x="570342" y="434517"/>
                  </a:lnTo>
                  <a:lnTo>
                    <a:pt x="542239" y="442217"/>
                  </a:lnTo>
                  <a:lnTo>
                    <a:pt x="490165" y="415816"/>
                  </a:lnTo>
                  <a:lnTo>
                    <a:pt x="329808" y="408117"/>
                  </a:lnTo>
                  <a:lnTo>
                    <a:pt x="282692" y="434517"/>
                  </a:lnTo>
                  <a:lnTo>
                    <a:pt x="236402" y="431217"/>
                  </a:lnTo>
                  <a:lnTo>
                    <a:pt x="157051" y="464218"/>
                  </a:lnTo>
                  <a:lnTo>
                    <a:pt x="103324" y="456518"/>
                  </a:lnTo>
                  <a:lnTo>
                    <a:pt x="125641" y="410317"/>
                  </a:lnTo>
                  <a:lnTo>
                    <a:pt x="81831" y="315712"/>
                  </a:lnTo>
                  <a:lnTo>
                    <a:pt x="99190" y="234308"/>
                  </a:lnTo>
                  <a:lnTo>
                    <a:pt x="129773" y="170506"/>
                  </a:lnTo>
                  <a:lnTo>
                    <a:pt x="88444" y="133105"/>
                  </a:lnTo>
                  <a:lnTo>
                    <a:pt x="74392" y="61602"/>
                  </a:lnTo>
                  <a:lnTo>
                    <a:pt x="20664" y="40700"/>
                  </a:lnTo>
                  <a:lnTo>
                    <a:pt x="0" y="5500"/>
                  </a:lnTo>
                  <a:lnTo>
                    <a:pt x="102497" y="4400"/>
                  </a:lnTo>
                  <a:lnTo>
                    <a:pt x="116548" y="4400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E8BF3201-81E2-7C05-FF89-E903B4BFBC98}"/>
                </a:ext>
              </a:extLst>
            </p:cNvPr>
            <p:cNvSpPr>
              <a:spLocks/>
            </p:cNvSpPr>
            <p:nvPr/>
          </p:nvSpPr>
          <p:spPr>
            <a:xfrm>
              <a:off x="3823061" y="10929800"/>
              <a:ext cx="313530" cy="271504"/>
            </a:xfrm>
            <a:custGeom>
              <a:avLst/>
              <a:gdLst>
                <a:gd name="connsiteX0" fmla="*/ 388495 w 391800"/>
                <a:gd name="connsiteY0" fmla="*/ 280511 h 280511"/>
                <a:gd name="connsiteX1" fmla="*/ 266986 w 391800"/>
                <a:gd name="connsiteY1" fmla="*/ 272811 h 280511"/>
                <a:gd name="connsiteX2" fmla="*/ 80179 w 391800"/>
                <a:gd name="connsiteY2" fmla="*/ 255210 h 280511"/>
                <a:gd name="connsiteX3" fmla="*/ 30584 w 391800"/>
                <a:gd name="connsiteY3" fmla="*/ 272811 h 280511"/>
                <a:gd name="connsiteX4" fmla="*/ 0 w 391800"/>
                <a:gd name="connsiteY4" fmla="*/ 262912 h 280511"/>
                <a:gd name="connsiteX5" fmla="*/ 11572 w 391800"/>
                <a:gd name="connsiteY5" fmla="*/ 145206 h 280511"/>
                <a:gd name="connsiteX6" fmla="*/ 101670 w 391800"/>
                <a:gd name="connsiteY6" fmla="*/ 15401 h 280511"/>
                <a:gd name="connsiteX7" fmla="*/ 124814 w 391800"/>
                <a:gd name="connsiteY7" fmla="*/ 4400 h 280511"/>
                <a:gd name="connsiteX8" fmla="*/ 178542 w 391800"/>
                <a:gd name="connsiteY8" fmla="*/ 12102 h 280511"/>
                <a:gd name="connsiteX9" fmla="*/ 213258 w 391800"/>
                <a:gd name="connsiteY9" fmla="*/ 0 h 280511"/>
                <a:gd name="connsiteX10" fmla="*/ 306663 w 391800"/>
                <a:gd name="connsiteY10" fmla="*/ 91304 h 280511"/>
                <a:gd name="connsiteX11" fmla="*/ 364524 w 391800"/>
                <a:gd name="connsiteY11" fmla="*/ 176007 h 280511"/>
                <a:gd name="connsiteX12" fmla="*/ 391800 w 391800"/>
                <a:gd name="connsiteY12" fmla="*/ 192508 h 280511"/>
                <a:gd name="connsiteX13" fmla="*/ 388495 w 391800"/>
                <a:gd name="connsiteY13" fmla="*/ 280511 h 28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1800" h="280511">
                  <a:moveTo>
                    <a:pt x="388495" y="280511"/>
                  </a:moveTo>
                  <a:lnTo>
                    <a:pt x="266986" y="272811"/>
                  </a:lnTo>
                  <a:lnTo>
                    <a:pt x="80179" y="255210"/>
                  </a:lnTo>
                  <a:lnTo>
                    <a:pt x="30584" y="272811"/>
                  </a:lnTo>
                  <a:lnTo>
                    <a:pt x="0" y="262912"/>
                  </a:lnTo>
                  <a:lnTo>
                    <a:pt x="11572" y="145206"/>
                  </a:lnTo>
                  <a:lnTo>
                    <a:pt x="101670" y="15401"/>
                  </a:lnTo>
                  <a:lnTo>
                    <a:pt x="124814" y="4400"/>
                  </a:lnTo>
                  <a:lnTo>
                    <a:pt x="178542" y="12102"/>
                  </a:lnTo>
                  <a:lnTo>
                    <a:pt x="213258" y="0"/>
                  </a:lnTo>
                  <a:lnTo>
                    <a:pt x="306663" y="91304"/>
                  </a:lnTo>
                  <a:lnTo>
                    <a:pt x="364524" y="176007"/>
                  </a:lnTo>
                  <a:lnTo>
                    <a:pt x="391800" y="192508"/>
                  </a:lnTo>
                  <a:lnTo>
                    <a:pt x="388495" y="280511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505CD4FD-E5E7-1856-9357-6B57B346C2E0}"/>
                </a:ext>
              </a:extLst>
            </p:cNvPr>
            <p:cNvSpPr>
              <a:spLocks/>
            </p:cNvSpPr>
            <p:nvPr/>
          </p:nvSpPr>
          <p:spPr>
            <a:xfrm>
              <a:off x="6247965" y="10712598"/>
              <a:ext cx="314853" cy="387558"/>
            </a:xfrm>
            <a:custGeom>
              <a:avLst/>
              <a:gdLst>
                <a:gd name="connsiteX0" fmla="*/ 393454 w 393453"/>
                <a:gd name="connsiteY0" fmla="*/ 134206 h 400415"/>
                <a:gd name="connsiteX1" fmla="*/ 247149 w 393453"/>
                <a:gd name="connsiteY1" fmla="*/ 313512 h 400415"/>
                <a:gd name="connsiteX2" fmla="*/ 177715 w 393453"/>
                <a:gd name="connsiteY2" fmla="*/ 400415 h 400415"/>
                <a:gd name="connsiteX3" fmla="*/ 86792 w 393453"/>
                <a:gd name="connsiteY3" fmla="*/ 343213 h 400415"/>
                <a:gd name="connsiteX4" fmla="*/ 71086 w 393453"/>
                <a:gd name="connsiteY4" fmla="*/ 284912 h 400415"/>
                <a:gd name="connsiteX5" fmla="*/ 30584 w 393453"/>
                <a:gd name="connsiteY5" fmla="*/ 255210 h 400415"/>
                <a:gd name="connsiteX6" fmla="*/ 0 w 393453"/>
                <a:gd name="connsiteY6" fmla="*/ 187008 h 400415"/>
                <a:gd name="connsiteX7" fmla="*/ 24798 w 393453"/>
                <a:gd name="connsiteY7" fmla="*/ 160606 h 400415"/>
                <a:gd name="connsiteX8" fmla="*/ 9920 w 393453"/>
                <a:gd name="connsiteY8" fmla="*/ 137505 h 400415"/>
                <a:gd name="connsiteX9" fmla="*/ 36370 w 393453"/>
                <a:gd name="connsiteY9" fmla="*/ 106705 h 400415"/>
                <a:gd name="connsiteX10" fmla="*/ 76872 w 393453"/>
                <a:gd name="connsiteY10" fmla="*/ 91304 h 400415"/>
                <a:gd name="connsiteX11" fmla="*/ 85965 w 393453"/>
                <a:gd name="connsiteY11" fmla="*/ 119904 h 400415"/>
                <a:gd name="connsiteX12" fmla="*/ 116549 w 393453"/>
                <a:gd name="connsiteY12" fmla="*/ 74803 h 400415"/>
                <a:gd name="connsiteX13" fmla="*/ 162010 w 393453"/>
                <a:gd name="connsiteY13" fmla="*/ 86903 h 400415"/>
                <a:gd name="connsiteX14" fmla="*/ 161184 w 393453"/>
                <a:gd name="connsiteY14" fmla="*/ 64902 h 400415"/>
                <a:gd name="connsiteX15" fmla="*/ 243016 w 393453"/>
                <a:gd name="connsiteY15" fmla="*/ 0 h 400415"/>
                <a:gd name="connsiteX16" fmla="*/ 291784 w 393453"/>
                <a:gd name="connsiteY16" fmla="*/ 23101 h 400415"/>
                <a:gd name="connsiteX17" fmla="*/ 338074 w 393453"/>
                <a:gd name="connsiteY17" fmla="*/ 99004 h 400415"/>
                <a:gd name="connsiteX18" fmla="*/ 393454 w 393453"/>
                <a:gd name="connsiteY18" fmla="*/ 134206 h 400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3453" h="400415">
                  <a:moveTo>
                    <a:pt x="393454" y="134206"/>
                  </a:moveTo>
                  <a:lnTo>
                    <a:pt x="247149" y="313512"/>
                  </a:lnTo>
                  <a:lnTo>
                    <a:pt x="177715" y="400415"/>
                  </a:lnTo>
                  <a:lnTo>
                    <a:pt x="86792" y="343213"/>
                  </a:lnTo>
                  <a:lnTo>
                    <a:pt x="71086" y="284912"/>
                  </a:lnTo>
                  <a:lnTo>
                    <a:pt x="30584" y="255210"/>
                  </a:lnTo>
                  <a:lnTo>
                    <a:pt x="0" y="187008"/>
                  </a:lnTo>
                  <a:lnTo>
                    <a:pt x="24798" y="160606"/>
                  </a:lnTo>
                  <a:lnTo>
                    <a:pt x="9920" y="137505"/>
                  </a:lnTo>
                  <a:lnTo>
                    <a:pt x="36370" y="106705"/>
                  </a:lnTo>
                  <a:lnTo>
                    <a:pt x="76872" y="91304"/>
                  </a:lnTo>
                  <a:lnTo>
                    <a:pt x="85965" y="119904"/>
                  </a:lnTo>
                  <a:lnTo>
                    <a:pt x="116549" y="74803"/>
                  </a:lnTo>
                  <a:lnTo>
                    <a:pt x="162010" y="86903"/>
                  </a:lnTo>
                  <a:lnTo>
                    <a:pt x="161184" y="64902"/>
                  </a:lnTo>
                  <a:lnTo>
                    <a:pt x="243016" y="0"/>
                  </a:lnTo>
                  <a:lnTo>
                    <a:pt x="291784" y="23101"/>
                  </a:lnTo>
                  <a:lnTo>
                    <a:pt x="338074" y="99004"/>
                  </a:lnTo>
                  <a:lnTo>
                    <a:pt x="393454" y="134206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942C8763-699F-2EAE-438A-90518E69460B}"/>
                </a:ext>
              </a:extLst>
            </p:cNvPr>
            <p:cNvSpPr>
              <a:spLocks/>
            </p:cNvSpPr>
            <p:nvPr/>
          </p:nvSpPr>
          <p:spPr>
            <a:xfrm>
              <a:off x="2476994" y="11170428"/>
              <a:ext cx="423995" cy="209749"/>
            </a:xfrm>
            <a:custGeom>
              <a:avLst/>
              <a:gdLst>
                <a:gd name="connsiteX0" fmla="*/ 529841 w 529841"/>
                <a:gd name="connsiteY0" fmla="*/ 215609 h 216708"/>
                <a:gd name="connsiteX1" fmla="*/ 390148 w 529841"/>
                <a:gd name="connsiteY1" fmla="*/ 216708 h 216708"/>
                <a:gd name="connsiteX2" fmla="*/ 0 w 529841"/>
                <a:gd name="connsiteY2" fmla="*/ 196909 h 216708"/>
                <a:gd name="connsiteX3" fmla="*/ 52076 w 529841"/>
                <a:gd name="connsiteY3" fmla="*/ 150706 h 216708"/>
                <a:gd name="connsiteX4" fmla="*/ 45463 w 529841"/>
                <a:gd name="connsiteY4" fmla="*/ 123205 h 216708"/>
                <a:gd name="connsiteX5" fmla="*/ 104150 w 529841"/>
                <a:gd name="connsiteY5" fmla="*/ 89103 h 216708"/>
                <a:gd name="connsiteX6" fmla="*/ 158705 w 529841"/>
                <a:gd name="connsiteY6" fmla="*/ 17601 h 216708"/>
                <a:gd name="connsiteX7" fmla="*/ 280212 w 529841"/>
                <a:gd name="connsiteY7" fmla="*/ 0 h 216708"/>
                <a:gd name="connsiteX8" fmla="*/ 360391 w 529841"/>
                <a:gd name="connsiteY8" fmla="*/ 0 h 216708"/>
                <a:gd name="connsiteX9" fmla="*/ 381882 w 529841"/>
                <a:gd name="connsiteY9" fmla="*/ 48403 h 216708"/>
                <a:gd name="connsiteX10" fmla="*/ 448835 w 529841"/>
                <a:gd name="connsiteY10" fmla="*/ 115505 h 216708"/>
                <a:gd name="connsiteX11" fmla="*/ 448008 w 529841"/>
                <a:gd name="connsiteY11" fmla="*/ 139707 h 216708"/>
                <a:gd name="connsiteX12" fmla="*/ 529841 w 529841"/>
                <a:gd name="connsiteY12" fmla="*/ 215609 h 21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9841" h="216708">
                  <a:moveTo>
                    <a:pt x="529841" y="215609"/>
                  </a:moveTo>
                  <a:lnTo>
                    <a:pt x="390148" y="216708"/>
                  </a:lnTo>
                  <a:lnTo>
                    <a:pt x="0" y="196909"/>
                  </a:lnTo>
                  <a:lnTo>
                    <a:pt x="52076" y="150706"/>
                  </a:lnTo>
                  <a:lnTo>
                    <a:pt x="45463" y="123205"/>
                  </a:lnTo>
                  <a:lnTo>
                    <a:pt x="104150" y="89103"/>
                  </a:lnTo>
                  <a:lnTo>
                    <a:pt x="158705" y="17601"/>
                  </a:lnTo>
                  <a:lnTo>
                    <a:pt x="280212" y="0"/>
                  </a:lnTo>
                  <a:lnTo>
                    <a:pt x="360391" y="0"/>
                  </a:lnTo>
                  <a:lnTo>
                    <a:pt x="381882" y="48403"/>
                  </a:lnTo>
                  <a:lnTo>
                    <a:pt x="448835" y="115505"/>
                  </a:lnTo>
                  <a:lnTo>
                    <a:pt x="448008" y="139707"/>
                  </a:lnTo>
                  <a:lnTo>
                    <a:pt x="529841" y="215609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72D2F5D7-EDFF-3FB4-79B5-50A9CAAA8ABE}"/>
                </a:ext>
              </a:extLst>
            </p:cNvPr>
            <p:cNvSpPr>
              <a:spLocks/>
            </p:cNvSpPr>
            <p:nvPr/>
          </p:nvSpPr>
          <p:spPr>
            <a:xfrm>
              <a:off x="6619043" y="11643163"/>
              <a:ext cx="592004" cy="589856"/>
            </a:xfrm>
            <a:custGeom>
              <a:avLst/>
              <a:gdLst>
                <a:gd name="connsiteX0" fmla="*/ 658787 w 739792"/>
                <a:gd name="connsiteY0" fmla="*/ 567623 h 609425"/>
                <a:gd name="connsiteX1" fmla="*/ 576955 w 739792"/>
                <a:gd name="connsiteY1" fmla="*/ 609426 h 609425"/>
                <a:gd name="connsiteX2" fmla="*/ 465366 w 739792"/>
                <a:gd name="connsiteY2" fmla="*/ 598425 h 609425"/>
                <a:gd name="connsiteX3" fmla="*/ 228136 w 739792"/>
                <a:gd name="connsiteY3" fmla="*/ 484020 h 609425"/>
                <a:gd name="connsiteX4" fmla="*/ 71086 w 739792"/>
                <a:gd name="connsiteY4" fmla="*/ 492821 h 609425"/>
                <a:gd name="connsiteX5" fmla="*/ 30584 w 739792"/>
                <a:gd name="connsiteY5" fmla="*/ 467519 h 609425"/>
                <a:gd name="connsiteX6" fmla="*/ 46289 w 739792"/>
                <a:gd name="connsiteY6" fmla="*/ 426818 h 609425"/>
                <a:gd name="connsiteX7" fmla="*/ 42981 w 739792"/>
                <a:gd name="connsiteY7" fmla="*/ 360815 h 609425"/>
                <a:gd name="connsiteX8" fmla="*/ 59514 w 739792"/>
                <a:gd name="connsiteY8" fmla="*/ 345414 h 609425"/>
                <a:gd name="connsiteX9" fmla="*/ 96709 w 739792"/>
                <a:gd name="connsiteY9" fmla="*/ 209009 h 609425"/>
                <a:gd name="connsiteX10" fmla="*/ 47115 w 739792"/>
                <a:gd name="connsiteY10" fmla="*/ 151807 h 609425"/>
                <a:gd name="connsiteX11" fmla="*/ 36370 w 739792"/>
                <a:gd name="connsiteY11" fmla="*/ 103405 h 609425"/>
                <a:gd name="connsiteX12" fmla="*/ 0 w 739792"/>
                <a:gd name="connsiteY12" fmla="*/ 28602 h 609425"/>
                <a:gd name="connsiteX13" fmla="*/ 58687 w 739792"/>
                <a:gd name="connsiteY13" fmla="*/ 13201 h 609425"/>
                <a:gd name="connsiteX14" fmla="*/ 153744 w 739792"/>
                <a:gd name="connsiteY14" fmla="*/ 7701 h 609425"/>
                <a:gd name="connsiteX15" fmla="*/ 373615 w 739792"/>
                <a:gd name="connsiteY15" fmla="*/ 6600 h 609425"/>
                <a:gd name="connsiteX16" fmla="*/ 412466 w 739792"/>
                <a:gd name="connsiteY16" fmla="*/ 0 h 609425"/>
                <a:gd name="connsiteX17" fmla="*/ 471980 w 739792"/>
                <a:gd name="connsiteY17" fmla="*/ 90204 h 609425"/>
                <a:gd name="connsiteX18" fmla="*/ 511655 w 739792"/>
                <a:gd name="connsiteY18" fmla="*/ 132006 h 609425"/>
                <a:gd name="connsiteX19" fmla="*/ 549678 w 739792"/>
                <a:gd name="connsiteY19" fmla="*/ 204609 h 609425"/>
                <a:gd name="connsiteX20" fmla="*/ 586873 w 739792"/>
                <a:gd name="connsiteY20" fmla="*/ 233210 h 609425"/>
                <a:gd name="connsiteX21" fmla="*/ 607539 w 739792"/>
                <a:gd name="connsiteY21" fmla="*/ 315713 h 609425"/>
                <a:gd name="connsiteX22" fmla="*/ 647215 w 739792"/>
                <a:gd name="connsiteY22" fmla="*/ 337715 h 609425"/>
                <a:gd name="connsiteX23" fmla="*/ 659613 w 739792"/>
                <a:gd name="connsiteY23" fmla="*/ 375116 h 609425"/>
                <a:gd name="connsiteX24" fmla="*/ 642255 w 739792"/>
                <a:gd name="connsiteY24" fmla="*/ 393816 h 609425"/>
                <a:gd name="connsiteX25" fmla="*/ 658787 w 739792"/>
                <a:gd name="connsiteY25" fmla="*/ 432318 h 609425"/>
                <a:gd name="connsiteX26" fmla="*/ 739793 w 739792"/>
                <a:gd name="connsiteY26" fmla="*/ 485120 h 609425"/>
                <a:gd name="connsiteX27" fmla="*/ 658787 w 739792"/>
                <a:gd name="connsiteY27" fmla="*/ 567623 h 60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39792" h="609425">
                  <a:moveTo>
                    <a:pt x="658787" y="567623"/>
                  </a:moveTo>
                  <a:lnTo>
                    <a:pt x="576955" y="609426"/>
                  </a:lnTo>
                  <a:lnTo>
                    <a:pt x="465366" y="598425"/>
                  </a:lnTo>
                  <a:lnTo>
                    <a:pt x="228136" y="484020"/>
                  </a:lnTo>
                  <a:lnTo>
                    <a:pt x="71086" y="492821"/>
                  </a:lnTo>
                  <a:lnTo>
                    <a:pt x="30584" y="467519"/>
                  </a:lnTo>
                  <a:lnTo>
                    <a:pt x="46289" y="426818"/>
                  </a:lnTo>
                  <a:lnTo>
                    <a:pt x="42981" y="360815"/>
                  </a:lnTo>
                  <a:lnTo>
                    <a:pt x="59514" y="345414"/>
                  </a:lnTo>
                  <a:lnTo>
                    <a:pt x="96709" y="209009"/>
                  </a:lnTo>
                  <a:lnTo>
                    <a:pt x="47115" y="151807"/>
                  </a:lnTo>
                  <a:lnTo>
                    <a:pt x="36370" y="103405"/>
                  </a:lnTo>
                  <a:lnTo>
                    <a:pt x="0" y="28602"/>
                  </a:lnTo>
                  <a:lnTo>
                    <a:pt x="58687" y="13201"/>
                  </a:lnTo>
                  <a:lnTo>
                    <a:pt x="153744" y="7701"/>
                  </a:lnTo>
                  <a:lnTo>
                    <a:pt x="373615" y="6600"/>
                  </a:lnTo>
                  <a:lnTo>
                    <a:pt x="412466" y="0"/>
                  </a:lnTo>
                  <a:lnTo>
                    <a:pt x="471980" y="90204"/>
                  </a:lnTo>
                  <a:lnTo>
                    <a:pt x="511655" y="132006"/>
                  </a:lnTo>
                  <a:lnTo>
                    <a:pt x="549678" y="204609"/>
                  </a:lnTo>
                  <a:lnTo>
                    <a:pt x="586873" y="233210"/>
                  </a:lnTo>
                  <a:lnTo>
                    <a:pt x="607539" y="315713"/>
                  </a:lnTo>
                  <a:lnTo>
                    <a:pt x="647215" y="337715"/>
                  </a:lnTo>
                  <a:lnTo>
                    <a:pt x="659613" y="375116"/>
                  </a:lnTo>
                  <a:lnTo>
                    <a:pt x="642255" y="393816"/>
                  </a:lnTo>
                  <a:lnTo>
                    <a:pt x="658787" y="432318"/>
                  </a:lnTo>
                  <a:lnTo>
                    <a:pt x="739793" y="485120"/>
                  </a:lnTo>
                  <a:lnTo>
                    <a:pt x="658787" y="567623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CB2849A9-1182-4EB9-2858-8F526CF12097}"/>
                </a:ext>
              </a:extLst>
            </p:cNvPr>
            <p:cNvSpPr>
              <a:spLocks/>
            </p:cNvSpPr>
            <p:nvPr/>
          </p:nvSpPr>
          <p:spPr>
            <a:xfrm>
              <a:off x="5319278" y="10856335"/>
              <a:ext cx="369094" cy="436536"/>
            </a:xfrm>
            <a:custGeom>
              <a:avLst/>
              <a:gdLst>
                <a:gd name="connsiteX0" fmla="*/ 231445 w 461234"/>
                <a:gd name="connsiteY0" fmla="*/ 382816 h 451018"/>
                <a:gd name="connsiteX1" fmla="*/ 147960 w 461234"/>
                <a:gd name="connsiteY1" fmla="*/ 419117 h 451018"/>
                <a:gd name="connsiteX2" fmla="*/ 87619 w 461234"/>
                <a:gd name="connsiteY2" fmla="*/ 409216 h 451018"/>
                <a:gd name="connsiteX3" fmla="*/ 66954 w 461234"/>
                <a:gd name="connsiteY3" fmla="*/ 422417 h 451018"/>
                <a:gd name="connsiteX4" fmla="*/ 0 w 461234"/>
                <a:gd name="connsiteY4" fmla="*/ 393816 h 451018"/>
                <a:gd name="connsiteX5" fmla="*/ 103324 w 461234"/>
                <a:gd name="connsiteY5" fmla="*/ 205708 h 451018"/>
                <a:gd name="connsiteX6" fmla="*/ 218219 w 461234"/>
                <a:gd name="connsiteY6" fmla="*/ 0 h 451018"/>
                <a:gd name="connsiteX7" fmla="*/ 263681 w 461234"/>
                <a:gd name="connsiteY7" fmla="*/ 1099 h 451018"/>
                <a:gd name="connsiteX8" fmla="*/ 331461 w 461234"/>
                <a:gd name="connsiteY8" fmla="*/ 0 h 451018"/>
                <a:gd name="connsiteX9" fmla="*/ 352125 w 461234"/>
                <a:gd name="connsiteY9" fmla="*/ 35201 h 451018"/>
                <a:gd name="connsiteX10" fmla="*/ 405853 w 461234"/>
                <a:gd name="connsiteY10" fmla="*/ 56103 h 451018"/>
                <a:gd name="connsiteX11" fmla="*/ 419905 w 461234"/>
                <a:gd name="connsiteY11" fmla="*/ 127605 h 451018"/>
                <a:gd name="connsiteX12" fmla="*/ 461234 w 461234"/>
                <a:gd name="connsiteY12" fmla="*/ 165006 h 451018"/>
                <a:gd name="connsiteX13" fmla="*/ 430650 w 461234"/>
                <a:gd name="connsiteY13" fmla="*/ 228809 h 451018"/>
                <a:gd name="connsiteX14" fmla="*/ 413292 w 461234"/>
                <a:gd name="connsiteY14" fmla="*/ 310212 h 451018"/>
                <a:gd name="connsiteX15" fmla="*/ 457102 w 461234"/>
                <a:gd name="connsiteY15" fmla="*/ 404817 h 451018"/>
                <a:gd name="connsiteX16" fmla="*/ 434784 w 461234"/>
                <a:gd name="connsiteY16" fmla="*/ 451018 h 451018"/>
                <a:gd name="connsiteX17" fmla="*/ 403374 w 461234"/>
                <a:gd name="connsiteY17" fmla="*/ 414717 h 451018"/>
                <a:gd name="connsiteX18" fmla="*/ 359564 w 461234"/>
                <a:gd name="connsiteY18" fmla="*/ 411416 h 451018"/>
                <a:gd name="connsiteX19" fmla="*/ 334767 w 461234"/>
                <a:gd name="connsiteY19" fmla="*/ 443317 h 451018"/>
                <a:gd name="connsiteX20" fmla="*/ 305009 w 461234"/>
                <a:gd name="connsiteY20" fmla="*/ 421317 h 451018"/>
                <a:gd name="connsiteX21" fmla="*/ 283519 w 461234"/>
                <a:gd name="connsiteY21" fmla="*/ 432318 h 451018"/>
                <a:gd name="connsiteX22" fmla="*/ 254589 w 461234"/>
                <a:gd name="connsiteY22" fmla="*/ 363014 h 451018"/>
                <a:gd name="connsiteX23" fmla="*/ 231445 w 461234"/>
                <a:gd name="connsiteY23" fmla="*/ 382816 h 45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1234" h="451018">
                  <a:moveTo>
                    <a:pt x="231445" y="382816"/>
                  </a:moveTo>
                  <a:lnTo>
                    <a:pt x="147960" y="419117"/>
                  </a:lnTo>
                  <a:lnTo>
                    <a:pt x="87619" y="409216"/>
                  </a:lnTo>
                  <a:lnTo>
                    <a:pt x="66954" y="422417"/>
                  </a:lnTo>
                  <a:lnTo>
                    <a:pt x="0" y="393816"/>
                  </a:lnTo>
                  <a:lnTo>
                    <a:pt x="103324" y="205708"/>
                  </a:lnTo>
                  <a:lnTo>
                    <a:pt x="218219" y="0"/>
                  </a:lnTo>
                  <a:lnTo>
                    <a:pt x="263681" y="1099"/>
                  </a:lnTo>
                  <a:lnTo>
                    <a:pt x="331461" y="0"/>
                  </a:lnTo>
                  <a:lnTo>
                    <a:pt x="352125" y="35201"/>
                  </a:lnTo>
                  <a:lnTo>
                    <a:pt x="405853" y="56103"/>
                  </a:lnTo>
                  <a:lnTo>
                    <a:pt x="419905" y="127605"/>
                  </a:lnTo>
                  <a:lnTo>
                    <a:pt x="461234" y="165006"/>
                  </a:lnTo>
                  <a:lnTo>
                    <a:pt x="430650" y="228809"/>
                  </a:lnTo>
                  <a:lnTo>
                    <a:pt x="413292" y="310212"/>
                  </a:lnTo>
                  <a:lnTo>
                    <a:pt x="457102" y="404817"/>
                  </a:lnTo>
                  <a:lnTo>
                    <a:pt x="434784" y="451018"/>
                  </a:lnTo>
                  <a:lnTo>
                    <a:pt x="403374" y="414717"/>
                  </a:lnTo>
                  <a:lnTo>
                    <a:pt x="359564" y="411416"/>
                  </a:lnTo>
                  <a:lnTo>
                    <a:pt x="334767" y="443317"/>
                  </a:lnTo>
                  <a:lnTo>
                    <a:pt x="305009" y="421317"/>
                  </a:lnTo>
                  <a:lnTo>
                    <a:pt x="283519" y="432318"/>
                  </a:lnTo>
                  <a:lnTo>
                    <a:pt x="254589" y="363014"/>
                  </a:lnTo>
                  <a:lnTo>
                    <a:pt x="231445" y="382816"/>
                  </a:lnTo>
                  <a:close/>
                </a:path>
              </a:pathLst>
            </a:custGeom>
            <a:solidFill>
              <a:srgbClr val="00AFDB"/>
            </a:solidFill>
            <a:ln w="0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330FEEA3-9950-AB3E-6FAF-056B821FA51A}"/>
                </a:ext>
              </a:extLst>
            </p:cNvPr>
            <p:cNvSpPr>
              <a:spLocks/>
            </p:cNvSpPr>
            <p:nvPr/>
          </p:nvSpPr>
          <p:spPr>
            <a:xfrm>
              <a:off x="8031254" y="11338654"/>
              <a:ext cx="909505" cy="565367"/>
            </a:xfrm>
            <a:custGeom>
              <a:avLst/>
              <a:gdLst>
                <a:gd name="connsiteX0" fmla="*/ 642257 w 1136553"/>
                <a:gd name="connsiteY0" fmla="*/ 551121 h 584123"/>
                <a:gd name="connsiteX1" fmla="*/ 533974 w 1136553"/>
                <a:gd name="connsiteY1" fmla="*/ 509320 h 584123"/>
                <a:gd name="connsiteX2" fmla="*/ 543067 w 1136553"/>
                <a:gd name="connsiteY2" fmla="*/ 492820 h 584123"/>
                <a:gd name="connsiteX3" fmla="*/ 613326 w 1136553"/>
                <a:gd name="connsiteY3" fmla="*/ 515921 h 584123"/>
                <a:gd name="connsiteX4" fmla="*/ 642257 w 1136553"/>
                <a:gd name="connsiteY4" fmla="*/ 551121 h 584123"/>
                <a:gd name="connsiteX5" fmla="*/ 1049763 w 1136553"/>
                <a:gd name="connsiteY5" fmla="*/ 79202 h 584123"/>
                <a:gd name="connsiteX6" fmla="*/ 1050589 w 1136553"/>
                <a:gd name="connsiteY6" fmla="*/ 79202 h 584123"/>
                <a:gd name="connsiteX7" fmla="*/ 1101011 w 1136553"/>
                <a:gd name="connsiteY7" fmla="*/ 0 h 584123"/>
                <a:gd name="connsiteX8" fmla="*/ 1136553 w 1136553"/>
                <a:gd name="connsiteY8" fmla="*/ 15400 h 584123"/>
                <a:gd name="connsiteX9" fmla="*/ 1049763 w 1136553"/>
                <a:gd name="connsiteY9" fmla="*/ 79202 h 584123"/>
                <a:gd name="connsiteX10" fmla="*/ 76047 w 1136553"/>
                <a:gd name="connsiteY10" fmla="*/ 364114 h 584123"/>
                <a:gd name="connsiteX11" fmla="*/ 78526 w 1136553"/>
                <a:gd name="connsiteY11" fmla="*/ 363015 h 584123"/>
                <a:gd name="connsiteX12" fmla="*/ 212433 w 1136553"/>
                <a:gd name="connsiteY12" fmla="*/ 350913 h 584123"/>
                <a:gd name="connsiteX13" fmla="*/ 211606 w 1136553"/>
                <a:gd name="connsiteY13" fmla="*/ 331113 h 584123"/>
                <a:gd name="connsiteX14" fmla="*/ 286826 w 1136553"/>
                <a:gd name="connsiteY14" fmla="*/ 317912 h 584123"/>
                <a:gd name="connsiteX15" fmla="*/ 285999 w 1136553"/>
                <a:gd name="connsiteY15" fmla="*/ 306912 h 584123"/>
                <a:gd name="connsiteX16" fmla="*/ 414119 w 1136553"/>
                <a:gd name="connsiteY16" fmla="*/ 301412 h 584123"/>
                <a:gd name="connsiteX17" fmla="*/ 477767 w 1136553"/>
                <a:gd name="connsiteY17" fmla="*/ 271711 h 584123"/>
                <a:gd name="connsiteX18" fmla="*/ 514962 w 1136553"/>
                <a:gd name="connsiteY18" fmla="*/ 187006 h 584123"/>
                <a:gd name="connsiteX19" fmla="*/ 487686 w 1136553"/>
                <a:gd name="connsiteY19" fmla="*/ 161705 h 584123"/>
                <a:gd name="connsiteX20" fmla="*/ 548853 w 1136553"/>
                <a:gd name="connsiteY20" fmla="*/ 125404 h 584123"/>
                <a:gd name="connsiteX21" fmla="*/ 573651 w 1136553"/>
                <a:gd name="connsiteY21" fmla="*/ 159505 h 584123"/>
                <a:gd name="connsiteX22" fmla="*/ 631511 w 1136553"/>
                <a:gd name="connsiteY22" fmla="*/ 190307 h 584123"/>
                <a:gd name="connsiteX23" fmla="*/ 600927 w 1136553"/>
                <a:gd name="connsiteY23" fmla="*/ 115504 h 584123"/>
                <a:gd name="connsiteX24" fmla="*/ 651349 w 1136553"/>
                <a:gd name="connsiteY24" fmla="*/ 108903 h 584123"/>
                <a:gd name="connsiteX25" fmla="*/ 681107 w 1136553"/>
                <a:gd name="connsiteY25" fmla="*/ 138605 h 584123"/>
                <a:gd name="connsiteX26" fmla="*/ 686066 w 1136553"/>
                <a:gd name="connsiteY26" fmla="*/ 70402 h 584123"/>
                <a:gd name="connsiteX27" fmla="*/ 714169 w 1136553"/>
                <a:gd name="connsiteY27" fmla="*/ 12100 h 584123"/>
                <a:gd name="connsiteX28" fmla="*/ 734008 w 1136553"/>
                <a:gd name="connsiteY28" fmla="*/ 38500 h 584123"/>
                <a:gd name="connsiteX29" fmla="*/ 727395 w 1136553"/>
                <a:gd name="connsiteY29" fmla="*/ 82503 h 584123"/>
                <a:gd name="connsiteX30" fmla="*/ 753019 w 1136553"/>
                <a:gd name="connsiteY30" fmla="*/ 118805 h 584123"/>
                <a:gd name="connsiteX31" fmla="*/ 706730 w 1136553"/>
                <a:gd name="connsiteY31" fmla="*/ 143005 h 584123"/>
                <a:gd name="connsiteX32" fmla="*/ 705077 w 1136553"/>
                <a:gd name="connsiteY32" fmla="*/ 173807 h 584123"/>
                <a:gd name="connsiteX33" fmla="*/ 733181 w 1136553"/>
                <a:gd name="connsiteY33" fmla="*/ 179306 h 584123"/>
                <a:gd name="connsiteX34" fmla="*/ 795175 w 1136553"/>
                <a:gd name="connsiteY34" fmla="*/ 144106 h 584123"/>
                <a:gd name="connsiteX35" fmla="*/ 848076 w 1136553"/>
                <a:gd name="connsiteY35" fmla="*/ 129804 h 584123"/>
                <a:gd name="connsiteX36" fmla="*/ 818320 w 1136553"/>
                <a:gd name="connsiteY36" fmla="*/ 67102 h 584123"/>
                <a:gd name="connsiteX37" fmla="*/ 849729 w 1136553"/>
                <a:gd name="connsiteY37" fmla="*/ 74802 h 584123"/>
                <a:gd name="connsiteX38" fmla="*/ 904284 w 1136553"/>
                <a:gd name="connsiteY38" fmla="*/ 133105 h 584123"/>
                <a:gd name="connsiteX39" fmla="*/ 870394 w 1136553"/>
                <a:gd name="connsiteY39" fmla="*/ 177107 h 584123"/>
                <a:gd name="connsiteX40" fmla="*/ 834024 w 1136553"/>
                <a:gd name="connsiteY40" fmla="*/ 174906 h 584123"/>
                <a:gd name="connsiteX41" fmla="*/ 839810 w 1136553"/>
                <a:gd name="connsiteY41" fmla="*/ 225508 h 584123"/>
                <a:gd name="connsiteX42" fmla="*/ 820798 w 1136553"/>
                <a:gd name="connsiteY42" fmla="*/ 254110 h 584123"/>
                <a:gd name="connsiteX43" fmla="*/ 761284 w 1136553"/>
                <a:gd name="connsiteY43" fmla="*/ 290412 h 584123"/>
                <a:gd name="connsiteX44" fmla="*/ 672841 w 1136553"/>
                <a:gd name="connsiteY44" fmla="*/ 396015 h 584123"/>
                <a:gd name="connsiteX45" fmla="*/ 654655 w 1136553"/>
                <a:gd name="connsiteY45" fmla="*/ 438917 h 584123"/>
                <a:gd name="connsiteX46" fmla="*/ 610846 w 1136553"/>
                <a:gd name="connsiteY46" fmla="*/ 432317 h 584123"/>
                <a:gd name="connsiteX47" fmla="*/ 587702 w 1136553"/>
                <a:gd name="connsiteY47" fmla="*/ 397116 h 584123"/>
                <a:gd name="connsiteX48" fmla="*/ 604233 w 1136553"/>
                <a:gd name="connsiteY48" fmla="*/ 380614 h 584123"/>
                <a:gd name="connsiteX49" fmla="*/ 557945 w 1136553"/>
                <a:gd name="connsiteY49" fmla="*/ 336613 h 584123"/>
                <a:gd name="connsiteX50" fmla="*/ 553812 w 1136553"/>
                <a:gd name="connsiteY50" fmla="*/ 443318 h 584123"/>
                <a:gd name="connsiteX51" fmla="*/ 543893 w 1136553"/>
                <a:gd name="connsiteY51" fmla="*/ 470818 h 584123"/>
                <a:gd name="connsiteX52" fmla="*/ 517443 w 1136553"/>
                <a:gd name="connsiteY52" fmla="*/ 455417 h 584123"/>
                <a:gd name="connsiteX53" fmla="*/ 502564 w 1136553"/>
                <a:gd name="connsiteY53" fmla="*/ 369615 h 584123"/>
                <a:gd name="connsiteX54" fmla="*/ 462888 w 1136553"/>
                <a:gd name="connsiteY54" fmla="*/ 363015 h 584123"/>
                <a:gd name="connsiteX55" fmla="*/ 401720 w 1136553"/>
                <a:gd name="connsiteY55" fmla="*/ 418017 h 584123"/>
                <a:gd name="connsiteX56" fmla="*/ 443050 w 1136553"/>
                <a:gd name="connsiteY56" fmla="*/ 401516 h 584123"/>
                <a:gd name="connsiteX57" fmla="*/ 472806 w 1136553"/>
                <a:gd name="connsiteY57" fmla="*/ 452118 h 584123"/>
                <a:gd name="connsiteX58" fmla="*/ 275252 w 1136553"/>
                <a:gd name="connsiteY58" fmla="*/ 438917 h 584123"/>
                <a:gd name="connsiteX59" fmla="*/ 242190 w 1136553"/>
                <a:gd name="connsiteY59" fmla="*/ 460919 h 584123"/>
                <a:gd name="connsiteX60" fmla="*/ 96711 w 1136553"/>
                <a:gd name="connsiteY60" fmla="*/ 509320 h 584123"/>
                <a:gd name="connsiteX61" fmla="*/ 53730 w 1136553"/>
                <a:gd name="connsiteY61" fmla="*/ 418017 h 584123"/>
                <a:gd name="connsiteX62" fmla="*/ 34718 w 1136553"/>
                <a:gd name="connsiteY62" fmla="*/ 419116 h 584123"/>
                <a:gd name="connsiteX63" fmla="*/ 14880 w 1136553"/>
                <a:gd name="connsiteY63" fmla="*/ 405915 h 584123"/>
                <a:gd name="connsiteX64" fmla="*/ 0 w 1136553"/>
                <a:gd name="connsiteY64" fmla="*/ 387215 h 584123"/>
                <a:gd name="connsiteX65" fmla="*/ 4961 w 1136553"/>
                <a:gd name="connsiteY65" fmla="*/ 376214 h 584123"/>
                <a:gd name="connsiteX66" fmla="*/ 76047 w 1136553"/>
                <a:gd name="connsiteY66" fmla="*/ 364114 h 584123"/>
                <a:gd name="connsiteX67" fmla="*/ 76047 w 1136553"/>
                <a:gd name="connsiteY67" fmla="*/ 364114 h 584123"/>
                <a:gd name="connsiteX68" fmla="*/ 345513 w 1136553"/>
                <a:gd name="connsiteY68" fmla="*/ 482919 h 584123"/>
                <a:gd name="connsiteX69" fmla="*/ 70261 w 1136553"/>
                <a:gd name="connsiteY69" fmla="*/ 554422 h 584123"/>
                <a:gd name="connsiteX70" fmla="*/ 115722 w 1136553"/>
                <a:gd name="connsiteY70" fmla="*/ 522521 h 584123"/>
                <a:gd name="connsiteX71" fmla="*/ 274427 w 1136553"/>
                <a:gd name="connsiteY71" fmla="*/ 490620 h 584123"/>
                <a:gd name="connsiteX72" fmla="*/ 441397 w 1136553"/>
                <a:gd name="connsiteY72" fmla="*/ 462018 h 584123"/>
                <a:gd name="connsiteX73" fmla="*/ 494298 w 1136553"/>
                <a:gd name="connsiteY73" fmla="*/ 477419 h 584123"/>
                <a:gd name="connsiteX74" fmla="*/ 494298 w 1136553"/>
                <a:gd name="connsiteY74" fmla="*/ 485119 h 584123"/>
                <a:gd name="connsiteX75" fmla="*/ 345513 w 1136553"/>
                <a:gd name="connsiteY75" fmla="*/ 482919 h 584123"/>
                <a:gd name="connsiteX76" fmla="*/ 770378 w 1136553"/>
                <a:gd name="connsiteY76" fmla="*/ 358614 h 584123"/>
                <a:gd name="connsiteX77" fmla="*/ 872048 w 1136553"/>
                <a:gd name="connsiteY77" fmla="*/ 244210 h 584123"/>
                <a:gd name="connsiteX78" fmla="*/ 942307 w 1136553"/>
                <a:gd name="connsiteY78" fmla="*/ 182607 h 584123"/>
                <a:gd name="connsiteX79" fmla="*/ 973718 w 1136553"/>
                <a:gd name="connsiteY79" fmla="*/ 165006 h 584123"/>
                <a:gd name="connsiteX80" fmla="*/ 877834 w 1136553"/>
                <a:gd name="connsiteY80" fmla="*/ 276111 h 584123"/>
                <a:gd name="connsiteX81" fmla="*/ 837329 w 1136553"/>
                <a:gd name="connsiteY81" fmla="*/ 301412 h 584123"/>
                <a:gd name="connsiteX82" fmla="*/ 781950 w 1136553"/>
                <a:gd name="connsiteY82" fmla="*/ 366314 h 584123"/>
                <a:gd name="connsiteX83" fmla="*/ 662095 w 1136553"/>
                <a:gd name="connsiteY83" fmla="*/ 584123 h 584123"/>
                <a:gd name="connsiteX84" fmla="*/ 655482 w 1136553"/>
                <a:gd name="connsiteY84" fmla="*/ 556623 h 584123"/>
                <a:gd name="connsiteX85" fmla="*/ 770378 w 1136553"/>
                <a:gd name="connsiteY85" fmla="*/ 358614 h 58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136553" h="584123">
                  <a:moveTo>
                    <a:pt x="642257" y="551121"/>
                  </a:moveTo>
                  <a:lnTo>
                    <a:pt x="533974" y="509320"/>
                  </a:lnTo>
                  <a:lnTo>
                    <a:pt x="543067" y="492820"/>
                  </a:lnTo>
                  <a:lnTo>
                    <a:pt x="613326" y="515921"/>
                  </a:lnTo>
                  <a:lnTo>
                    <a:pt x="642257" y="551121"/>
                  </a:lnTo>
                  <a:close/>
                  <a:moveTo>
                    <a:pt x="1049763" y="79202"/>
                  </a:moveTo>
                  <a:lnTo>
                    <a:pt x="1050589" y="79202"/>
                  </a:lnTo>
                  <a:lnTo>
                    <a:pt x="1101011" y="0"/>
                  </a:lnTo>
                  <a:lnTo>
                    <a:pt x="1136553" y="15400"/>
                  </a:lnTo>
                  <a:lnTo>
                    <a:pt x="1049763" y="79202"/>
                  </a:lnTo>
                  <a:close/>
                  <a:moveTo>
                    <a:pt x="76047" y="364114"/>
                  </a:moveTo>
                  <a:lnTo>
                    <a:pt x="78526" y="363015"/>
                  </a:lnTo>
                  <a:lnTo>
                    <a:pt x="212433" y="350913"/>
                  </a:lnTo>
                  <a:lnTo>
                    <a:pt x="211606" y="331113"/>
                  </a:lnTo>
                  <a:lnTo>
                    <a:pt x="286826" y="317912"/>
                  </a:lnTo>
                  <a:lnTo>
                    <a:pt x="285999" y="306912"/>
                  </a:lnTo>
                  <a:lnTo>
                    <a:pt x="414119" y="301412"/>
                  </a:lnTo>
                  <a:lnTo>
                    <a:pt x="477767" y="271711"/>
                  </a:lnTo>
                  <a:lnTo>
                    <a:pt x="514962" y="187006"/>
                  </a:lnTo>
                  <a:lnTo>
                    <a:pt x="487686" y="161705"/>
                  </a:lnTo>
                  <a:lnTo>
                    <a:pt x="548853" y="125404"/>
                  </a:lnTo>
                  <a:lnTo>
                    <a:pt x="573651" y="159505"/>
                  </a:lnTo>
                  <a:lnTo>
                    <a:pt x="631511" y="190307"/>
                  </a:lnTo>
                  <a:lnTo>
                    <a:pt x="600927" y="115504"/>
                  </a:lnTo>
                  <a:lnTo>
                    <a:pt x="651349" y="108903"/>
                  </a:lnTo>
                  <a:lnTo>
                    <a:pt x="681107" y="138605"/>
                  </a:lnTo>
                  <a:lnTo>
                    <a:pt x="686066" y="70402"/>
                  </a:lnTo>
                  <a:lnTo>
                    <a:pt x="714169" y="12100"/>
                  </a:lnTo>
                  <a:lnTo>
                    <a:pt x="734008" y="38500"/>
                  </a:lnTo>
                  <a:lnTo>
                    <a:pt x="727395" y="82503"/>
                  </a:lnTo>
                  <a:lnTo>
                    <a:pt x="753019" y="118805"/>
                  </a:lnTo>
                  <a:lnTo>
                    <a:pt x="706730" y="143005"/>
                  </a:lnTo>
                  <a:lnTo>
                    <a:pt x="705077" y="173807"/>
                  </a:lnTo>
                  <a:lnTo>
                    <a:pt x="733181" y="179306"/>
                  </a:lnTo>
                  <a:lnTo>
                    <a:pt x="795175" y="144106"/>
                  </a:lnTo>
                  <a:lnTo>
                    <a:pt x="848076" y="129804"/>
                  </a:lnTo>
                  <a:lnTo>
                    <a:pt x="818320" y="67102"/>
                  </a:lnTo>
                  <a:lnTo>
                    <a:pt x="849729" y="74802"/>
                  </a:lnTo>
                  <a:lnTo>
                    <a:pt x="904284" y="133105"/>
                  </a:lnTo>
                  <a:lnTo>
                    <a:pt x="870394" y="177107"/>
                  </a:lnTo>
                  <a:lnTo>
                    <a:pt x="834024" y="174906"/>
                  </a:lnTo>
                  <a:lnTo>
                    <a:pt x="839810" y="225508"/>
                  </a:lnTo>
                  <a:lnTo>
                    <a:pt x="820798" y="254110"/>
                  </a:lnTo>
                  <a:lnTo>
                    <a:pt x="761284" y="290412"/>
                  </a:lnTo>
                  <a:lnTo>
                    <a:pt x="672841" y="396015"/>
                  </a:lnTo>
                  <a:lnTo>
                    <a:pt x="654655" y="438917"/>
                  </a:lnTo>
                  <a:lnTo>
                    <a:pt x="610846" y="432317"/>
                  </a:lnTo>
                  <a:lnTo>
                    <a:pt x="587702" y="397116"/>
                  </a:lnTo>
                  <a:lnTo>
                    <a:pt x="604233" y="380614"/>
                  </a:lnTo>
                  <a:lnTo>
                    <a:pt x="557945" y="336613"/>
                  </a:lnTo>
                  <a:lnTo>
                    <a:pt x="553812" y="443318"/>
                  </a:lnTo>
                  <a:lnTo>
                    <a:pt x="543893" y="470818"/>
                  </a:lnTo>
                  <a:lnTo>
                    <a:pt x="517443" y="455417"/>
                  </a:lnTo>
                  <a:lnTo>
                    <a:pt x="502564" y="369615"/>
                  </a:lnTo>
                  <a:lnTo>
                    <a:pt x="462888" y="363015"/>
                  </a:lnTo>
                  <a:lnTo>
                    <a:pt x="401720" y="418017"/>
                  </a:lnTo>
                  <a:lnTo>
                    <a:pt x="443050" y="401516"/>
                  </a:lnTo>
                  <a:lnTo>
                    <a:pt x="472806" y="452118"/>
                  </a:lnTo>
                  <a:lnTo>
                    <a:pt x="275252" y="438917"/>
                  </a:lnTo>
                  <a:lnTo>
                    <a:pt x="242190" y="460919"/>
                  </a:lnTo>
                  <a:lnTo>
                    <a:pt x="96711" y="509320"/>
                  </a:lnTo>
                  <a:lnTo>
                    <a:pt x="53730" y="418017"/>
                  </a:lnTo>
                  <a:lnTo>
                    <a:pt x="34718" y="419116"/>
                  </a:lnTo>
                  <a:lnTo>
                    <a:pt x="14880" y="405915"/>
                  </a:lnTo>
                  <a:lnTo>
                    <a:pt x="0" y="387215"/>
                  </a:lnTo>
                  <a:lnTo>
                    <a:pt x="4961" y="376214"/>
                  </a:lnTo>
                  <a:lnTo>
                    <a:pt x="76047" y="364114"/>
                  </a:lnTo>
                  <a:lnTo>
                    <a:pt x="76047" y="364114"/>
                  </a:lnTo>
                  <a:close/>
                  <a:moveTo>
                    <a:pt x="345513" y="482919"/>
                  </a:moveTo>
                  <a:lnTo>
                    <a:pt x="70261" y="554422"/>
                  </a:lnTo>
                  <a:lnTo>
                    <a:pt x="115722" y="522521"/>
                  </a:lnTo>
                  <a:lnTo>
                    <a:pt x="274427" y="490620"/>
                  </a:lnTo>
                  <a:lnTo>
                    <a:pt x="441397" y="462018"/>
                  </a:lnTo>
                  <a:lnTo>
                    <a:pt x="494298" y="477419"/>
                  </a:lnTo>
                  <a:lnTo>
                    <a:pt x="494298" y="485119"/>
                  </a:lnTo>
                  <a:lnTo>
                    <a:pt x="345513" y="482919"/>
                  </a:lnTo>
                  <a:close/>
                  <a:moveTo>
                    <a:pt x="770378" y="358614"/>
                  </a:moveTo>
                  <a:lnTo>
                    <a:pt x="872048" y="244210"/>
                  </a:lnTo>
                  <a:lnTo>
                    <a:pt x="942307" y="182607"/>
                  </a:lnTo>
                  <a:lnTo>
                    <a:pt x="973718" y="165006"/>
                  </a:lnTo>
                  <a:lnTo>
                    <a:pt x="877834" y="276111"/>
                  </a:lnTo>
                  <a:lnTo>
                    <a:pt x="837329" y="301412"/>
                  </a:lnTo>
                  <a:lnTo>
                    <a:pt x="781950" y="366314"/>
                  </a:lnTo>
                  <a:lnTo>
                    <a:pt x="662095" y="584123"/>
                  </a:lnTo>
                  <a:lnTo>
                    <a:pt x="655482" y="556623"/>
                  </a:lnTo>
                  <a:lnTo>
                    <a:pt x="770378" y="35861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CC45E3DE-D7E6-A5D5-01CE-395FB0E1518B}"/>
                </a:ext>
              </a:extLst>
            </p:cNvPr>
            <p:cNvSpPr>
              <a:spLocks/>
            </p:cNvSpPr>
            <p:nvPr/>
          </p:nvSpPr>
          <p:spPr>
            <a:xfrm>
              <a:off x="8270042" y="10253703"/>
              <a:ext cx="393566" cy="343905"/>
            </a:xfrm>
            <a:custGeom>
              <a:avLst/>
              <a:gdLst>
                <a:gd name="connsiteX0" fmla="*/ 455446 w 491816"/>
                <a:gd name="connsiteY0" fmla="*/ 354214 h 355314"/>
                <a:gd name="connsiteX1" fmla="*/ 303356 w 491816"/>
                <a:gd name="connsiteY1" fmla="*/ 347613 h 355314"/>
                <a:gd name="connsiteX2" fmla="*/ 210778 w 491816"/>
                <a:gd name="connsiteY2" fmla="*/ 349814 h 355314"/>
                <a:gd name="connsiteX3" fmla="*/ 104976 w 491816"/>
                <a:gd name="connsiteY3" fmla="*/ 352014 h 355314"/>
                <a:gd name="connsiteX4" fmla="*/ 2479 w 491816"/>
                <a:gd name="connsiteY4" fmla="*/ 355315 h 355314"/>
                <a:gd name="connsiteX5" fmla="*/ 0 w 491816"/>
                <a:gd name="connsiteY5" fmla="*/ 337714 h 355314"/>
                <a:gd name="connsiteX6" fmla="*/ 53728 w 491816"/>
                <a:gd name="connsiteY6" fmla="*/ 249711 h 355314"/>
                <a:gd name="connsiteX7" fmla="*/ 42156 w 491816"/>
                <a:gd name="connsiteY7" fmla="*/ 227709 h 355314"/>
                <a:gd name="connsiteX8" fmla="*/ 82658 w 491816"/>
                <a:gd name="connsiteY8" fmla="*/ 154007 h 355314"/>
                <a:gd name="connsiteX9" fmla="*/ 104976 w 491816"/>
                <a:gd name="connsiteY9" fmla="*/ 137505 h 355314"/>
                <a:gd name="connsiteX10" fmla="*/ 149612 w 491816"/>
                <a:gd name="connsiteY10" fmla="*/ 51703 h 355314"/>
                <a:gd name="connsiteX11" fmla="*/ 284344 w 491816"/>
                <a:gd name="connsiteY11" fmla="*/ 57202 h 355314"/>
                <a:gd name="connsiteX12" fmla="*/ 368656 w 491816"/>
                <a:gd name="connsiteY12" fmla="*/ 13201 h 355314"/>
                <a:gd name="connsiteX13" fmla="*/ 420730 w 491816"/>
                <a:gd name="connsiteY13" fmla="*/ 0 h 355314"/>
                <a:gd name="connsiteX14" fmla="*/ 454621 w 491816"/>
                <a:gd name="connsiteY14" fmla="*/ 9900 h 355314"/>
                <a:gd name="connsiteX15" fmla="*/ 455446 w 491816"/>
                <a:gd name="connsiteY15" fmla="*/ 52802 h 355314"/>
                <a:gd name="connsiteX16" fmla="*/ 476112 w 491816"/>
                <a:gd name="connsiteY16" fmla="*/ 50602 h 355314"/>
                <a:gd name="connsiteX17" fmla="*/ 463713 w 491816"/>
                <a:gd name="connsiteY17" fmla="*/ 82503 h 355314"/>
                <a:gd name="connsiteX18" fmla="*/ 491816 w 491816"/>
                <a:gd name="connsiteY18" fmla="*/ 148506 h 355314"/>
                <a:gd name="connsiteX19" fmla="*/ 441396 w 491816"/>
                <a:gd name="connsiteY19" fmla="*/ 244210 h 355314"/>
                <a:gd name="connsiteX20" fmla="*/ 455446 w 491816"/>
                <a:gd name="connsiteY20" fmla="*/ 354214 h 35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1816" h="355314">
                  <a:moveTo>
                    <a:pt x="455446" y="354214"/>
                  </a:moveTo>
                  <a:lnTo>
                    <a:pt x="303356" y="347613"/>
                  </a:lnTo>
                  <a:lnTo>
                    <a:pt x="210778" y="349814"/>
                  </a:lnTo>
                  <a:lnTo>
                    <a:pt x="104976" y="352014"/>
                  </a:lnTo>
                  <a:lnTo>
                    <a:pt x="2479" y="355315"/>
                  </a:lnTo>
                  <a:lnTo>
                    <a:pt x="0" y="337714"/>
                  </a:lnTo>
                  <a:lnTo>
                    <a:pt x="53728" y="249711"/>
                  </a:lnTo>
                  <a:lnTo>
                    <a:pt x="42156" y="227709"/>
                  </a:lnTo>
                  <a:lnTo>
                    <a:pt x="82658" y="154007"/>
                  </a:lnTo>
                  <a:lnTo>
                    <a:pt x="104976" y="137505"/>
                  </a:lnTo>
                  <a:lnTo>
                    <a:pt x="149612" y="51703"/>
                  </a:lnTo>
                  <a:lnTo>
                    <a:pt x="284344" y="57202"/>
                  </a:lnTo>
                  <a:lnTo>
                    <a:pt x="368656" y="13201"/>
                  </a:lnTo>
                  <a:lnTo>
                    <a:pt x="420730" y="0"/>
                  </a:lnTo>
                  <a:lnTo>
                    <a:pt x="454621" y="9900"/>
                  </a:lnTo>
                  <a:lnTo>
                    <a:pt x="455446" y="52802"/>
                  </a:lnTo>
                  <a:lnTo>
                    <a:pt x="476112" y="50602"/>
                  </a:lnTo>
                  <a:lnTo>
                    <a:pt x="463713" y="82503"/>
                  </a:lnTo>
                  <a:lnTo>
                    <a:pt x="491816" y="148506"/>
                  </a:lnTo>
                  <a:lnTo>
                    <a:pt x="441396" y="244210"/>
                  </a:lnTo>
                  <a:lnTo>
                    <a:pt x="455446" y="35421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BD41B4D6-5F8E-32C8-3A34-99A165CF15E1}"/>
                </a:ext>
              </a:extLst>
            </p:cNvPr>
            <p:cNvSpPr>
              <a:spLocks/>
            </p:cNvSpPr>
            <p:nvPr/>
          </p:nvSpPr>
          <p:spPr>
            <a:xfrm>
              <a:off x="8438712" y="10586961"/>
              <a:ext cx="691885" cy="748498"/>
            </a:xfrm>
            <a:custGeom>
              <a:avLst/>
              <a:gdLst>
                <a:gd name="connsiteX0" fmla="*/ 0 w 864607"/>
                <a:gd name="connsiteY0" fmla="*/ 5500 h 773330"/>
                <a:gd name="connsiteX1" fmla="*/ 92578 w 864607"/>
                <a:gd name="connsiteY1" fmla="*/ 3300 h 773330"/>
                <a:gd name="connsiteX2" fmla="*/ 244669 w 864607"/>
                <a:gd name="connsiteY2" fmla="*/ 9900 h 773330"/>
                <a:gd name="connsiteX3" fmla="*/ 371136 w 864607"/>
                <a:gd name="connsiteY3" fmla="*/ 14300 h 773330"/>
                <a:gd name="connsiteX4" fmla="*/ 345513 w 864607"/>
                <a:gd name="connsiteY4" fmla="*/ 116605 h 773330"/>
                <a:gd name="connsiteX5" fmla="*/ 429823 w 864607"/>
                <a:gd name="connsiteY5" fmla="*/ 128705 h 773330"/>
                <a:gd name="connsiteX6" fmla="*/ 464542 w 864607"/>
                <a:gd name="connsiteY6" fmla="*/ 56103 h 773330"/>
                <a:gd name="connsiteX7" fmla="*/ 465368 w 864607"/>
                <a:gd name="connsiteY7" fmla="*/ 12100 h 773330"/>
                <a:gd name="connsiteX8" fmla="*/ 504217 w 864607"/>
                <a:gd name="connsiteY8" fmla="*/ 0 h 773330"/>
                <a:gd name="connsiteX9" fmla="*/ 542240 w 864607"/>
                <a:gd name="connsiteY9" fmla="*/ 41801 h 773330"/>
                <a:gd name="connsiteX10" fmla="*/ 591007 w 864607"/>
                <a:gd name="connsiteY10" fmla="*/ 33001 h 773330"/>
                <a:gd name="connsiteX11" fmla="*/ 592661 w 864607"/>
                <a:gd name="connsiteY11" fmla="*/ 35201 h 773330"/>
                <a:gd name="connsiteX12" fmla="*/ 596795 w 864607"/>
                <a:gd name="connsiteY12" fmla="*/ 38502 h 773330"/>
                <a:gd name="connsiteX13" fmla="*/ 596795 w 864607"/>
                <a:gd name="connsiteY13" fmla="*/ 38502 h 773330"/>
                <a:gd name="connsiteX14" fmla="*/ 597621 w 864607"/>
                <a:gd name="connsiteY14" fmla="*/ 38502 h 773330"/>
                <a:gd name="connsiteX15" fmla="*/ 612499 w 864607"/>
                <a:gd name="connsiteY15" fmla="*/ 56103 h 773330"/>
                <a:gd name="connsiteX16" fmla="*/ 619939 w 864607"/>
                <a:gd name="connsiteY16" fmla="*/ 34102 h 773330"/>
                <a:gd name="connsiteX17" fmla="*/ 742273 w 864607"/>
                <a:gd name="connsiteY17" fmla="*/ 30801 h 773330"/>
                <a:gd name="connsiteX18" fmla="*/ 757978 w 864607"/>
                <a:gd name="connsiteY18" fmla="*/ 69302 h 773330"/>
                <a:gd name="connsiteX19" fmla="*/ 749712 w 864607"/>
                <a:gd name="connsiteY19" fmla="*/ 143006 h 773330"/>
                <a:gd name="connsiteX20" fmla="*/ 693504 w 864607"/>
                <a:gd name="connsiteY20" fmla="*/ 204609 h 773330"/>
                <a:gd name="connsiteX21" fmla="*/ 670360 w 864607"/>
                <a:gd name="connsiteY21" fmla="*/ 212309 h 773330"/>
                <a:gd name="connsiteX22" fmla="*/ 676146 w 864607"/>
                <a:gd name="connsiteY22" fmla="*/ 247511 h 773330"/>
                <a:gd name="connsiteX23" fmla="*/ 638949 w 864607"/>
                <a:gd name="connsiteY23" fmla="*/ 270611 h 773330"/>
                <a:gd name="connsiteX24" fmla="*/ 647216 w 864607"/>
                <a:gd name="connsiteY24" fmla="*/ 288211 h 773330"/>
                <a:gd name="connsiteX25" fmla="*/ 623244 w 864607"/>
                <a:gd name="connsiteY25" fmla="*/ 345413 h 773330"/>
                <a:gd name="connsiteX26" fmla="*/ 594315 w 864607"/>
                <a:gd name="connsiteY26" fmla="*/ 319013 h 773330"/>
                <a:gd name="connsiteX27" fmla="*/ 576130 w 864607"/>
                <a:gd name="connsiteY27" fmla="*/ 365215 h 773330"/>
                <a:gd name="connsiteX28" fmla="*/ 587702 w 864607"/>
                <a:gd name="connsiteY28" fmla="*/ 390515 h 773330"/>
                <a:gd name="connsiteX29" fmla="*/ 534801 w 864607"/>
                <a:gd name="connsiteY29" fmla="*/ 405916 h 773330"/>
                <a:gd name="connsiteX30" fmla="*/ 502563 w 864607"/>
                <a:gd name="connsiteY30" fmla="*/ 438917 h 773330"/>
                <a:gd name="connsiteX31" fmla="*/ 416600 w 864607"/>
                <a:gd name="connsiteY31" fmla="*/ 433418 h 773330"/>
                <a:gd name="connsiteX32" fmla="*/ 390975 w 864607"/>
                <a:gd name="connsiteY32" fmla="*/ 413616 h 773330"/>
                <a:gd name="connsiteX33" fmla="*/ 383536 w 864607"/>
                <a:gd name="connsiteY33" fmla="*/ 441117 h 773330"/>
                <a:gd name="connsiteX34" fmla="*/ 340553 w 864607"/>
                <a:gd name="connsiteY34" fmla="*/ 418016 h 773330"/>
                <a:gd name="connsiteX35" fmla="*/ 293438 w 864607"/>
                <a:gd name="connsiteY35" fmla="*/ 363014 h 773330"/>
                <a:gd name="connsiteX36" fmla="*/ 298397 w 864607"/>
                <a:gd name="connsiteY36" fmla="*/ 424617 h 773330"/>
                <a:gd name="connsiteX37" fmla="*/ 277733 w 864607"/>
                <a:gd name="connsiteY37" fmla="*/ 449918 h 773330"/>
                <a:gd name="connsiteX38" fmla="*/ 228965 w 864607"/>
                <a:gd name="connsiteY38" fmla="*/ 410317 h 773330"/>
                <a:gd name="connsiteX39" fmla="*/ 270293 w 864607"/>
                <a:gd name="connsiteY39" fmla="*/ 408117 h 773330"/>
                <a:gd name="connsiteX40" fmla="*/ 244669 w 864607"/>
                <a:gd name="connsiteY40" fmla="*/ 305812 h 773330"/>
                <a:gd name="connsiteX41" fmla="*/ 205820 w 864607"/>
                <a:gd name="connsiteY41" fmla="*/ 376215 h 773330"/>
                <a:gd name="connsiteX42" fmla="*/ 150439 w 864607"/>
                <a:gd name="connsiteY42" fmla="*/ 393816 h 773330"/>
                <a:gd name="connsiteX43" fmla="*/ 123162 w 864607"/>
                <a:gd name="connsiteY43" fmla="*/ 361915 h 773330"/>
                <a:gd name="connsiteX44" fmla="*/ 142999 w 864607"/>
                <a:gd name="connsiteY44" fmla="*/ 344314 h 773330"/>
                <a:gd name="connsiteX45" fmla="*/ 85965 w 864607"/>
                <a:gd name="connsiteY45" fmla="*/ 314613 h 773330"/>
                <a:gd name="connsiteX46" fmla="*/ 100843 w 864607"/>
                <a:gd name="connsiteY46" fmla="*/ 293712 h 773330"/>
                <a:gd name="connsiteX47" fmla="*/ 69434 w 864607"/>
                <a:gd name="connsiteY47" fmla="*/ 262910 h 773330"/>
                <a:gd name="connsiteX48" fmla="*/ 99191 w 864607"/>
                <a:gd name="connsiteY48" fmla="*/ 243110 h 773330"/>
                <a:gd name="connsiteX49" fmla="*/ 150439 w 864607"/>
                <a:gd name="connsiteY49" fmla="*/ 249709 h 773330"/>
                <a:gd name="connsiteX50" fmla="*/ 170277 w 864607"/>
                <a:gd name="connsiteY50" fmla="*/ 209009 h 773330"/>
                <a:gd name="connsiteX51" fmla="*/ 176063 w 864607"/>
                <a:gd name="connsiteY51" fmla="*/ 187008 h 773330"/>
                <a:gd name="connsiteX52" fmla="*/ 109109 w 864607"/>
                <a:gd name="connsiteY52" fmla="*/ 140806 h 773330"/>
                <a:gd name="connsiteX53" fmla="*/ 77699 w 864607"/>
                <a:gd name="connsiteY53" fmla="*/ 133105 h 773330"/>
                <a:gd name="connsiteX54" fmla="*/ 33891 w 864607"/>
                <a:gd name="connsiteY54" fmla="*/ 77003 h 773330"/>
                <a:gd name="connsiteX55" fmla="*/ 38023 w 864607"/>
                <a:gd name="connsiteY55" fmla="*/ 49502 h 773330"/>
                <a:gd name="connsiteX56" fmla="*/ 0 w 864607"/>
                <a:gd name="connsiteY56" fmla="*/ 5500 h 773330"/>
                <a:gd name="connsiteX57" fmla="*/ 758804 w 864607"/>
                <a:gd name="connsiteY57" fmla="*/ 70403 h 773330"/>
                <a:gd name="connsiteX58" fmla="*/ 765417 w 864607"/>
                <a:gd name="connsiteY58" fmla="*/ 77003 h 773330"/>
                <a:gd name="connsiteX59" fmla="*/ 768724 w 864607"/>
                <a:gd name="connsiteY59" fmla="*/ 83604 h 773330"/>
                <a:gd name="connsiteX60" fmla="*/ 766244 w 864607"/>
                <a:gd name="connsiteY60" fmla="*/ 94603 h 773330"/>
                <a:gd name="connsiteX61" fmla="*/ 758804 w 864607"/>
                <a:gd name="connsiteY61" fmla="*/ 70403 h 773330"/>
                <a:gd name="connsiteX62" fmla="*/ 696811 w 864607"/>
                <a:gd name="connsiteY62" fmla="*/ 719428 h 773330"/>
                <a:gd name="connsiteX63" fmla="*/ 776989 w 864607"/>
                <a:gd name="connsiteY63" fmla="*/ 667727 h 773330"/>
                <a:gd name="connsiteX64" fmla="*/ 864607 w 864607"/>
                <a:gd name="connsiteY64" fmla="*/ 630325 h 773330"/>
                <a:gd name="connsiteX65" fmla="*/ 846423 w 864607"/>
                <a:gd name="connsiteY65" fmla="*/ 658926 h 773330"/>
                <a:gd name="connsiteX66" fmla="*/ 755498 w 864607"/>
                <a:gd name="connsiteY66" fmla="*/ 694128 h 773330"/>
                <a:gd name="connsiteX67" fmla="*/ 647216 w 864607"/>
                <a:gd name="connsiteY67" fmla="*/ 773331 h 773330"/>
                <a:gd name="connsiteX68" fmla="*/ 672841 w 864607"/>
                <a:gd name="connsiteY68" fmla="*/ 712829 h 773330"/>
                <a:gd name="connsiteX69" fmla="*/ 696811 w 864607"/>
                <a:gd name="connsiteY69" fmla="*/ 719428 h 77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864607" h="773330">
                  <a:moveTo>
                    <a:pt x="0" y="5500"/>
                  </a:moveTo>
                  <a:lnTo>
                    <a:pt x="92578" y="3300"/>
                  </a:lnTo>
                  <a:lnTo>
                    <a:pt x="244669" y="9900"/>
                  </a:lnTo>
                  <a:lnTo>
                    <a:pt x="371136" y="14300"/>
                  </a:lnTo>
                  <a:lnTo>
                    <a:pt x="345513" y="116605"/>
                  </a:lnTo>
                  <a:lnTo>
                    <a:pt x="429823" y="128705"/>
                  </a:lnTo>
                  <a:lnTo>
                    <a:pt x="464542" y="56103"/>
                  </a:lnTo>
                  <a:lnTo>
                    <a:pt x="465368" y="12100"/>
                  </a:lnTo>
                  <a:lnTo>
                    <a:pt x="504217" y="0"/>
                  </a:lnTo>
                  <a:lnTo>
                    <a:pt x="542240" y="41801"/>
                  </a:lnTo>
                  <a:lnTo>
                    <a:pt x="591007" y="33001"/>
                  </a:lnTo>
                  <a:lnTo>
                    <a:pt x="592661" y="35201"/>
                  </a:lnTo>
                  <a:lnTo>
                    <a:pt x="596795" y="38502"/>
                  </a:lnTo>
                  <a:lnTo>
                    <a:pt x="596795" y="38502"/>
                  </a:lnTo>
                  <a:lnTo>
                    <a:pt x="597621" y="38502"/>
                  </a:lnTo>
                  <a:lnTo>
                    <a:pt x="612499" y="56103"/>
                  </a:lnTo>
                  <a:lnTo>
                    <a:pt x="619939" y="34102"/>
                  </a:lnTo>
                  <a:lnTo>
                    <a:pt x="742273" y="30801"/>
                  </a:lnTo>
                  <a:lnTo>
                    <a:pt x="757978" y="69302"/>
                  </a:lnTo>
                  <a:lnTo>
                    <a:pt x="749712" y="143006"/>
                  </a:lnTo>
                  <a:lnTo>
                    <a:pt x="693504" y="204609"/>
                  </a:lnTo>
                  <a:lnTo>
                    <a:pt x="670360" y="212309"/>
                  </a:lnTo>
                  <a:lnTo>
                    <a:pt x="676146" y="247511"/>
                  </a:lnTo>
                  <a:lnTo>
                    <a:pt x="638949" y="270611"/>
                  </a:lnTo>
                  <a:lnTo>
                    <a:pt x="647216" y="288211"/>
                  </a:lnTo>
                  <a:lnTo>
                    <a:pt x="623244" y="345413"/>
                  </a:lnTo>
                  <a:lnTo>
                    <a:pt x="594315" y="319013"/>
                  </a:lnTo>
                  <a:lnTo>
                    <a:pt x="576130" y="365215"/>
                  </a:lnTo>
                  <a:lnTo>
                    <a:pt x="587702" y="390515"/>
                  </a:lnTo>
                  <a:lnTo>
                    <a:pt x="534801" y="405916"/>
                  </a:lnTo>
                  <a:lnTo>
                    <a:pt x="502563" y="438917"/>
                  </a:lnTo>
                  <a:lnTo>
                    <a:pt x="416600" y="433418"/>
                  </a:lnTo>
                  <a:lnTo>
                    <a:pt x="390975" y="413616"/>
                  </a:lnTo>
                  <a:lnTo>
                    <a:pt x="383536" y="441117"/>
                  </a:lnTo>
                  <a:lnTo>
                    <a:pt x="340553" y="418016"/>
                  </a:lnTo>
                  <a:lnTo>
                    <a:pt x="293438" y="363014"/>
                  </a:lnTo>
                  <a:lnTo>
                    <a:pt x="298397" y="424617"/>
                  </a:lnTo>
                  <a:lnTo>
                    <a:pt x="277733" y="449918"/>
                  </a:lnTo>
                  <a:lnTo>
                    <a:pt x="228965" y="410317"/>
                  </a:lnTo>
                  <a:lnTo>
                    <a:pt x="270293" y="408117"/>
                  </a:lnTo>
                  <a:lnTo>
                    <a:pt x="244669" y="305812"/>
                  </a:lnTo>
                  <a:lnTo>
                    <a:pt x="205820" y="376215"/>
                  </a:lnTo>
                  <a:lnTo>
                    <a:pt x="150439" y="393816"/>
                  </a:lnTo>
                  <a:lnTo>
                    <a:pt x="123162" y="361915"/>
                  </a:lnTo>
                  <a:lnTo>
                    <a:pt x="142999" y="344314"/>
                  </a:lnTo>
                  <a:lnTo>
                    <a:pt x="85965" y="314613"/>
                  </a:lnTo>
                  <a:lnTo>
                    <a:pt x="100843" y="293712"/>
                  </a:lnTo>
                  <a:lnTo>
                    <a:pt x="69434" y="262910"/>
                  </a:lnTo>
                  <a:lnTo>
                    <a:pt x="99191" y="243110"/>
                  </a:lnTo>
                  <a:lnTo>
                    <a:pt x="150439" y="249709"/>
                  </a:lnTo>
                  <a:lnTo>
                    <a:pt x="170277" y="209009"/>
                  </a:lnTo>
                  <a:lnTo>
                    <a:pt x="176063" y="187008"/>
                  </a:lnTo>
                  <a:lnTo>
                    <a:pt x="109109" y="140806"/>
                  </a:lnTo>
                  <a:lnTo>
                    <a:pt x="77699" y="133105"/>
                  </a:lnTo>
                  <a:lnTo>
                    <a:pt x="33891" y="77003"/>
                  </a:lnTo>
                  <a:lnTo>
                    <a:pt x="38023" y="49502"/>
                  </a:lnTo>
                  <a:lnTo>
                    <a:pt x="0" y="5500"/>
                  </a:lnTo>
                  <a:close/>
                  <a:moveTo>
                    <a:pt x="758804" y="70403"/>
                  </a:moveTo>
                  <a:lnTo>
                    <a:pt x="765417" y="77003"/>
                  </a:lnTo>
                  <a:lnTo>
                    <a:pt x="768724" y="83604"/>
                  </a:lnTo>
                  <a:lnTo>
                    <a:pt x="766244" y="94603"/>
                  </a:lnTo>
                  <a:lnTo>
                    <a:pt x="758804" y="70403"/>
                  </a:lnTo>
                  <a:close/>
                  <a:moveTo>
                    <a:pt x="696811" y="719428"/>
                  </a:moveTo>
                  <a:lnTo>
                    <a:pt x="776989" y="667727"/>
                  </a:lnTo>
                  <a:lnTo>
                    <a:pt x="864607" y="630325"/>
                  </a:lnTo>
                  <a:lnTo>
                    <a:pt x="846423" y="658926"/>
                  </a:lnTo>
                  <a:lnTo>
                    <a:pt x="755498" y="694128"/>
                  </a:lnTo>
                  <a:lnTo>
                    <a:pt x="647216" y="773331"/>
                  </a:lnTo>
                  <a:lnTo>
                    <a:pt x="672841" y="712829"/>
                  </a:lnTo>
                  <a:lnTo>
                    <a:pt x="696811" y="719428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8595C28F-4ABD-C838-6BB1-107856C0AEF0}"/>
                </a:ext>
              </a:extLst>
            </p:cNvPr>
            <p:cNvSpPr>
              <a:spLocks/>
            </p:cNvSpPr>
            <p:nvPr/>
          </p:nvSpPr>
          <p:spPr>
            <a:xfrm>
              <a:off x="7332095" y="12201077"/>
              <a:ext cx="236139" cy="550461"/>
            </a:xfrm>
            <a:custGeom>
              <a:avLst/>
              <a:gdLst>
                <a:gd name="connsiteX0" fmla="*/ 218217 w 295089"/>
                <a:gd name="connsiteY0" fmla="*/ 269511 h 568723"/>
                <a:gd name="connsiteX1" fmla="*/ 190941 w 295089"/>
                <a:gd name="connsiteY1" fmla="*/ 332214 h 568723"/>
                <a:gd name="connsiteX2" fmla="*/ 162836 w 295089"/>
                <a:gd name="connsiteY2" fmla="*/ 376215 h 568723"/>
                <a:gd name="connsiteX3" fmla="*/ 192593 w 295089"/>
                <a:gd name="connsiteY3" fmla="*/ 278311 h 568723"/>
                <a:gd name="connsiteX4" fmla="*/ 218217 w 295089"/>
                <a:gd name="connsiteY4" fmla="*/ 269511 h 568723"/>
                <a:gd name="connsiteX5" fmla="*/ 99190 w 295089"/>
                <a:gd name="connsiteY5" fmla="*/ 568724 h 568723"/>
                <a:gd name="connsiteX6" fmla="*/ 98363 w 295089"/>
                <a:gd name="connsiteY6" fmla="*/ 567623 h 568723"/>
                <a:gd name="connsiteX7" fmla="*/ 98363 w 295089"/>
                <a:gd name="connsiteY7" fmla="*/ 565423 h 568723"/>
                <a:gd name="connsiteX8" fmla="*/ 115721 w 295089"/>
                <a:gd name="connsiteY8" fmla="*/ 485120 h 568723"/>
                <a:gd name="connsiteX9" fmla="*/ 105802 w 295089"/>
                <a:gd name="connsiteY9" fmla="*/ 387216 h 568723"/>
                <a:gd name="connsiteX10" fmla="*/ 114068 w 295089"/>
                <a:gd name="connsiteY10" fmla="*/ 350914 h 568723"/>
                <a:gd name="connsiteX11" fmla="*/ 76871 w 295089"/>
                <a:gd name="connsiteY11" fmla="*/ 248610 h 568723"/>
                <a:gd name="connsiteX12" fmla="*/ 81831 w 295089"/>
                <a:gd name="connsiteY12" fmla="*/ 196909 h 568723"/>
                <a:gd name="connsiteX13" fmla="*/ 14051 w 295089"/>
                <a:gd name="connsiteY13" fmla="*/ 123205 h 568723"/>
                <a:gd name="connsiteX14" fmla="*/ 24796 w 295089"/>
                <a:gd name="connsiteY14" fmla="*/ 89103 h 568723"/>
                <a:gd name="connsiteX15" fmla="*/ 0 w 295089"/>
                <a:gd name="connsiteY15" fmla="*/ 74803 h 568723"/>
                <a:gd name="connsiteX16" fmla="*/ 37195 w 295089"/>
                <a:gd name="connsiteY16" fmla="*/ 67103 h 568723"/>
                <a:gd name="connsiteX17" fmla="*/ 43807 w 295089"/>
                <a:gd name="connsiteY17" fmla="*/ 23100 h 568723"/>
                <a:gd name="connsiteX18" fmla="*/ 70259 w 295089"/>
                <a:gd name="connsiteY18" fmla="*/ 9901 h 568723"/>
                <a:gd name="connsiteX19" fmla="*/ 95884 w 295089"/>
                <a:gd name="connsiteY19" fmla="*/ 39602 h 568723"/>
                <a:gd name="connsiteX20" fmla="*/ 137213 w 295089"/>
                <a:gd name="connsiteY20" fmla="*/ 33002 h 568723"/>
                <a:gd name="connsiteX21" fmla="*/ 210778 w 295089"/>
                <a:gd name="connsiteY21" fmla="*/ 0 h 568723"/>
                <a:gd name="connsiteX22" fmla="*/ 222350 w 295089"/>
                <a:gd name="connsiteY22" fmla="*/ 38502 h 568723"/>
                <a:gd name="connsiteX23" fmla="*/ 295089 w 295089"/>
                <a:gd name="connsiteY23" fmla="*/ 108905 h 568723"/>
                <a:gd name="connsiteX24" fmla="*/ 252106 w 295089"/>
                <a:gd name="connsiteY24" fmla="*/ 178207 h 568723"/>
                <a:gd name="connsiteX25" fmla="*/ 203339 w 295089"/>
                <a:gd name="connsiteY25" fmla="*/ 227709 h 568723"/>
                <a:gd name="connsiteX26" fmla="*/ 162010 w 295089"/>
                <a:gd name="connsiteY26" fmla="*/ 333313 h 568723"/>
                <a:gd name="connsiteX27" fmla="*/ 144651 w 295089"/>
                <a:gd name="connsiteY27" fmla="*/ 471919 h 568723"/>
                <a:gd name="connsiteX28" fmla="*/ 126466 w 295089"/>
                <a:gd name="connsiteY28" fmla="*/ 537922 h 568723"/>
                <a:gd name="connsiteX29" fmla="*/ 99190 w 295089"/>
                <a:gd name="connsiteY29" fmla="*/ 568724 h 56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95089" h="568723">
                  <a:moveTo>
                    <a:pt x="218217" y="269511"/>
                  </a:moveTo>
                  <a:lnTo>
                    <a:pt x="190941" y="332214"/>
                  </a:lnTo>
                  <a:lnTo>
                    <a:pt x="162836" y="376215"/>
                  </a:lnTo>
                  <a:lnTo>
                    <a:pt x="192593" y="278311"/>
                  </a:lnTo>
                  <a:lnTo>
                    <a:pt x="218217" y="269511"/>
                  </a:lnTo>
                  <a:close/>
                  <a:moveTo>
                    <a:pt x="99190" y="568724"/>
                  </a:moveTo>
                  <a:lnTo>
                    <a:pt x="98363" y="567623"/>
                  </a:lnTo>
                  <a:lnTo>
                    <a:pt x="98363" y="565423"/>
                  </a:lnTo>
                  <a:lnTo>
                    <a:pt x="115721" y="485120"/>
                  </a:lnTo>
                  <a:lnTo>
                    <a:pt x="105802" y="387216"/>
                  </a:lnTo>
                  <a:lnTo>
                    <a:pt x="114068" y="350914"/>
                  </a:lnTo>
                  <a:lnTo>
                    <a:pt x="76871" y="248610"/>
                  </a:lnTo>
                  <a:lnTo>
                    <a:pt x="81831" y="196909"/>
                  </a:lnTo>
                  <a:lnTo>
                    <a:pt x="14051" y="123205"/>
                  </a:lnTo>
                  <a:lnTo>
                    <a:pt x="24796" y="89103"/>
                  </a:lnTo>
                  <a:lnTo>
                    <a:pt x="0" y="74803"/>
                  </a:lnTo>
                  <a:lnTo>
                    <a:pt x="37195" y="67103"/>
                  </a:lnTo>
                  <a:lnTo>
                    <a:pt x="43807" y="23100"/>
                  </a:lnTo>
                  <a:lnTo>
                    <a:pt x="70259" y="9901"/>
                  </a:lnTo>
                  <a:lnTo>
                    <a:pt x="95884" y="39602"/>
                  </a:lnTo>
                  <a:lnTo>
                    <a:pt x="137213" y="33002"/>
                  </a:lnTo>
                  <a:lnTo>
                    <a:pt x="210778" y="0"/>
                  </a:lnTo>
                  <a:lnTo>
                    <a:pt x="222350" y="38502"/>
                  </a:lnTo>
                  <a:lnTo>
                    <a:pt x="295089" y="108905"/>
                  </a:lnTo>
                  <a:lnTo>
                    <a:pt x="252106" y="178207"/>
                  </a:lnTo>
                  <a:lnTo>
                    <a:pt x="203339" y="227709"/>
                  </a:lnTo>
                  <a:lnTo>
                    <a:pt x="162010" y="333313"/>
                  </a:lnTo>
                  <a:lnTo>
                    <a:pt x="144651" y="471919"/>
                  </a:lnTo>
                  <a:lnTo>
                    <a:pt x="126466" y="537922"/>
                  </a:lnTo>
                  <a:lnTo>
                    <a:pt x="99190" y="56872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1D1C1DC4-9BA7-E407-E13F-A34244CB8C5A}"/>
                </a:ext>
              </a:extLst>
            </p:cNvPr>
            <p:cNvSpPr>
              <a:spLocks/>
            </p:cNvSpPr>
            <p:nvPr/>
          </p:nvSpPr>
          <p:spPr>
            <a:xfrm>
              <a:off x="6542314" y="10173849"/>
              <a:ext cx="594649" cy="670774"/>
            </a:xfrm>
            <a:custGeom>
              <a:avLst/>
              <a:gdLst>
                <a:gd name="connsiteX0" fmla="*/ 246321 w 743097"/>
                <a:gd name="connsiteY0" fmla="*/ 4400 h 693027"/>
                <a:gd name="connsiteX1" fmla="*/ 312448 w 743097"/>
                <a:gd name="connsiteY1" fmla="*/ 0 h 693027"/>
                <a:gd name="connsiteX2" fmla="*/ 449660 w 743097"/>
                <a:gd name="connsiteY2" fmla="*/ 64902 h 693027"/>
                <a:gd name="connsiteX3" fmla="*/ 569515 w 743097"/>
                <a:gd name="connsiteY3" fmla="*/ 123205 h 693027"/>
                <a:gd name="connsiteX4" fmla="*/ 602579 w 743097"/>
                <a:gd name="connsiteY4" fmla="*/ 170507 h 693027"/>
                <a:gd name="connsiteX5" fmla="*/ 643081 w 743097"/>
                <a:gd name="connsiteY5" fmla="*/ 177106 h 693027"/>
                <a:gd name="connsiteX6" fmla="*/ 646389 w 743097"/>
                <a:gd name="connsiteY6" fmla="*/ 204608 h 693027"/>
                <a:gd name="connsiteX7" fmla="*/ 690197 w 743097"/>
                <a:gd name="connsiteY7" fmla="*/ 220008 h 693027"/>
                <a:gd name="connsiteX8" fmla="*/ 719954 w 743097"/>
                <a:gd name="connsiteY8" fmla="*/ 257410 h 693027"/>
                <a:gd name="connsiteX9" fmla="*/ 743098 w 743097"/>
                <a:gd name="connsiteY9" fmla="*/ 317912 h 693027"/>
                <a:gd name="connsiteX10" fmla="*/ 610846 w 743097"/>
                <a:gd name="connsiteY10" fmla="*/ 411416 h 693027"/>
                <a:gd name="connsiteX11" fmla="*/ 533147 w 743097"/>
                <a:gd name="connsiteY11" fmla="*/ 455419 h 693027"/>
                <a:gd name="connsiteX12" fmla="*/ 288477 w 743097"/>
                <a:gd name="connsiteY12" fmla="*/ 693028 h 693027"/>
                <a:gd name="connsiteX13" fmla="*/ 140518 w 743097"/>
                <a:gd name="connsiteY13" fmla="*/ 635826 h 693027"/>
                <a:gd name="connsiteX14" fmla="*/ 82658 w 743097"/>
                <a:gd name="connsiteY14" fmla="*/ 613824 h 693027"/>
                <a:gd name="connsiteX15" fmla="*/ 0 w 743097"/>
                <a:gd name="connsiteY15" fmla="*/ 579723 h 693027"/>
                <a:gd name="connsiteX16" fmla="*/ 85964 w 743097"/>
                <a:gd name="connsiteY16" fmla="*/ 289312 h 693027"/>
                <a:gd name="connsiteX17" fmla="*/ 89271 w 743097"/>
                <a:gd name="connsiteY17" fmla="*/ 258510 h 693027"/>
                <a:gd name="connsiteX18" fmla="*/ 163663 w 743097"/>
                <a:gd name="connsiteY18" fmla="*/ 259611 h 693027"/>
                <a:gd name="connsiteX19" fmla="*/ 189287 w 743097"/>
                <a:gd name="connsiteY19" fmla="*/ 183706 h 693027"/>
                <a:gd name="connsiteX20" fmla="*/ 236402 w 743097"/>
                <a:gd name="connsiteY20" fmla="*/ 195808 h 693027"/>
                <a:gd name="connsiteX21" fmla="*/ 276904 w 743097"/>
                <a:gd name="connsiteY21" fmla="*/ 145206 h 693027"/>
                <a:gd name="connsiteX22" fmla="*/ 296743 w 743097"/>
                <a:gd name="connsiteY22" fmla="*/ 82503 h 693027"/>
                <a:gd name="connsiteX23" fmla="*/ 244669 w 743097"/>
                <a:gd name="connsiteY23" fmla="*/ 53901 h 693027"/>
                <a:gd name="connsiteX24" fmla="*/ 246321 w 743097"/>
                <a:gd name="connsiteY24" fmla="*/ 4400 h 69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3097" h="693027">
                  <a:moveTo>
                    <a:pt x="246321" y="4400"/>
                  </a:moveTo>
                  <a:lnTo>
                    <a:pt x="312448" y="0"/>
                  </a:lnTo>
                  <a:lnTo>
                    <a:pt x="449660" y="64902"/>
                  </a:lnTo>
                  <a:lnTo>
                    <a:pt x="569515" y="123205"/>
                  </a:lnTo>
                  <a:lnTo>
                    <a:pt x="602579" y="170507"/>
                  </a:lnTo>
                  <a:lnTo>
                    <a:pt x="643081" y="177106"/>
                  </a:lnTo>
                  <a:lnTo>
                    <a:pt x="646389" y="204608"/>
                  </a:lnTo>
                  <a:lnTo>
                    <a:pt x="690197" y="220008"/>
                  </a:lnTo>
                  <a:lnTo>
                    <a:pt x="719954" y="257410"/>
                  </a:lnTo>
                  <a:lnTo>
                    <a:pt x="743098" y="317912"/>
                  </a:lnTo>
                  <a:lnTo>
                    <a:pt x="610846" y="411416"/>
                  </a:lnTo>
                  <a:lnTo>
                    <a:pt x="533147" y="455419"/>
                  </a:lnTo>
                  <a:lnTo>
                    <a:pt x="288477" y="693028"/>
                  </a:lnTo>
                  <a:lnTo>
                    <a:pt x="140518" y="635826"/>
                  </a:lnTo>
                  <a:lnTo>
                    <a:pt x="82658" y="613824"/>
                  </a:lnTo>
                  <a:lnTo>
                    <a:pt x="0" y="579723"/>
                  </a:lnTo>
                  <a:lnTo>
                    <a:pt x="85964" y="289312"/>
                  </a:lnTo>
                  <a:lnTo>
                    <a:pt x="89271" y="258510"/>
                  </a:lnTo>
                  <a:lnTo>
                    <a:pt x="163663" y="259611"/>
                  </a:lnTo>
                  <a:lnTo>
                    <a:pt x="189287" y="183706"/>
                  </a:lnTo>
                  <a:lnTo>
                    <a:pt x="236402" y="195808"/>
                  </a:lnTo>
                  <a:lnTo>
                    <a:pt x="276904" y="145206"/>
                  </a:lnTo>
                  <a:lnTo>
                    <a:pt x="296743" y="82503"/>
                  </a:lnTo>
                  <a:lnTo>
                    <a:pt x="244669" y="53901"/>
                  </a:lnTo>
                  <a:lnTo>
                    <a:pt x="246321" y="440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5776DA2E-818F-BAA6-BA7E-2A5D88FC7921}"/>
                </a:ext>
              </a:extLst>
            </p:cNvPr>
            <p:cNvSpPr>
              <a:spLocks/>
            </p:cNvSpPr>
            <p:nvPr/>
          </p:nvSpPr>
          <p:spPr>
            <a:xfrm>
              <a:off x="6694449" y="9608481"/>
              <a:ext cx="276488" cy="628185"/>
            </a:xfrm>
            <a:custGeom>
              <a:avLst/>
              <a:gdLst>
                <a:gd name="connsiteX0" fmla="*/ 259546 w 345511"/>
                <a:gd name="connsiteY0" fmla="*/ 649025 h 649025"/>
                <a:gd name="connsiteX1" fmla="*/ 122334 w 345511"/>
                <a:gd name="connsiteY1" fmla="*/ 584123 h 649025"/>
                <a:gd name="connsiteX2" fmla="*/ 56207 w 345511"/>
                <a:gd name="connsiteY2" fmla="*/ 588524 h 649025"/>
                <a:gd name="connsiteX3" fmla="*/ 17358 w 345511"/>
                <a:gd name="connsiteY3" fmla="*/ 587423 h 649025"/>
                <a:gd name="connsiteX4" fmla="*/ 0 w 345511"/>
                <a:gd name="connsiteY4" fmla="*/ 563223 h 649025"/>
                <a:gd name="connsiteX5" fmla="*/ 2479 w 345511"/>
                <a:gd name="connsiteY5" fmla="*/ 383915 h 649025"/>
                <a:gd name="connsiteX6" fmla="*/ 9091 w 345511"/>
                <a:gd name="connsiteY6" fmla="*/ 20901 h 649025"/>
                <a:gd name="connsiteX7" fmla="*/ 7439 w 345511"/>
                <a:gd name="connsiteY7" fmla="*/ 1099 h 649025"/>
                <a:gd name="connsiteX8" fmla="*/ 290957 w 345511"/>
                <a:gd name="connsiteY8" fmla="*/ 1099 h 649025"/>
                <a:gd name="connsiteX9" fmla="*/ 345512 w 345511"/>
                <a:gd name="connsiteY9" fmla="*/ 0 h 649025"/>
                <a:gd name="connsiteX10" fmla="*/ 309142 w 345511"/>
                <a:gd name="connsiteY10" fmla="*/ 29701 h 649025"/>
                <a:gd name="connsiteX11" fmla="*/ 291784 w 345511"/>
                <a:gd name="connsiteY11" fmla="*/ 110004 h 649025"/>
                <a:gd name="connsiteX12" fmla="*/ 295916 w 345511"/>
                <a:gd name="connsiteY12" fmla="*/ 447717 h 649025"/>
                <a:gd name="connsiteX13" fmla="*/ 308315 w 345511"/>
                <a:gd name="connsiteY13" fmla="*/ 457618 h 649025"/>
                <a:gd name="connsiteX14" fmla="*/ 260373 w 345511"/>
                <a:gd name="connsiteY14" fmla="*/ 575323 h 649025"/>
                <a:gd name="connsiteX15" fmla="*/ 259546 w 345511"/>
                <a:gd name="connsiteY15" fmla="*/ 649025 h 64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5511" h="649025">
                  <a:moveTo>
                    <a:pt x="259546" y="649025"/>
                  </a:moveTo>
                  <a:lnTo>
                    <a:pt x="122334" y="584123"/>
                  </a:lnTo>
                  <a:lnTo>
                    <a:pt x="56207" y="588524"/>
                  </a:lnTo>
                  <a:lnTo>
                    <a:pt x="17358" y="587423"/>
                  </a:lnTo>
                  <a:lnTo>
                    <a:pt x="0" y="563223"/>
                  </a:lnTo>
                  <a:lnTo>
                    <a:pt x="2479" y="383915"/>
                  </a:lnTo>
                  <a:lnTo>
                    <a:pt x="9091" y="20901"/>
                  </a:lnTo>
                  <a:lnTo>
                    <a:pt x="7439" y="1099"/>
                  </a:lnTo>
                  <a:lnTo>
                    <a:pt x="290957" y="1099"/>
                  </a:lnTo>
                  <a:lnTo>
                    <a:pt x="345512" y="0"/>
                  </a:lnTo>
                  <a:lnTo>
                    <a:pt x="309142" y="29701"/>
                  </a:lnTo>
                  <a:lnTo>
                    <a:pt x="291784" y="110004"/>
                  </a:lnTo>
                  <a:lnTo>
                    <a:pt x="295916" y="447717"/>
                  </a:lnTo>
                  <a:lnTo>
                    <a:pt x="308315" y="457618"/>
                  </a:lnTo>
                  <a:lnTo>
                    <a:pt x="260373" y="575323"/>
                  </a:lnTo>
                  <a:lnTo>
                    <a:pt x="259546" y="649025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2DEDCD09-D286-0420-864C-244A8F674091}"/>
                </a:ext>
              </a:extLst>
            </p:cNvPr>
            <p:cNvSpPr>
              <a:spLocks/>
            </p:cNvSpPr>
            <p:nvPr/>
          </p:nvSpPr>
          <p:spPr>
            <a:xfrm>
              <a:off x="3801893" y="10023723"/>
              <a:ext cx="343958" cy="404593"/>
            </a:xfrm>
            <a:custGeom>
              <a:avLst/>
              <a:gdLst>
                <a:gd name="connsiteX0" fmla="*/ 338074 w 429824"/>
                <a:gd name="connsiteY0" fmla="*/ 71502 h 418016"/>
                <a:gd name="connsiteX1" fmla="*/ 376097 w 429824"/>
                <a:gd name="connsiteY1" fmla="*/ 192507 h 418016"/>
                <a:gd name="connsiteX2" fmla="*/ 354605 w 429824"/>
                <a:gd name="connsiteY2" fmla="*/ 216709 h 418016"/>
                <a:gd name="connsiteX3" fmla="*/ 377749 w 429824"/>
                <a:gd name="connsiteY3" fmla="*/ 273911 h 418016"/>
                <a:gd name="connsiteX4" fmla="*/ 429825 w 429824"/>
                <a:gd name="connsiteY4" fmla="*/ 313512 h 418016"/>
                <a:gd name="connsiteX5" fmla="*/ 413292 w 429824"/>
                <a:gd name="connsiteY5" fmla="*/ 359715 h 418016"/>
                <a:gd name="connsiteX6" fmla="*/ 387669 w 429824"/>
                <a:gd name="connsiteY6" fmla="*/ 345413 h 418016"/>
                <a:gd name="connsiteX7" fmla="*/ 371963 w 429824"/>
                <a:gd name="connsiteY7" fmla="*/ 377314 h 418016"/>
                <a:gd name="connsiteX8" fmla="*/ 309143 w 429824"/>
                <a:gd name="connsiteY8" fmla="*/ 383915 h 418016"/>
                <a:gd name="connsiteX9" fmla="*/ 274427 w 429824"/>
                <a:gd name="connsiteY9" fmla="*/ 418016 h 418016"/>
                <a:gd name="connsiteX10" fmla="*/ 257894 w 429824"/>
                <a:gd name="connsiteY10" fmla="*/ 394916 h 418016"/>
                <a:gd name="connsiteX11" fmla="*/ 266161 w 429824"/>
                <a:gd name="connsiteY11" fmla="*/ 305812 h 418016"/>
                <a:gd name="connsiteX12" fmla="*/ 214912 w 429824"/>
                <a:gd name="connsiteY12" fmla="*/ 255210 h 418016"/>
                <a:gd name="connsiteX13" fmla="*/ 215739 w 429824"/>
                <a:gd name="connsiteY13" fmla="*/ 177106 h 418016"/>
                <a:gd name="connsiteX14" fmla="*/ 140520 w 429824"/>
                <a:gd name="connsiteY14" fmla="*/ 189208 h 418016"/>
                <a:gd name="connsiteX15" fmla="*/ 114069 w 429824"/>
                <a:gd name="connsiteY15" fmla="*/ 136406 h 418016"/>
                <a:gd name="connsiteX16" fmla="*/ 76873 w 429824"/>
                <a:gd name="connsiteY16" fmla="*/ 154005 h 418016"/>
                <a:gd name="connsiteX17" fmla="*/ 63648 w 429824"/>
                <a:gd name="connsiteY17" fmla="*/ 85802 h 418016"/>
                <a:gd name="connsiteX18" fmla="*/ 0 w 429824"/>
                <a:gd name="connsiteY18" fmla="*/ 97904 h 418016"/>
                <a:gd name="connsiteX19" fmla="*/ 62821 w 429824"/>
                <a:gd name="connsiteY19" fmla="*/ 47302 h 418016"/>
                <a:gd name="connsiteX20" fmla="*/ 131427 w 429824"/>
                <a:gd name="connsiteY20" fmla="*/ 25301 h 418016"/>
                <a:gd name="connsiteX21" fmla="*/ 174409 w 429824"/>
                <a:gd name="connsiteY21" fmla="*/ 31901 h 418016"/>
                <a:gd name="connsiteX22" fmla="*/ 198380 w 429824"/>
                <a:gd name="connsiteY22" fmla="*/ 0 h 418016"/>
                <a:gd name="connsiteX23" fmla="*/ 243017 w 429824"/>
                <a:gd name="connsiteY23" fmla="*/ 19801 h 418016"/>
                <a:gd name="connsiteX24" fmla="*/ 271947 w 429824"/>
                <a:gd name="connsiteY24" fmla="*/ 11001 h 418016"/>
                <a:gd name="connsiteX25" fmla="*/ 289305 w 429824"/>
                <a:gd name="connsiteY25" fmla="*/ 69302 h 418016"/>
                <a:gd name="connsiteX26" fmla="*/ 338074 w 429824"/>
                <a:gd name="connsiteY26" fmla="*/ 71502 h 41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29824" h="418016">
                  <a:moveTo>
                    <a:pt x="338074" y="71502"/>
                  </a:moveTo>
                  <a:lnTo>
                    <a:pt x="376097" y="192507"/>
                  </a:lnTo>
                  <a:lnTo>
                    <a:pt x="354605" y="216709"/>
                  </a:lnTo>
                  <a:lnTo>
                    <a:pt x="377749" y="273911"/>
                  </a:lnTo>
                  <a:lnTo>
                    <a:pt x="429825" y="313512"/>
                  </a:lnTo>
                  <a:lnTo>
                    <a:pt x="413292" y="359715"/>
                  </a:lnTo>
                  <a:lnTo>
                    <a:pt x="387669" y="345413"/>
                  </a:lnTo>
                  <a:lnTo>
                    <a:pt x="371963" y="377314"/>
                  </a:lnTo>
                  <a:lnTo>
                    <a:pt x="309143" y="383915"/>
                  </a:lnTo>
                  <a:lnTo>
                    <a:pt x="274427" y="418016"/>
                  </a:lnTo>
                  <a:lnTo>
                    <a:pt x="257894" y="394916"/>
                  </a:lnTo>
                  <a:lnTo>
                    <a:pt x="266161" y="305812"/>
                  </a:lnTo>
                  <a:lnTo>
                    <a:pt x="214912" y="255210"/>
                  </a:lnTo>
                  <a:lnTo>
                    <a:pt x="215739" y="177106"/>
                  </a:lnTo>
                  <a:lnTo>
                    <a:pt x="140520" y="189208"/>
                  </a:lnTo>
                  <a:lnTo>
                    <a:pt x="114069" y="136406"/>
                  </a:lnTo>
                  <a:lnTo>
                    <a:pt x="76873" y="154005"/>
                  </a:lnTo>
                  <a:lnTo>
                    <a:pt x="63648" y="85802"/>
                  </a:lnTo>
                  <a:lnTo>
                    <a:pt x="0" y="97904"/>
                  </a:lnTo>
                  <a:lnTo>
                    <a:pt x="62821" y="47302"/>
                  </a:lnTo>
                  <a:lnTo>
                    <a:pt x="131427" y="25301"/>
                  </a:lnTo>
                  <a:lnTo>
                    <a:pt x="174409" y="31901"/>
                  </a:lnTo>
                  <a:lnTo>
                    <a:pt x="198380" y="0"/>
                  </a:lnTo>
                  <a:lnTo>
                    <a:pt x="243017" y="19801"/>
                  </a:lnTo>
                  <a:lnTo>
                    <a:pt x="271947" y="11001"/>
                  </a:lnTo>
                  <a:lnTo>
                    <a:pt x="289305" y="69302"/>
                  </a:lnTo>
                  <a:lnTo>
                    <a:pt x="338074" y="71502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FE69A277-D3B2-D16C-BC0B-3009237EB0C3}"/>
                </a:ext>
              </a:extLst>
            </p:cNvPr>
            <p:cNvSpPr>
              <a:spLocks/>
            </p:cNvSpPr>
            <p:nvPr/>
          </p:nvSpPr>
          <p:spPr>
            <a:xfrm>
              <a:off x="4072430" y="9875726"/>
              <a:ext cx="274505" cy="451441"/>
            </a:xfrm>
            <a:custGeom>
              <a:avLst/>
              <a:gdLst>
                <a:gd name="connsiteX0" fmla="*/ 91751 w 343032"/>
                <a:gd name="connsiteY0" fmla="*/ 466418 h 466418"/>
                <a:gd name="connsiteX1" fmla="*/ 39676 w 343032"/>
                <a:gd name="connsiteY1" fmla="*/ 426817 h 466418"/>
                <a:gd name="connsiteX2" fmla="*/ 16531 w 343032"/>
                <a:gd name="connsiteY2" fmla="*/ 369615 h 466418"/>
                <a:gd name="connsiteX3" fmla="*/ 38023 w 343032"/>
                <a:gd name="connsiteY3" fmla="*/ 345413 h 466418"/>
                <a:gd name="connsiteX4" fmla="*/ 0 w 343032"/>
                <a:gd name="connsiteY4" fmla="*/ 224409 h 466418"/>
                <a:gd name="connsiteX5" fmla="*/ 27277 w 343032"/>
                <a:gd name="connsiteY5" fmla="*/ 195808 h 466418"/>
                <a:gd name="connsiteX6" fmla="*/ 47942 w 343032"/>
                <a:gd name="connsiteY6" fmla="*/ 204609 h 466418"/>
                <a:gd name="connsiteX7" fmla="*/ 168623 w 343032"/>
                <a:gd name="connsiteY7" fmla="*/ 0 h 466418"/>
                <a:gd name="connsiteX8" fmla="*/ 192594 w 343032"/>
                <a:gd name="connsiteY8" fmla="*/ 29701 h 466418"/>
                <a:gd name="connsiteX9" fmla="*/ 175236 w 343032"/>
                <a:gd name="connsiteY9" fmla="*/ 89104 h 466418"/>
                <a:gd name="connsiteX10" fmla="*/ 198380 w 343032"/>
                <a:gd name="connsiteY10" fmla="*/ 122104 h 466418"/>
                <a:gd name="connsiteX11" fmla="*/ 226484 w 343032"/>
                <a:gd name="connsiteY11" fmla="*/ 118805 h 466418"/>
                <a:gd name="connsiteX12" fmla="*/ 253760 w 343032"/>
                <a:gd name="connsiteY12" fmla="*/ 149605 h 466418"/>
                <a:gd name="connsiteX13" fmla="*/ 269467 w 343032"/>
                <a:gd name="connsiteY13" fmla="*/ 222208 h 466418"/>
                <a:gd name="connsiteX14" fmla="*/ 343033 w 343032"/>
                <a:gd name="connsiteY14" fmla="*/ 280511 h 466418"/>
                <a:gd name="connsiteX15" fmla="*/ 268639 w 343032"/>
                <a:gd name="connsiteY15" fmla="*/ 408117 h 466418"/>
                <a:gd name="connsiteX16" fmla="*/ 205818 w 343032"/>
                <a:gd name="connsiteY16" fmla="*/ 389416 h 466418"/>
                <a:gd name="connsiteX17" fmla="*/ 176888 w 343032"/>
                <a:gd name="connsiteY17" fmla="*/ 358614 h 466418"/>
                <a:gd name="connsiteX18" fmla="*/ 131427 w 343032"/>
                <a:gd name="connsiteY18" fmla="*/ 408117 h 466418"/>
                <a:gd name="connsiteX19" fmla="*/ 119028 w 343032"/>
                <a:gd name="connsiteY19" fmla="*/ 448818 h 466418"/>
                <a:gd name="connsiteX20" fmla="*/ 91751 w 343032"/>
                <a:gd name="connsiteY20" fmla="*/ 466418 h 46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3032" h="466418">
                  <a:moveTo>
                    <a:pt x="91751" y="466418"/>
                  </a:moveTo>
                  <a:lnTo>
                    <a:pt x="39676" y="426817"/>
                  </a:lnTo>
                  <a:lnTo>
                    <a:pt x="16531" y="369615"/>
                  </a:lnTo>
                  <a:lnTo>
                    <a:pt x="38023" y="345413"/>
                  </a:lnTo>
                  <a:lnTo>
                    <a:pt x="0" y="224409"/>
                  </a:lnTo>
                  <a:lnTo>
                    <a:pt x="27277" y="195808"/>
                  </a:lnTo>
                  <a:lnTo>
                    <a:pt x="47942" y="204609"/>
                  </a:lnTo>
                  <a:lnTo>
                    <a:pt x="168623" y="0"/>
                  </a:lnTo>
                  <a:lnTo>
                    <a:pt x="192594" y="29701"/>
                  </a:lnTo>
                  <a:lnTo>
                    <a:pt x="175236" y="89104"/>
                  </a:lnTo>
                  <a:lnTo>
                    <a:pt x="198380" y="122104"/>
                  </a:lnTo>
                  <a:lnTo>
                    <a:pt x="226484" y="118805"/>
                  </a:lnTo>
                  <a:lnTo>
                    <a:pt x="253760" y="149605"/>
                  </a:lnTo>
                  <a:lnTo>
                    <a:pt x="269467" y="222208"/>
                  </a:lnTo>
                  <a:lnTo>
                    <a:pt x="343033" y="280511"/>
                  </a:lnTo>
                  <a:lnTo>
                    <a:pt x="268639" y="408117"/>
                  </a:lnTo>
                  <a:lnTo>
                    <a:pt x="205818" y="389416"/>
                  </a:lnTo>
                  <a:lnTo>
                    <a:pt x="176888" y="358614"/>
                  </a:lnTo>
                  <a:lnTo>
                    <a:pt x="131427" y="408117"/>
                  </a:lnTo>
                  <a:lnTo>
                    <a:pt x="119028" y="448818"/>
                  </a:lnTo>
                  <a:lnTo>
                    <a:pt x="91751" y="466418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4152A7B9-7F77-C964-1616-11EAC85D145A}"/>
                </a:ext>
              </a:extLst>
            </p:cNvPr>
            <p:cNvSpPr>
              <a:spLocks/>
            </p:cNvSpPr>
            <p:nvPr/>
          </p:nvSpPr>
          <p:spPr>
            <a:xfrm>
              <a:off x="7969739" y="9586123"/>
              <a:ext cx="404151" cy="370522"/>
            </a:xfrm>
            <a:custGeom>
              <a:avLst/>
              <a:gdLst>
                <a:gd name="connsiteX0" fmla="*/ 477765 w 505043"/>
                <a:gd name="connsiteY0" fmla="*/ 275010 h 382814"/>
                <a:gd name="connsiteX1" fmla="*/ 505043 w 505043"/>
                <a:gd name="connsiteY1" fmla="*/ 319011 h 382814"/>
                <a:gd name="connsiteX2" fmla="*/ 476113 w 505043"/>
                <a:gd name="connsiteY2" fmla="*/ 370714 h 382814"/>
                <a:gd name="connsiteX3" fmla="*/ 305009 w 505043"/>
                <a:gd name="connsiteY3" fmla="*/ 376215 h 382814"/>
                <a:gd name="connsiteX4" fmla="*/ 237230 w 505043"/>
                <a:gd name="connsiteY4" fmla="*/ 382814 h 382814"/>
                <a:gd name="connsiteX5" fmla="*/ 25624 w 505043"/>
                <a:gd name="connsiteY5" fmla="*/ 381715 h 382814"/>
                <a:gd name="connsiteX6" fmla="*/ 0 w 505043"/>
                <a:gd name="connsiteY6" fmla="*/ 376215 h 382814"/>
                <a:gd name="connsiteX7" fmla="*/ 84312 w 505043"/>
                <a:gd name="connsiteY7" fmla="*/ 91304 h 382814"/>
                <a:gd name="connsiteX8" fmla="*/ 137213 w 505043"/>
                <a:gd name="connsiteY8" fmla="*/ 79202 h 382814"/>
                <a:gd name="connsiteX9" fmla="*/ 119027 w 505043"/>
                <a:gd name="connsiteY9" fmla="*/ 41801 h 382814"/>
                <a:gd name="connsiteX10" fmla="*/ 53727 w 505043"/>
                <a:gd name="connsiteY10" fmla="*/ 28600 h 382814"/>
                <a:gd name="connsiteX11" fmla="*/ 38023 w 505043"/>
                <a:gd name="connsiteY11" fmla="*/ 2200 h 382814"/>
                <a:gd name="connsiteX12" fmla="*/ 49595 w 505043"/>
                <a:gd name="connsiteY12" fmla="*/ 5499 h 382814"/>
                <a:gd name="connsiteX13" fmla="*/ 285172 w 505043"/>
                <a:gd name="connsiteY13" fmla="*/ 0 h 382814"/>
                <a:gd name="connsiteX14" fmla="*/ 298396 w 505043"/>
                <a:gd name="connsiteY14" fmla="*/ 30801 h 382814"/>
                <a:gd name="connsiteX15" fmla="*/ 266161 w 505043"/>
                <a:gd name="connsiteY15" fmla="*/ 92403 h 382814"/>
                <a:gd name="connsiteX16" fmla="*/ 253761 w 505043"/>
                <a:gd name="connsiteY16" fmla="*/ 90203 h 382814"/>
                <a:gd name="connsiteX17" fmla="*/ 257067 w 505043"/>
                <a:gd name="connsiteY17" fmla="*/ 160606 h 382814"/>
                <a:gd name="connsiteX18" fmla="*/ 272773 w 505043"/>
                <a:gd name="connsiteY18" fmla="*/ 179306 h 382814"/>
                <a:gd name="connsiteX19" fmla="*/ 384362 w 505043"/>
                <a:gd name="connsiteY19" fmla="*/ 222208 h 382814"/>
                <a:gd name="connsiteX20" fmla="*/ 421558 w 505043"/>
                <a:gd name="connsiteY20" fmla="*/ 223309 h 382814"/>
                <a:gd name="connsiteX21" fmla="*/ 477765 w 505043"/>
                <a:gd name="connsiteY21" fmla="*/ 275010 h 382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5043" h="382814">
                  <a:moveTo>
                    <a:pt x="477765" y="275010"/>
                  </a:moveTo>
                  <a:lnTo>
                    <a:pt x="505043" y="319011"/>
                  </a:lnTo>
                  <a:lnTo>
                    <a:pt x="476113" y="370714"/>
                  </a:lnTo>
                  <a:lnTo>
                    <a:pt x="305009" y="376215"/>
                  </a:lnTo>
                  <a:lnTo>
                    <a:pt x="237230" y="382814"/>
                  </a:lnTo>
                  <a:lnTo>
                    <a:pt x="25624" y="381715"/>
                  </a:lnTo>
                  <a:lnTo>
                    <a:pt x="0" y="376215"/>
                  </a:lnTo>
                  <a:lnTo>
                    <a:pt x="84312" y="91304"/>
                  </a:lnTo>
                  <a:lnTo>
                    <a:pt x="137213" y="79202"/>
                  </a:lnTo>
                  <a:lnTo>
                    <a:pt x="119027" y="41801"/>
                  </a:lnTo>
                  <a:lnTo>
                    <a:pt x="53727" y="28600"/>
                  </a:lnTo>
                  <a:lnTo>
                    <a:pt x="38023" y="2200"/>
                  </a:lnTo>
                  <a:lnTo>
                    <a:pt x="49595" y="5499"/>
                  </a:lnTo>
                  <a:lnTo>
                    <a:pt x="285172" y="0"/>
                  </a:lnTo>
                  <a:lnTo>
                    <a:pt x="298396" y="30801"/>
                  </a:lnTo>
                  <a:lnTo>
                    <a:pt x="266161" y="92403"/>
                  </a:lnTo>
                  <a:lnTo>
                    <a:pt x="253761" y="90203"/>
                  </a:lnTo>
                  <a:lnTo>
                    <a:pt x="257067" y="160606"/>
                  </a:lnTo>
                  <a:lnTo>
                    <a:pt x="272773" y="179306"/>
                  </a:lnTo>
                  <a:lnTo>
                    <a:pt x="384362" y="222208"/>
                  </a:lnTo>
                  <a:lnTo>
                    <a:pt x="421558" y="223309"/>
                  </a:lnTo>
                  <a:lnTo>
                    <a:pt x="477765" y="27501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9E1A8386-4053-BA79-6863-00326526FB7F}"/>
                </a:ext>
              </a:extLst>
            </p:cNvPr>
            <p:cNvSpPr>
              <a:spLocks/>
            </p:cNvSpPr>
            <p:nvPr/>
          </p:nvSpPr>
          <p:spPr>
            <a:xfrm>
              <a:off x="6113027" y="9610612"/>
              <a:ext cx="315515" cy="362005"/>
            </a:xfrm>
            <a:custGeom>
              <a:avLst/>
              <a:gdLst>
                <a:gd name="connsiteX0" fmla="*/ 275252 w 394280"/>
                <a:gd name="connsiteY0" fmla="*/ 371815 h 374015"/>
                <a:gd name="connsiteX1" fmla="*/ 40503 w 394280"/>
                <a:gd name="connsiteY1" fmla="*/ 364114 h 374015"/>
                <a:gd name="connsiteX2" fmla="*/ 0 w 394280"/>
                <a:gd name="connsiteY2" fmla="*/ 364114 h 374015"/>
                <a:gd name="connsiteX3" fmla="*/ 0 w 394280"/>
                <a:gd name="connsiteY3" fmla="*/ 361914 h 374015"/>
                <a:gd name="connsiteX4" fmla="*/ 12399 w 394280"/>
                <a:gd name="connsiteY4" fmla="*/ 123205 h 374015"/>
                <a:gd name="connsiteX5" fmla="*/ 23146 w 394280"/>
                <a:gd name="connsiteY5" fmla="*/ 0 h 374015"/>
                <a:gd name="connsiteX6" fmla="*/ 282692 w 394280"/>
                <a:gd name="connsiteY6" fmla="*/ 0 h 374015"/>
                <a:gd name="connsiteX7" fmla="*/ 394280 w 394280"/>
                <a:gd name="connsiteY7" fmla="*/ 0 h 374015"/>
                <a:gd name="connsiteX8" fmla="*/ 385188 w 394280"/>
                <a:gd name="connsiteY8" fmla="*/ 191408 h 374015"/>
                <a:gd name="connsiteX9" fmla="*/ 377749 w 394280"/>
                <a:gd name="connsiteY9" fmla="*/ 374015 h 374015"/>
                <a:gd name="connsiteX10" fmla="*/ 309143 w 394280"/>
                <a:gd name="connsiteY10" fmla="*/ 371815 h 374015"/>
                <a:gd name="connsiteX11" fmla="*/ 275252 w 394280"/>
                <a:gd name="connsiteY11" fmla="*/ 371815 h 37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4280" h="374015">
                  <a:moveTo>
                    <a:pt x="275252" y="371815"/>
                  </a:moveTo>
                  <a:lnTo>
                    <a:pt x="40503" y="364114"/>
                  </a:lnTo>
                  <a:lnTo>
                    <a:pt x="0" y="364114"/>
                  </a:lnTo>
                  <a:lnTo>
                    <a:pt x="0" y="361914"/>
                  </a:lnTo>
                  <a:lnTo>
                    <a:pt x="12399" y="123205"/>
                  </a:lnTo>
                  <a:lnTo>
                    <a:pt x="23146" y="0"/>
                  </a:lnTo>
                  <a:lnTo>
                    <a:pt x="282692" y="0"/>
                  </a:lnTo>
                  <a:lnTo>
                    <a:pt x="394280" y="0"/>
                  </a:lnTo>
                  <a:lnTo>
                    <a:pt x="385188" y="191408"/>
                  </a:lnTo>
                  <a:lnTo>
                    <a:pt x="377749" y="374015"/>
                  </a:lnTo>
                  <a:lnTo>
                    <a:pt x="309143" y="371815"/>
                  </a:lnTo>
                  <a:lnTo>
                    <a:pt x="275252" y="371815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B1A34A2E-932A-D999-417B-BD0CBF55BC68}"/>
                </a:ext>
              </a:extLst>
            </p:cNvPr>
            <p:cNvSpPr>
              <a:spLocks/>
            </p:cNvSpPr>
            <p:nvPr/>
          </p:nvSpPr>
          <p:spPr>
            <a:xfrm>
              <a:off x="6102444" y="9960904"/>
              <a:ext cx="245400" cy="491901"/>
            </a:xfrm>
            <a:custGeom>
              <a:avLst/>
              <a:gdLst>
                <a:gd name="connsiteX0" fmla="*/ 53728 w 306661"/>
                <a:gd name="connsiteY0" fmla="*/ 2200 h 508220"/>
                <a:gd name="connsiteX1" fmla="*/ 288477 w 306661"/>
                <a:gd name="connsiteY1" fmla="*/ 9901 h 508220"/>
                <a:gd name="connsiteX2" fmla="*/ 280211 w 306661"/>
                <a:gd name="connsiteY2" fmla="*/ 420218 h 508220"/>
                <a:gd name="connsiteX3" fmla="*/ 294263 w 306661"/>
                <a:gd name="connsiteY3" fmla="*/ 466419 h 508220"/>
                <a:gd name="connsiteX4" fmla="*/ 306661 w 306661"/>
                <a:gd name="connsiteY4" fmla="*/ 508221 h 508220"/>
                <a:gd name="connsiteX5" fmla="*/ 0 w 306661"/>
                <a:gd name="connsiteY5" fmla="*/ 508221 h 508220"/>
                <a:gd name="connsiteX6" fmla="*/ 825 w 306661"/>
                <a:gd name="connsiteY6" fmla="*/ 460918 h 508220"/>
                <a:gd name="connsiteX7" fmla="*/ 825 w 306661"/>
                <a:gd name="connsiteY7" fmla="*/ 437818 h 508220"/>
                <a:gd name="connsiteX8" fmla="*/ 4959 w 306661"/>
                <a:gd name="connsiteY8" fmla="*/ 209009 h 508220"/>
                <a:gd name="connsiteX9" fmla="*/ 13224 w 306661"/>
                <a:gd name="connsiteY9" fmla="*/ 11001 h 508220"/>
                <a:gd name="connsiteX10" fmla="*/ 13224 w 306661"/>
                <a:gd name="connsiteY10" fmla="*/ 2200 h 508220"/>
                <a:gd name="connsiteX11" fmla="*/ 13224 w 306661"/>
                <a:gd name="connsiteY11" fmla="*/ 0 h 508220"/>
                <a:gd name="connsiteX12" fmla="*/ 53728 w 306661"/>
                <a:gd name="connsiteY12" fmla="*/ 2200 h 50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6661" h="508220">
                  <a:moveTo>
                    <a:pt x="53728" y="2200"/>
                  </a:moveTo>
                  <a:lnTo>
                    <a:pt x="288477" y="9901"/>
                  </a:lnTo>
                  <a:lnTo>
                    <a:pt x="280211" y="420218"/>
                  </a:lnTo>
                  <a:lnTo>
                    <a:pt x="294263" y="466419"/>
                  </a:lnTo>
                  <a:lnTo>
                    <a:pt x="306661" y="508221"/>
                  </a:lnTo>
                  <a:lnTo>
                    <a:pt x="0" y="508221"/>
                  </a:lnTo>
                  <a:lnTo>
                    <a:pt x="825" y="460918"/>
                  </a:lnTo>
                  <a:lnTo>
                    <a:pt x="825" y="437818"/>
                  </a:lnTo>
                  <a:lnTo>
                    <a:pt x="4959" y="209009"/>
                  </a:lnTo>
                  <a:lnTo>
                    <a:pt x="13224" y="11001"/>
                  </a:lnTo>
                  <a:lnTo>
                    <a:pt x="13224" y="2200"/>
                  </a:lnTo>
                  <a:lnTo>
                    <a:pt x="13224" y="0"/>
                  </a:lnTo>
                  <a:lnTo>
                    <a:pt x="53728" y="220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A04D982A-E01B-E1F5-BF4A-3B3F1A528F1B}"/>
                </a:ext>
              </a:extLst>
            </p:cNvPr>
            <p:cNvSpPr>
              <a:spLocks/>
            </p:cNvSpPr>
            <p:nvPr/>
          </p:nvSpPr>
          <p:spPr>
            <a:xfrm>
              <a:off x="6826078" y="12225566"/>
              <a:ext cx="585390" cy="630315"/>
            </a:xfrm>
            <a:custGeom>
              <a:avLst/>
              <a:gdLst>
                <a:gd name="connsiteX0" fmla="*/ 727395 w 731527"/>
                <a:gd name="connsiteY0" fmla="*/ 565423 h 651226"/>
                <a:gd name="connsiteX1" fmla="*/ 700117 w 731527"/>
                <a:gd name="connsiteY1" fmla="*/ 651227 h 651226"/>
                <a:gd name="connsiteX2" fmla="*/ 656308 w 731527"/>
                <a:gd name="connsiteY2" fmla="*/ 630326 h 651226"/>
                <a:gd name="connsiteX3" fmla="*/ 657961 w 731527"/>
                <a:gd name="connsiteY3" fmla="*/ 596224 h 651226"/>
                <a:gd name="connsiteX4" fmla="*/ 699290 w 731527"/>
                <a:gd name="connsiteY4" fmla="*/ 599524 h 651226"/>
                <a:gd name="connsiteX5" fmla="*/ 727395 w 731527"/>
                <a:gd name="connsiteY5" fmla="*/ 565423 h 651226"/>
                <a:gd name="connsiteX6" fmla="*/ 731528 w 731527"/>
                <a:gd name="connsiteY6" fmla="*/ 543423 h 651226"/>
                <a:gd name="connsiteX7" fmla="*/ 727395 w 731527"/>
                <a:gd name="connsiteY7" fmla="*/ 547821 h 651226"/>
                <a:gd name="connsiteX8" fmla="*/ 730700 w 731527"/>
                <a:gd name="connsiteY8" fmla="*/ 540122 h 651226"/>
                <a:gd name="connsiteX9" fmla="*/ 730700 w 731527"/>
                <a:gd name="connsiteY9" fmla="*/ 542322 h 651226"/>
                <a:gd name="connsiteX10" fmla="*/ 731528 w 731527"/>
                <a:gd name="connsiteY10" fmla="*/ 543423 h 651226"/>
                <a:gd name="connsiteX11" fmla="*/ 709209 w 731527"/>
                <a:gd name="connsiteY11" fmla="*/ 223309 h 651226"/>
                <a:gd name="connsiteX12" fmla="*/ 703424 w 731527"/>
                <a:gd name="connsiteY12" fmla="*/ 258511 h 651226"/>
                <a:gd name="connsiteX13" fmla="*/ 725741 w 731527"/>
                <a:gd name="connsiteY13" fmla="*/ 377316 h 651226"/>
                <a:gd name="connsiteX14" fmla="*/ 719128 w 731527"/>
                <a:gd name="connsiteY14" fmla="*/ 457619 h 651226"/>
                <a:gd name="connsiteX15" fmla="*/ 695984 w 731527"/>
                <a:gd name="connsiteY15" fmla="*/ 521421 h 651226"/>
                <a:gd name="connsiteX16" fmla="*/ 658788 w 731527"/>
                <a:gd name="connsiteY16" fmla="*/ 580824 h 651226"/>
                <a:gd name="connsiteX17" fmla="*/ 635644 w 731527"/>
                <a:gd name="connsiteY17" fmla="*/ 596224 h 651226"/>
                <a:gd name="connsiteX18" fmla="*/ 524882 w 731527"/>
                <a:gd name="connsiteY18" fmla="*/ 568724 h 651226"/>
                <a:gd name="connsiteX19" fmla="*/ 448009 w 731527"/>
                <a:gd name="connsiteY19" fmla="*/ 569823 h 651226"/>
                <a:gd name="connsiteX20" fmla="*/ 408333 w 731527"/>
                <a:gd name="connsiteY20" fmla="*/ 557723 h 651226"/>
                <a:gd name="connsiteX21" fmla="*/ 325675 w 731527"/>
                <a:gd name="connsiteY21" fmla="*/ 577523 h 651226"/>
                <a:gd name="connsiteX22" fmla="*/ 272773 w 731527"/>
                <a:gd name="connsiteY22" fmla="*/ 562123 h 651226"/>
                <a:gd name="connsiteX23" fmla="*/ 94231 w 731527"/>
                <a:gd name="connsiteY23" fmla="*/ 630326 h 651226"/>
                <a:gd name="connsiteX24" fmla="*/ 0 w 731527"/>
                <a:gd name="connsiteY24" fmla="*/ 536822 h 651226"/>
                <a:gd name="connsiteX25" fmla="*/ 23971 w 731527"/>
                <a:gd name="connsiteY25" fmla="*/ 490619 h 651226"/>
                <a:gd name="connsiteX26" fmla="*/ 9093 w 731527"/>
                <a:gd name="connsiteY26" fmla="*/ 454318 h 651226"/>
                <a:gd name="connsiteX27" fmla="*/ 72740 w 731527"/>
                <a:gd name="connsiteY27" fmla="*/ 418018 h 651226"/>
                <a:gd name="connsiteX28" fmla="*/ 96711 w 731527"/>
                <a:gd name="connsiteY28" fmla="*/ 382816 h 651226"/>
                <a:gd name="connsiteX29" fmla="*/ 91751 w 731527"/>
                <a:gd name="connsiteY29" fmla="*/ 352015 h 651226"/>
                <a:gd name="connsiteX30" fmla="*/ 106630 w 731527"/>
                <a:gd name="connsiteY30" fmla="*/ 284912 h 651226"/>
                <a:gd name="connsiteX31" fmla="*/ 157878 w 731527"/>
                <a:gd name="connsiteY31" fmla="*/ 258511 h 651226"/>
                <a:gd name="connsiteX32" fmla="*/ 233097 w 731527"/>
                <a:gd name="connsiteY32" fmla="*/ 291512 h 651226"/>
                <a:gd name="connsiteX33" fmla="*/ 289305 w 731527"/>
                <a:gd name="connsiteY33" fmla="*/ 229910 h 651226"/>
                <a:gd name="connsiteX34" fmla="*/ 281039 w 731527"/>
                <a:gd name="connsiteY34" fmla="*/ 209009 h 651226"/>
                <a:gd name="connsiteX35" fmla="*/ 404200 w 731527"/>
                <a:gd name="connsiteY35" fmla="*/ 194709 h 651226"/>
                <a:gd name="connsiteX36" fmla="*/ 496777 w 731527"/>
                <a:gd name="connsiteY36" fmla="*/ 18701 h 651226"/>
                <a:gd name="connsiteX37" fmla="*/ 524055 w 731527"/>
                <a:gd name="connsiteY37" fmla="*/ 0 h 651226"/>
                <a:gd name="connsiteX38" fmla="*/ 582743 w 731527"/>
                <a:gd name="connsiteY38" fmla="*/ 38502 h 651226"/>
                <a:gd name="connsiteX39" fmla="*/ 632338 w 731527"/>
                <a:gd name="connsiteY39" fmla="*/ 49502 h 651226"/>
                <a:gd name="connsiteX40" fmla="*/ 657134 w 731527"/>
                <a:gd name="connsiteY40" fmla="*/ 63802 h 651226"/>
                <a:gd name="connsiteX41" fmla="*/ 646389 w 731527"/>
                <a:gd name="connsiteY41" fmla="*/ 97904 h 651226"/>
                <a:gd name="connsiteX42" fmla="*/ 714169 w 731527"/>
                <a:gd name="connsiteY42" fmla="*/ 171608 h 651226"/>
                <a:gd name="connsiteX43" fmla="*/ 709209 w 731527"/>
                <a:gd name="connsiteY43" fmla="*/ 223309 h 65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1527" h="651226">
                  <a:moveTo>
                    <a:pt x="727395" y="565423"/>
                  </a:moveTo>
                  <a:lnTo>
                    <a:pt x="700117" y="651227"/>
                  </a:lnTo>
                  <a:lnTo>
                    <a:pt x="656308" y="630326"/>
                  </a:lnTo>
                  <a:lnTo>
                    <a:pt x="657961" y="596224"/>
                  </a:lnTo>
                  <a:lnTo>
                    <a:pt x="699290" y="599524"/>
                  </a:lnTo>
                  <a:lnTo>
                    <a:pt x="727395" y="565423"/>
                  </a:lnTo>
                  <a:close/>
                  <a:moveTo>
                    <a:pt x="731528" y="543423"/>
                  </a:moveTo>
                  <a:lnTo>
                    <a:pt x="727395" y="547821"/>
                  </a:lnTo>
                  <a:lnTo>
                    <a:pt x="730700" y="540122"/>
                  </a:lnTo>
                  <a:lnTo>
                    <a:pt x="730700" y="542322"/>
                  </a:lnTo>
                  <a:lnTo>
                    <a:pt x="731528" y="543423"/>
                  </a:lnTo>
                  <a:close/>
                  <a:moveTo>
                    <a:pt x="709209" y="223309"/>
                  </a:moveTo>
                  <a:lnTo>
                    <a:pt x="703424" y="258511"/>
                  </a:lnTo>
                  <a:lnTo>
                    <a:pt x="725741" y="377316"/>
                  </a:lnTo>
                  <a:lnTo>
                    <a:pt x="719128" y="457619"/>
                  </a:lnTo>
                  <a:lnTo>
                    <a:pt x="695984" y="521421"/>
                  </a:lnTo>
                  <a:lnTo>
                    <a:pt x="658788" y="580824"/>
                  </a:lnTo>
                  <a:lnTo>
                    <a:pt x="635644" y="596224"/>
                  </a:lnTo>
                  <a:lnTo>
                    <a:pt x="524882" y="568724"/>
                  </a:lnTo>
                  <a:lnTo>
                    <a:pt x="448009" y="569823"/>
                  </a:lnTo>
                  <a:lnTo>
                    <a:pt x="408333" y="557723"/>
                  </a:lnTo>
                  <a:lnTo>
                    <a:pt x="325675" y="577523"/>
                  </a:lnTo>
                  <a:lnTo>
                    <a:pt x="272773" y="562123"/>
                  </a:lnTo>
                  <a:lnTo>
                    <a:pt x="94231" y="630326"/>
                  </a:lnTo>
                  <a:lnTo>
                    <a:pt x="0" y="536822"/>
                  </a:lnTo>
                  <a:lnTo>
                    <a:pt x="23971" y="490619"/>
                  </a:lnTo>
                  <a:lnTo>
                    <a:pt x="9093" y="454318"/>
                  </a:lnTo>
                  <a:lnTo>
                    <a:pt x="72740" y="418018"/>
                  </a:lnTo>
                  <a:lnTo>
                    <a:pt x="96711" y="382816"/>
                  </a:lnTo>
                  <a:lnTo>
                    <a:pt x="91751" y="352015"/>
                  </a:lnTo>
                  <a:lnTo>
                    <a:pt x="106630" y="284912"/>
                  </a:lnTo>
                  <a:lnTo>
                    <a:pt x="157878" y="258511"/>
                  </a:lnTo>
                  <a:lnTo>
                    <a:pt x="233097" y="291512"/>
                  </a:lnTo>
                  <a:lnTo>
                    <a:pt x="289305" y="229910"/>
                  </a:lnTo>
                  <a:lnTo>
                    <a:pt x="281039" y="209009"/>
                  </a:lnTo>
                  <a:lnTo>
                    <a:pt x="404200" y="194709"/>
                  </a:lnTo>
                  <a:lnTo>
                    <a:pt x="496777" y="18701"/>
                  </a:lnTo>
                  <a:lnTo>
                    <a:pt x="524055" y="0"/>
                  </a:lnTo>
                  <a:lnTo>
                    <a:pt x="582743" y="38502"/>
                  </a:lnTo>
                  <a:lnTo>
                    <a:pt x="632338" y="49502"/>
                  </a:lnTo>
                  <a:lnTo>
                    <a:pt x="657134" y="63802"/>
                  </a:lnTo>
                  <a:lnTo>
                    <a:pt x="646389" y="97904"/>
                  </a:lnTo>
                  <a:lnTo>
                    <a:pt x="714169" y="171608"/>
                  </a:lnTo>
                  <a:lnTo>
                    <a:pt x="709209" y="223309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9" name="Freeform 348">
              <a:extLst>
                <a:ext uri="{FF2B5EF4-FFF2-40B4-BE49-F238E27FC236}">
                  <a16:creationId xmlns:a16="http://schemas.microsoft.com/office/drawing/2014/main" id="{F478A029-1421-47EB-C29B-0F1CA0F15C85}"/>
                </a:ext>
              </a:extLst>
            </p:cNvPr>
            <p:cNvSpPr>
              <a:spLocks/>
            </p:cNvSpPr>
            <p:nvPr/>
          </p:nvSpPr>
          <p:spPr>
            <a:xfrm>
              <a:off x="3115963" y="10435769"/>
              <a:ext cx="399520" cy="606891"/>
            </a:xfrm>
            <a:custGeom>
              <a:avLst/>
              <a:gdLst>
                <a:gd name="connsiteX0" fmla="*/ 498429 w 499256"/>
                <a:gd name="connsiteY0" fmla="*/ 469719 h 627025"/>
                <a:gd name="connsiteX1" fmla="*/ 452968 w 499256"/>
                <a:gd name="connsiteY1" fmla="*/ 522522 h 627025"/>
                <a:gd name="connsiteX2" fmla="*/ 405853 w 499256"/>
                <a:gd name="connsiteY2" fmla="*/ 597324 h 627025"/>
                <a:gd name="connsiteX3" fmla="*/ 361216 w 499256"/>
                <a:gd name="connsiteY3" fmla="*/ 600625 h 627025"/>
                <a:gd name="connsiteX4" fmla="*/ 314928 w 499256"/>
                <a:gd name="connsiteY4" fmla="*/ 627025 h 627025"/>
                <a:gd name="connsiteX5" fmla="*/ 271945 w 499256"/>
                <a:gd name="connsiteY5" fmla="*/ 595124 h 627025"/>
                <a:gd name="connsiteX6" fmla="*/ 242189 w 499256"/>
                <a:gd name="connsiteY6" fmla="*/ 522522 h 627025"/>
                <a:gd name="connsiteX7" fmla="*/ 214085 w 499256"/>
                <a:gd name="connsiteY7" fmla="*/ 511522 h 627025"/>
                <a:gd name="connsiteX8" fmla="*/ 195900 w 499256"/>
                <a:gd name="connsiteY8" fmla="*/ 467519 h 627025"/>
                <a:gd name="connsiteX9" fmla="*/ 133906 w 499256"/>
                <a:gd name="connsiteY9" fmla="*/ 404817 h 627025"/>
                <a:gd name="connsiteX10" fmla="*/ 104976 w 499256"/>
                <a:gd name="connsiteY10" fmla="*/ 403718 h 627025"/>
                <a:gd name="connsiteX11" fmla="*/ 102497 w 499256"/>
                <a:gd name="connsiteY11" fmla="*/ 366315 h 627025"/>
                <a:gd name="connsiteX12" fmla="*/ 58687 w 499256"/>
                <a:gd name="connsiteY12" fmla="*/ 337715 h 627025"/>
                <a:gd name="connsiteX13" fmla="*/ 90925 w 499256"/>
                <a:gd name="connsiteY13" fmla="*/ 292613 h 627025"/>
                <a:gd name="connsiteX14" fmla="*/ 65300 w 499256"/>
                <a:gd name="connsiteY14" fmla="*/ 248610 h 627025"/>
                <a:gd name="connsiteX15" fmla="*/ 74392 w 499256"/>
                <a:gd name="connsiteY15" fmla="*/ 198008 h 627025"/>
                <a:gd name="connsiteX16" fmla="*/ 50421 w 499256"/>
                <a:gd name="connsiteY16" fmla="*/ 168307 h 627025"/>
                <a:gd name="connsiteX17" fmla="*/ 71086 w 499256"/>
                <a:gd name="connsiteY17" fmla="*/ 143006 h 627025"/>
                <a:gd name="connsiteX18" fmla="*/ 38849 w 499256"/>
                <a:gd name="connsiteY18" fmla="*/ 115505 h 627025"/>
                <a:gd name="connsiteX19" fmla="*/ 0 w 499256"/>
                <a:gd name="connsiteY19" fmla="*/ 110005 h 627025"/>
                <a:gd name="connsiteX20" fmla="*/ 0 w 499256"/>
                <a:gd name="connsiteY20" fmla="*/ 85804 h 627025"/>
                <a:gd name="connsiteX21" fmla="*/ 70259 w 499256"/>
                <a:gd name="connsiteY21" fmla="*/ 69304 h 627025"/>
                <a:gd name="connsiteX22" fmla="*/ 99190 w 499256"/>
                <a:gd name="connsiteY22" fmla="*/ 27502 h 627025"/>
                <a:gd name="connsiteX23" fmla="*/ 138040 w 499256"/>
                <a:gd name="connsiteY23" fmla="*/ 27502 h 627025"/>
                <a:gd name="connsiteX24" fmla="*/ 181021 w 499256"/>
                <a:gd name="connsiteY24" fmla="*/ 0 h 627025"/>
                <a:gd name="connsiteX25" fmla="*/ 266986 w 499256"/>
                <a:gd name="connsiteY25" fmla="*/ 24202 h 627025"/>
                <a:gd name="connsiteX26" fmla="*/ 298397 w 499256"/>
                <a:gd name="connsiteY26" fmla="*/ 3301 h 627025"/>
                <a:gd name="connsiteX27" fmla="*/ 307489 w 499256"/>
                <a:gd name="connsiteY27" fmla="*/ 67103 h 627025"/>
                <a:gd name="connsiteX28" fmla="*/ 340553 w 499256"/>
                <a:gd name="connsiteY28" fmla="*/ 62703 h 627025"/>
                <a:gd name="connsiteX29" fmla="*/ 371136 w 499256"/>
                <a:gd name="connsiteY29" fmla="*/ 146307 h 627025"/>
                <a:gd name="connsiteX30" fmla="*/ 406679 w 499256"/>
                <a:gd name="connsiteY30" fmla="*/ 227709 h 627025"/>
                <a:gd name="connsiteX31" fmla="*/ 439742 w 499256"/>
                <a:gd name="connsiteY31" fmla="*/ 212310 h 627025"/>
                <a:gd name="connsiteX32" fmla="*/ 483552 w 499256"/>
                <a:gd name="connsiteY32" fmla="*/ 290413 h 627025"/>
                <a:gd name="connsiteX33" fmla="*/ 445528 w 499256"/>
                <a:gd name="connsiteY33" fmla="*/ 409217 h 627025"/>
                <a:gd name="connsiteX34" fmla="*/ 462886 w 499256"/>
                <a:gd name="connsiteY34" fmla="*/ 448818 h 627025"/>
                <a:gd name="connsiteX35" fmla="*/ 499256 w 499256"/>
                <a:gd name="connsiteY35" fmla="*/ 469719 h 627025"/>
                <a:gd name="connsiteX36" fmla="*/ 498429 w 499256"/>
                <a:gd name="connsiteY36" fmla="*/ 469719 h 62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9256" h="627025">
                  <a:moveTo>
                    <a:pt x="498429" y="469719"/>
                  </a:moveTo>
                  <a:lnTo>
                    <a:pt x="452968" y="522522"/>
                  </a:lnTo>
                  <a:lnTo>
                    <a:pt x="405853" y="597324"/>
                  </a:lnTo>
                  <a:lnTo>
                    <a:pt x="361216" y="600625"/>
                  </a:lnTo>
                  <a:lnTo>
                    <a:pt x="314928" y="627025"/>
                  </a:lnTo>
                  <a:lnTo>
                    <a:pt x="271945" y="595124"/>
                  </a:lnTo>
                  <a:lnTo>
                    <a:pt x="242189" y="522522"/>
                  </a:lnTo>
                  <a:lnTo>
                    <a:pt x="214085" y="511522"/>
                  </a:lnTo>
                  <a:lnTo>
                    <a:pt x="195900" y="467519"/>
                  </a:lnTo>
                  <a:lnTo>
                    <a:pt x="133906" y="404817"/>
                  </a:lnTo>
                  <a:lnTo>
                    <a:pt x="104976" y="403718"/>
                  </a:lnTo>
                  <a:lnTo>
                    <a:pt x="102497" y="366315"/>
                  </a:lnTo>
                  <a:lnTo>
                    <a:pt x="58687" y="337715"/>
                  </a:lnTo>
                  <a:lnTo>
                    <a:pt x="90925" y="292613"/>
                  </a:lnTo>
                  <a:lnTo>
                    <a:pt x="65300" y="248610"/>
                  </a:lnTo>
                  <a:lnTo>
                    <a:pt x="74392" y="198008"/>
                  </a:lnTo>
                  <a:lnTo>
                    <a:pt x="50421" y="168307"/>
                  </a:lnTo>
                  <a:lnTo>
                    <a:pt x="71086" y="143006"/>
                  </a:lnTo>
                  <a:lnTo>
                    <a:pt x="38849" y="115505"/>
                  </a:lnTo>
                  <a:lnTo>
                    <a:pt x="0" y="110005"/>
                  </a:lnTo>
                  <a:lnTo>
                    <a:pt x="0" y="85804"/>
                  </a:lnTo>
                  <a:lnTo>
                    <a:pt x="70259" y="69304"/>
                  </a:lnTo>
                  <a:lnTo>
                    <a:pt x="99190" y="27502"/>
                  </a:lnTo>
                  <a:lnTo>
                    <a:pt x="138040" y="27502"/>
                  </a:lnTo>
                  <a:lnTo>
                    <a:pt x="181021" y="0"/>
                  </a:lnTo>
                  <a:lnTo>
                    <a:pt x="266986" y="24202"/>
                  </a:lnTo>
                  <a:lnTo>
                    <a:pt x="298397" y="3301"/>
                  </a:lnTo>
                  <a:lnTo>
                    <a:pt x="307489" y="67103"/>
                  </a:lnTo>
                  <a:lnTo>
                    <a:pt x="340553" y="62703"/>
                  </a:lnTo>
                  <a:lnTo>
                    <a:pt x="371136" y="146307"/>
                  </a:lnTo>
                  <a:lnTo>
                    <a:pt x="406679" y="227709"/>
                  </a:lnTo>
                  <a:lnTo>
                    <a:pt x="439742" y="212310"/>
                  </a:lnTo>
                  <a:lnTo>
                    <a:pt x="483552" y="290413"/>
                  </a:lnTo>
                  <a:lnTo>
                    <a:pt x="445528" y="409217"/>
                  </a:lnTo>
                  <a:lnTo>
                    <a:pt x="462886" y="448818"/>
                  </a:lnTo>
                  <a:lnTo>
                    <a:pt x="499256" y="469719"/>
                  </a:lnTo>
                  <a:lnTo>
                    <a:pt x="498429" y="469719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0" name="Freeform 349">
              <a:extLst>
                <a:ext uri="{FF2B5EF4-FFF2-40B4-BE49-F238E27FC236}">
                  <a16:creationId xmlns:a16="http://schemas.microsoft.com/office/drawing/2014/main" id="{C96BD59D-C352-2663-EB3C-A89245D9CAC2}"/>
                </a:ext>
              </a:extLst>
            </p:cNvPr>
            <p:cNvSpPr>
              <a:spLocks/>
            </p:cNvSpPr>
            <p:nvPr/>
          </p:nvSpPr>
          <p:spPr>
            <a:xfrm>
              <a:off x="3248915" y="10890406"/>
              <a:ext cx="393567" cy="467412"/>
            </a:xfrm>
            <a:custGeom>
              <a:avLst/>
              <a:gdLst>
                <a:gd name="connsiteX0" fmla="*/ 148785 w 491817"/>
                <a:gd name="connsiteY0" fmla="*/ 157306 h 482919"/>
                <a:gd name="connsiteX1" fmla="*/ 195073 w 491817"/>
                <a:gd name="connsiteY1" fmla="*/ 130906 h 482919"/>
                <a:gd name="connsiteX2" fmla="*/ 239710 w 491817"/>
                <a:gd name="connsiteY2" fmla="*/ 127605 h 482919"/>
                <a:gd name="connsiteX3" fmla="*/ 286825 w 491817"/>
                <a:gd name="connsiteY3" fmla="*/ 52803 h 482919"/>
                <a:gd name="connsiteX4" fmla="*/ 332286 w 491817"/>
                <a:gd name="connsiteY4" fmla="*/ 0 h 482919"/>
                <a:gd name="connsiteX5" fmla="*/ 453795 w 491817"/>
                <a:gd name="connsiteY5" fmla="*/ 154007 h 482919"/>
                <a:gd name="connsiteX6" fmla="*/ 467020 w 491817"/>
                <a:gd name="connsiteY6" fmla="*/ 210110 h 482919"/>
                <a:gd name="connsiteX7" fmla="*/ 476939 w 491817"/>
                <a:gd name="connsiteY7" fmla="*/ 331114 h 482919"/>
                <a:gd name="connsiteX8" fmla="*/ 491818 w 491817"/>
                <a:gd name="connsiteY8" fmla="*/ 352015 h 482919"/>
                <a:gd name="connsiteX9" fmla="*/ 452968 w 491817"/>
                <a:gd name="connsiteY9" fmla="*/ 358616 h 482919"/>
                <a:gd name="connsiteX10" fmla="*/ 296743 w 491817"/>
                <a:gd name="connsiteY10" fmla="*/ 442218 h 482919"/>
                <a:gd name="connsiteX11" fmla="*/ 276906 w 491817"/>
                <a:gd name="connsiteY11" fmla="*/ 419117 h 482919"/>
                <a:gd name="connsiteX12" fmla="*/ 47115 w 491817"/>
                <a:gd name="connsiteY12" fmla="*/ 482920 h 482919"/>
                <a:gd name="connsiteX13" fmla="*/ 0 w 491817"/>
                <a:gd name="connsiteY13" fmla="*/ 447719 h 482919"/>
                <a:gd name="connsiteX14" fmla="*/ 13226 w 491817"/>
                <a:gd name="connsiteY14" fmla="*/ 419117 h 482919"/>
                <a:gd name="connsiteX15" fmla="*/ 77699 w 491817"/>
                <a:gd name="connsiteY15" fmla="*/ 354215 h 482919"/>
                <a:gd name="connsiteX16" fmla="*/ 66127 w 491817"/>
                <a:gd name="connsiteY16" fmla="*/ 313513 h 482919"/>
                <a:gd name="connsiteX17" fmla="*/ 106629 w 491817"/>
                <a:gd name="connsiteY17" fmla="*/ 250810 h 482919"/>
                <a:gd name="connsiteX18" fmla="*/ 130600 w 491817"/>
                <a:gd name="connsiteY18" fmla="*/ 239811 h 482919"/>
                <a:gd name="connsiteX19" fmla="*/ 148785 w 491817"/>
                <a:gd name="connsiteY19" fmla="*/ 157306 h 48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1817" h="482919">
                  <a:moveTo>
                    <a:pt x="148785" y="157306"/>
                  </a:moveTo>
                  <a:lnTo>
                    <a:pt x="195073" y="130906"/>
                  </a:lnTo>
                  <a:lnTo>
                    <a:pt x="239710" y="127605"/>
                  </a:lnTo>
                  <a:lnTo>
                    <a:pt x="286825" y="52803"/>
                  </a:lnTo>
                  <a:lnTo>
                    <a:pt x="332286" y="0"/>
                  </a:lnTo>
                  <a:lnTo>
                    <a:pt x="453795" y="154007"/>
                  </a:lnTo>
                  <a:lnTo>
                    <a:pt x="467020" y="210110"/>
                  </a:lnTo>
                  <a:lnTo>
                    <a:pt x="476939" y="331114"/>
                  </a:lnTo>
                  <a:lnTo>
                    <a:pt x="491818" y="352015"/>
                  </a:lnTo>
                  <a:lnTo>
                    <a:pt x="452968" y="358616"/>
                  </a:lnTo>
                  <a:lnTo>
                    <a:pt x="296743" y="442218"/>
                  </a:lnTo>
                  <a:lnTo>
                    <a:pt x="276906" y="419117"/>
                  </a:lnTo>
                  <a:lnTo>
                    <a:pt x="47115" y="482920"/>
                  </a:lnTo>
                  <a:lnTo>
                    <a:pt x="0" y="447719"/>
                  </a:lnTo>
                  <a:lnTo>
                    <a:pt x="13226" y="419117"/>
                  </a:lnTo>
                  <a:lnTo>
                    <a:pt x="77699" y="354215"/>
                  </a:lnTo>
                  <a:lnTo>
                    <a:pt x="66127" y="313513"/>
                  </a:lnTo>
                  <a:lnTo>
                    <a:pt x="106629" y="250810"/>
                  </a:lnTo>
                  <a:lnTo>
                    <a:pt x="130600" y="239811"/>
                  </a:lnTo>
                  <a:lnTo>
                    <a:pt x="148785" y="157306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1" name="Freeform 350">
              <a:extLst>
                <a:ext uri="{FF2B5EF4-FFF2-40B4-BE49-F238E27FC236}">
                  <a16:creationId xmlns:a16="http://schemas.microsoft.com/office/drawing/2014/main" id="{3D14FA58-109C-4180-66F5-BC0040E761B4}"/>
                </a:ext>
              </a:extLst>
            </p:cNvPr>
            <p:cNvSpPr>
              <a:spLocks/>
            </p:cNvSpPr>
            <p:nvPr/>
          </p:nvSpPr>
          <p:spPr>
            <a:xfrm>
              <a:off x="5667205" y="11246024"/>
              <a:ext cx="498738" cy="457829"/>
            </a:xfrm>
            <a:custGeom>
              <a:avLst/>
              <a:gdLst>
                <a:gd name="connsiteX0" fmla="*/ 384360 w 623243"/>
                <a:gd name="connsiteY0" fmla="*/ 473018 h 473018"/>
                <a:gd name="connsiteX1" fmla="*/ 203340 w 623243"/>
                <a:gd name="connsiteY1" fmla="*/ 471918 h 473018"/>
                <a:gd name="connsiteX2" fmla="*/ 145478 w 623243"/>
                <a:gd name="connsiteY2" fmla="*/ 468618 h 473018"/>
                <a:gd name="connsiteX3" fmla="*/ 173582 w 623243"/>
                <a:gd name="connsiteY3" fmla="*/ 405916 h 473018"/>
                <a:gd name="connsiteX4" fmla="*/ 225657 w 623243"/>
                <a:gd name="connsiteY4" fmla="*/ 354213 h 473018"/>
                <a:gd name="connsiteX5" fmla="*/ 204165 w 623243"/>
                <a:gd name="connsiteY5" fmla="*/ 293711 h 473018"/>
                <a:gd name="connsiteX6" fmla="*/ 209951 w 623243"/>
                <a:gd name="connsiteY6" fmla="*/ 251909 h 473018"/>
                <a:gd name="connsiteX7" fmla="*/ 176888 w 623243"/>
                <a:gd name="connsiteY7" fmla="*/ 216708 h 473018"/>
                <a:gd name="connsiteX8" fmla="*/ 200859 w 623243"/>
                <a:gd name="connsiteY8" fmla="*/ 181506 h 473018"/>
                <a:gd name="connsiteX9" fmla="*/ 167796 w 623243"/>
                <a:gd name="connsiteY9" fmla="*/ 146305 h 473018"/>
                <a:gd name="connsiteX10" fmla="*/ 148785 w 623243"/>
                <a:gd name="connsiteY10" fmla="*/ 81402 h 473018"/>
                <a:gd name="connsiteX11" fmla="*/ 114894 w 623243"/>
                <a:gd name="connsiteY11" fmla="*/ 89103 h 473018"/>
                <a:gd name="connsiteX12" fmla="*/ 76045 w 623243"/>
                <a:gd name="connsiteY12" fmla="*/ 121004 h 473018"/>
                <a:gd name="connsiteX13" fmla="*/ 9918 w 623243"/>
                <a:gd name="connsiteY13" fmla="*/ 89103 h 473018"/>
                <a:gd name="connsiteX14" fmla="*/ 0 w 623243"/>
                <a:gd name="connsiteY14" fmla="*/ 48401 h 473018"/>
                <a:gd name="connsiteX15" fmla="*/ 53728 w 623243"/>
                <a:gd name="connsiteY15" fmla="*/ 56101 h 473018"/>
                <a:gd name="connsiteX16" fmla="*/ 133079 w 623243"/>
                <a:gd name="connsiteY16" fmla="*/ 23100 h 473018"/>
                <a:gd name="connsiteX17" fmla="*/ 179369 w 623243"/>
                <a:gd name="connsiteY17" fmla="*/ 26400 h 473018"/>
                <a:gd name="connsiteX18" fmla="*/ 226484 w 623243"/>
                <a:gd name="connsiteY18" fmla="*/ 0 h 473018"/>
                <a:gd name="connsiteX19" fmla="*/ 386841 w 623243"/>
                <a:gd name="connsiteY19" fmla="*/ 7699 h 473018"/>
                <a:gd name="connsiteX20" fmla="*/ 438915 w 623243"/>
                <a:gd name="connsiteY20" fmla="*/ 34100 h 473018"/>
                <a:gd name="connsiteX21" fmla="*/ 467018 w 623243"/>
                <a:gd name="connsiteY21" fmla="*/ 26400 h 473018"/>
                <a:gd name="connsiteX22" fmla="*/ 507522 w 623243"/>
                <a:gd name="connsiteY22" fmla="*/ 84703 h 473018"/>
                <a:gd name="connsiteX23" fmla="*/ 505869 w 623243"/>
                <a:gd name="connsiteY23" fmla="*/ 144105 h 473018"/>
                <a:gd name="connsiteX24" fmla="*/ 604233 w 623243"/>
                <a:gd name="connsiteY24" fmla="*/ 160606 h 473018"/>
                <a:gd name="connsiteX25" fmla="*/ 623243 w 623243"/>
                <a:gd name="connsiteY25" fmla="*/ 178207 h 473018"/>
                <a:gd name="connsiteX26" fmla="*/ 623243 w 623243"/>
                <a:gd name="connsiteY26" fmla="*/ 178207 h 473018"/>
                <a:gd name="connsiteX27" fmla="*/ 569515 w 623243"/>
                <a:gd name="connsiteY27" fmla="*/ 199107 h 473018"/>
                <a:gd name="connsiteX28" fmla="*/ 507522 w 623243"/>
                <a:gd name="connsiteY28" fmla="*/ 240908 h 473018"/>
                <a:gd name="connsiteX29" fmla="*/ 495123 w 623243"/>
                <a:gd name="connsiteY29" fmla="*/ 299211 h 473018"/>
                <a:gd name="connsiteX30" fmla="*/ 518267 w 623243"/>
                <a:gd name="connsiteY30" fmla="*/ 343213 h 473018"/>
                <a:gd name="connsiteX31" fmla="*/ 462886 w 623243"/>
                <a:gd name="connsiteY31" fmla="*/ 398215 h 473018"/>
                <a:gd name="connsiteX32" fmla="*/ 456273 w 623243"/>
                <a:gd name="connsiteY32" fmla="*/ 459817 h 473018"/>
                <a:gd name="connsiteX33" fmla="*/ 443874 w 623243"/>
                <a:gd name="connsiteY33" fmla="*/ 447717 h 473018"/>
                <a:gd name="connsiteX34" fmla="*/ 384360 w 623243"/>
                <a:gd name="connsiteY34" fmla="*/ 473018 h 47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23243" h="473018">
                  <a:moveTo>
                    <a:pt x="384360" y="473018"/>
                  </a:moveTo>
                  <a:lnTo>
                    <a:pt x="203340" y="471918"/>
                  </a:lnTo>
                  <a:lnTo>
                    <a:pt x="145478" y="468618"/>
                  </a:lnTo>
                  <a:lnTo>
                    <a:pt x="173582" y="405916"/>
                  </a:lnTo>
                  <a:lnTo>
                    <a:pt x="225657" y="354213"/>
                  </a:lnTo>
                  <a:lnTo>
                    <a:pt x="204165" y="293711"/>
                  </a:lnTo>
                  <a:lnTo>
                    <a:pt x="209951" y="251909"/>
                  </a:lnTo>
                  <a:lnTo>
                    <a:pt x="176888" y="216708"/>
                  </a:lnTo>
                  <a:lnTo>
                    <a:pt x="200859" y="181506"/>
                  </a:lnTo>
                  <a:lnTo>
                    <a:pt x="167796" y="146305"/>
                  </a:lnTo>
                  <a:lnTo>
                    <a:pt x="148785" y="81402"/>
                  </a:lnTo>
                  <a:lnTo>
                    <a:pt x="114894" y="89103"/>
                  </a:lnTo>
                  <a:lnTo>
                    <a:pt x="76045" y="121004"/>
                  </a:lnTo>
                  <a:lnTo>
                    <a:pt x="9918" y="89103"/>
                  </a:lnTo>
                  <a:lnTo>
                    <a:pt x="0" y="48401"/>
                  </a:lnTo>
                  <a:lnTo>
                    <a:pt x="53728" y="56101"/>
                  </a:lnTo>
                  <a:lnTo>
                    <a:pt x="133079" y="23100"/>
                  </a:lnTo>
                  <a:lnTo>
                    <a:pt x="179369" y="26400"/>
                  </a:lnTo>
                  <a:lnTo>
                    <a:pt x="226484" y="0"/>
                  </a:lnTo>
                  <a:lnTo>
                    <a:pt x="386841" y="7699"/>
                  </a:lnTo>
                  <a:lnTo>
                    <a:pt x="438915" y="34100"/>
                  </a:lnTo>
                  <a:lnTo>
                    <a:pt x="467018" y="26400"/>
                  </a:lnTo>
                  <a:lnTo>
                    <a:pt x="507522" y="84703"/>
                  </a:lnTo>
                  <a:lnTo>
                    <a:pt x="505869" y="144105"/>
                  </a:lnTo>
                  <a:lnTo>
                    <a:pt x="604233" y="160606"/>
                  </a:lnTo>
                  <a:lnTo>
                    <a:pt x="623243" y="178207"/>
                  </a:lnTo>
                  <a:lnTo>
                    <a:pt x="623243" y="178207"/>
                  </a:lnTo>
                  <a:lnTo>
                    <a:pt x="569515" y="199107"/>
                  </a:lnTo>
                  <a:lnTo>
                    <a:pt x="507522" y="240908"/>
                  </a:lnTo>
                  <a:lnTo>
                    <a:pt x="495123" y="299211"/>
                  </a:lnTo>
                  <a:lnTo>
                    <a:pt x="518267" y="343213"/>
                  </a:lnTo>
                  <a:lnTo>
                    <a:pt x="462886" y="398215"/>
                  </a:lnTo>
                  <a:lnTo>
                    <a:pt x="456273" y="459817"/>
                  </a:lnTo>
                  <a:lnTo>
                    <a:pt x="443874" y="447717"/>
                  </a:lnTo>
                  <a:lnTo>
                    <a:pt x="384360" y="473018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387B4859-E63E-001A-8EF4-E6B79BE1B785}"/>
                </a:ext>
              </a:extLst>
            </p:cNvPr>
            <p:cNvSpPr>
              <a:spLocks/>
            </p:cNvSpPr>
            <p:nvPr/>
          </p:nvSpPr>
          <p:spPr>
            <a:xfrm>
              <a:off x="7482244" y="10944705"/>
              <a:ext cx="356527" cy="508937"/>
            </a:xfrm>
            <a:custGeom>
              <a:avLst/>
              <a:gdLst>
                <a:gd name="connsiteX0" fmla="*/ 0 w 445530"/>
                <a:gd name="connsiteY0" fmla="*/ 315712 h 525821"/>
                <a:gd name="connsiteX1" fmla="*/ 8266 w 445530"/>
                <a:gd name="connsiteY1" fmla="*/ 107804 h 525821"/>
                <a:gd name="connsiteX2" fmla="*/ 26452 w 445530"/>
                <a:gd name="connsiteY2" fmla="*/ 75903 h 525821"/>
                <a:gd name="connsiteX3" fmla="*/ 131427 w 445530"/>
                <a:gd name="connsiteY3" fmla="*/ 60503 h 525821"/>
                <a:gd name="connsiteX4" fmla="*/ 152919 w 445530"/>
                <a:gd name="connsiteY4" fmla="*/ 101203 h 525821"/>
                <a:gd name="connsiteX5" fmla="*/ 242190 w 445530"/>
                <a:gd name="connsiteY5" fmla="*/ 68203 h 525821"/>
                <a:gd name="connsiteX6" fmla="*/ 327327 w 445530"/>
                <a:gd name="connsiteY6" fmla="*/ 6600 h 525821"/>
                <a:gd name="connsiteX7" fmla="*/ 357911 w 445530"/>
                <a:gd name="connsiteY7" fmla="*/ 0 h 525821"/>
                <a:gd name="connsiteX8" fmla="*/ 409160 w 445530"/>
                <a:gd name="connsiteY8" fmla="*/ 93504 h 525821"/>
                <a:gd name="connsiteX9" fmla="*/ 445530 w 445530"/>
                <a:gd name="connsiteY9" fmla="*/ 106705 h 525821"/>
                <a:gd name="connsiteX10" fmla="*/ 405027 w 445530"/>
                <a:gd name="connsiteY10" fmla="*/ 119905 h 525821"/>
                <a:gd name="connsiteX11" fmla="*/ 387667 w 445530"/>
                <a:gd name="connsiteY11" fmla="*/ 155106 h 525821"/>
                <a:gd name="connsiteX12" fmla="*/ 412466 w 445530"/>
                <a:gd name="connsiteY12" fmla="*/ 207908 h 525821"/>
                <a:gd name="connsiteX13" fmla="*/ 364524 w 445530"/>
                <a:gd name="connsiteY13" fmla="*/ 246410 h 525821"/>
                <a:gd name="connsiteX14" fmla="*/ 364524 w 445530"/>
                <a:gd name="connsiteY14" fmla="*/ 246410 h 525821"/>
                <a:gd name="connsiteX15" fmla="*/ 309969 w 445530"/>
                <a:gd name="connsiteY15" fmla="*/ 229910 h 525821"/>
                <a:gd name="connsiteX16" fmla="*/ 332288 w 445530"/>
                <a:gd name="connsiteY16" fmla="*/ 317912 h 525821"/>
                <a:gd name="connsiteX17" fmla="*/ 237231 w 445530"/>
                <a:gd name="connsiteY17" fmla="*/ 445517 h 525821"/>
                <a:gd name="connsiteX18" fmla="*/ 107456 w 445530"/>
                <a:gd name="connsiteY18" fmla="*/ 525822 h 525821"/>
                <a:gd name="connsiteX19" fmla="*/ 92578 w 445530"/>
                <a:gd name="connsiteY19" fmla="*/ 508220 h 525821"/>
                <a:gd name="connsiteX20" fmla="*/ 87619 w 445530"/>
                <a:gd name="connsiteY20" fmla="*/ 401516 h 525821"/>
                <a:gd name="connsiteX21" fmla="*/ 66953 w 445530"/>
                <a:gd name="connsiteY21" fmla="*/ 355314 h 525821"/>
                <a:gd name="connsiteX22" fmla="*/ 0 w 445530"/>
                <a:gd name="connsiteY22" fmla="*/ 315712 h 52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5530" h="525821">
                  <a:moveTo>
                    <a:pt x="0" y="315712"/>
                  </a:moveTo>
                  <a:lnTo>
                    <a:pt x="8266" y="107804"/>
                  </a:lnTo>
                  <a:lnTo>
                    <a:pt x="26452" y="75903"/>
                  </a:lnTo>
                  <a:lnTo>
                    <a:pt x="131427" y="60503"/>
                  </a:lnTo>
                  <a:lnTo>
                    <a:pt x="152919" y="101203"/>
                  </a:lnTo>
                  <a:lnTo>
                    <a:pt x="242190" y="68203"/>
                  </a:lnTo>
                  <a:lnTo>
                    <a:pt x="327327" y="6600"/>
                  </a:lnTo>
                  <a:lnTo>
                    <a:pt x="357911" y="0"/>
                  </a:lnTo>
                  <a:lnTo>
                    <a:pt x="409160" y="93504"/>
                  </a:lnTo>
                  <a:lnTo>
                    <a:pt x="445530" y="106705"/>
                  </a:lnTo>
                  <a:lnTo>
                    <a:pt x="405027" y="119905"/>
                  </a:lnTo>
                  <a:lnTo>
                    <a:pt x="387667" y="155106"/>
                  </a:lnTo>
                  <a:lnTo>
                    <a:pt x="412466" y="207908"/>
                  </a:lnTo>
                  <a:lnTo>
                    <a:pt x="364524" y="246410"/>
                  </a:lnTo>
                  <a:lnTo>
                    <a:pt x="364524" y="246410"/>
                  </a:lnTo>
                  <a:lnTo>
                    <a:pt x="309969" y="229910"/>
                  </a:lnTo>
                  <a:lnTo>
                    <a:pt x="332288" y="317912"/>
                  </a:lnTo>
                  <a:lnTo>
                    <a:pt x="237231" y="445517"/>
                  </a:lnTo>
                  <a:lnTo>
                    <a:pt x="107456" y="525822"/>
                  </a:lnTo>
                  <a:lnTo>
                    <a:pt x="92578" y="508220"/>
                  </a:lnTo>
                  <a:lnTo>
                    <a:pt x="87619" y="401516"/>
                  </a:lnTo>
                  <a:lnTo>
                    <a:pt x="66953" y="355314"/>
                  </a:lnTo>
                  <a:lnTo>
                    <a:pt x="0" y="315712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ECA62E16-A906-8390-640C-A89197A627C5}"/>
                </a:ext>
              </a:extLst>
            </p:cNvPr>
            <p:cNvSpPr>
              <a:spLocks/>
            </p:cNvSpPr>
            <p:nvPr/>
          </p:nvSpPr>
          <p:spPr>
            <a:xfrm>
              <a:off x="7100584" y="10745603"/>
              <a:ext cx="402827" cy="543007"/>
            </a:xfrm>
            <a:custGeom>
              <a:avLst/>
              <a:gdLst>
                <a:gd name="connsiteX0" fmla="*/ 503390 w 503389"/>
                <a:gd name="connsiteY0" fmla="*/ 281611 h 561022"/>
                <a:gd name="connsiteX1" fmla="*/ 485205 w 503389"/>
                <a:gd name="connsiteY1" fmla="*/ 313512 h 561022"/>
                <a:gd name="connsiteX2" fmla="*/ 476938 w 503389"/>
                <a:gd name="connsiteY2" fmla="*/ 521420 h 561022"/>
                <a:gd name="connsiteX3" fmla="*/ 418251 w 503389"/>
                <a:gd name="connsiteY3" fmla="*/ 561022 h 561022"/>
                <a:gd name="connsiteX4" fmla="*/ 381881 w 503389"/>
                <a:gd name="connsiteY4" fmla="*/ 525821 h 561022"/>
                <a:gd name="connsiteX5" fmla="*/ 338072 w 503389"/>
                <a:gd name="connsiteY5" fmla="*/ 539021 h 561022"/>
                <a:gd name="connsiteX6" fmla="*/ 325675 w 503389"/>
                <a:gd name="connsiteY6" fmla="*/ 515921 h 561022"/>
                <a:gd name="connsiteX7" fmla="*/ 265334 w 503389"/>
                <a:gd name="connsiteY7" fmla="*/ 504920 h 561022"/>
                <a:gd name="connsiteX8" fmla="*/ 232269 w 503389"/>
                <a:gd name="connsiteY8" fmla="*/ 528020 h 561022"/>
                <a:gd name="connsiteX9" fmla="*/ 143826 w 503389"/>
                <a:gd name="connsiteY9" fmla="*/ 510421 h 561022"/>
                <a:gd name="connsiteX10" fmla="*/ 145479 w 503389"/>
                <a:gd name="connsiteY10" fmla="*/ 491719 h 561022"/>
                <a:gd name="connsiteX11" fmla="*/ 59514 w 503389"/>
                <a:gd name="connsiteY11" fmla="*/ 464218 h 561022"/>
                <a:gd name="connsiteX12" fmla="*/ 0 w 503389"/>
                <a:gd name="connsiteY12" fmla="*/ 390515 h 561022"/>
                <a:gd name="connsiteX13" fmla="*/ 17358 w 503389"/>
                <a:gd name="connsiteY13" fmla="*/ 354214 h 561022"/>
                <a:gd name="connsiteX14" fmla="*/ 66126 w 503389"/>
                <a:gd name="connsiteY14" fmla="*/ 346514 h 561022"/>
                <a:gd name="connsiteX15" fmla="*/ 86790 w 503389"/>
                <a:gd name="connsiteY15" fmla="*/ 324513 h 561022"/>
                <a:gd name="connsiteX16" fmla="*/ 152918 w 503389"/>
                <a:gd name="connsiteY16" fmla="*/ 308013 h 561022"/>
                <a:gd name="connsiteX17" fmla="*/ 150438 w 503389"/>
                <a:gd name="connsiteY17" fmla="*/ 225509 h 561022"/>
                <a:gd name="connsiteX18" fmla="*/ 239710 w 503389"/>
                <a:gd name="connsiteY18" fmla="*/ 15401 h 561022"/>
                <a:gd name="connsiteX19" fmla="*/ 239710 w 503389"/>
                <a:gd name="connsiteY19" fmla="*/ 15401 h 561022"/>
                <a:gd name="connsiteX20" fmla="*/ 246322 w 503389"/>
                <a:gd name="connsiteY20" fmla="*/ 0 h 561022"/>
                <a:gd name="connsiteX21" fmla="*/ 305836 w 503389"/>
                <a:gd name="connsiteY21" fmla="*/ 14300 h 561022"/>
                <a:gd name="connsiteX22" fmla="*/ 481898 w 503389"/>
                <a:gd name="connsiteY22" fmla="*/ 13201 h 561022"/>
                <a:gd name="connsiteX23" fmla="*/ 481073 w 503389"/>
                <a:gd name="connsiteY23" fmla="*/ 205708 h 561022"/>
                <a:gd name="connsiteX24" fmla="*/ 502563 w 503389"/>
                <a:gd name="connsiteY24" fmla="*/ 234310 h 561022"/>
                <a:gd name="connsiteX25" fmla="*/ 503390 w 503389"/>
                <a:gd name="connsiteY25" fmla="*/ 281611 h 56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03389" h="561022">
                  <a:moveTo>
                    <a:pt x="503390" y="281611"/>
                  </a:moveTo>
                  <a:lnTo>
                    <a:pt x="485205" y="313512"/>
                  </a:lnTo>
                  <a:lnTo>
                    <a:pt x="476938" y="521420"/>
                  </a:lnTo>
                  <a:lnTo>
                    <a:pt x="418251" y="561022"/>
                  </a:lnTo>
                  <a:lnTo>
                    <a:pt x="381881" y="525821"/>
                  </a:lnTo>
                  <a:lnTo>
                    <a:pt x="338072" y="539021"/>
                  </a:lnTo>
                  <a:lnTo>
                    <a:pt x="325675" y="515921"/>
                  </a:lnTo>
                  <a:lnTo>
                    <a:pt x="265334" y="504920"/>
                  </a:lnTo>
                  <a:lnTo>
                    <a:pt x="232269" y="528020"/>
                  </a:lnTo>
                  <a:lnTo>
                    <a:pt x="143826" y="510421"/>
                  </a:lnTo>
                  <a:lnTo>
                    <a:pt x="145479" y="491719"/>
                  </a:lnTo>
                  <a:lnTo>
                    <a:pt x="59514" y="464218"/>
                  </a:lnTo>
                  <a:lnTo>
                    <a:pt x="0" y="390515"/>
                  </a:lnTo>
                  <a:lnTo>
                    <a:pt x="17358" y="354214"/>
                  </a:lnTo>
                  <a:lnTo>
                    <a:pt x="66126" y="346514"/>
                  </a:lnTo>
                  <a:lnTo>
                    <a:pt x="86790" y="324513"/>
                  </a:lnTo>
                  <a:lnTo>
                    <a:pt x="152918" y="308013"/>
                  </a:lnTo>
                  <a:lnTo>
                    <a:pt x="150438" y="225509"/>
                  </a:lnTo>
                  <a:lnTo>
                    <a:pt x="239710" y="15401"/>
                  </a:lnTo>
                  <a:lnTo>
                    <a:pt x="239710" y="15401"/>
                  </a:lnTo>
                  <a:lnTo>
                    <a:pt x="246322" y="0"/>
                  </a:lnTo>
                  <a:lnTo>
                    <a:pt x="305836" y="14300"/>
                  </a:lnTo>
                  <a:lnTo>
                    <a:pt x="481898" y="13201"/>
                  </a:lnTo>
                  <a:lnTo>
                    <a:pt x="481073" y="205708"/>
                  </a:lnTo>
                  <a:lnTo>
                    <a:pt x="502563" y="234310"/>
                  </a:lnTo>
                  <a:lnTo>
                    <a:pt x="503390" y="281611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7F51AC99-3CE3-CDA4-6947-E95AEEAD4860}"/>
                </a:ext>
              </a:extLst>
            </p:cNvPr>
            <p:cNvSpPr>
              <a:spLocks/>
            </p:cNvSpPr>
            <p:nvPr/>
          </p:nvSpPr>
          <p:spPr>
            <a:xfrm>
              <a:off x="7485553" y="10675332"/>
              <a:ext cx="283102" cy="367328"/>
            </a:xfrm>
            <a:custGeom>
              <a:avLst/>
              <a:gdLst>
                <a:gd name="connsiteX0" fmla="*/ 22317 w 353776"/>
                <a:gd name="connsiteY0" fmla="*/ 354214 h 379514"/>
                <a:gd name="connsiteX1" fmla="*/ 21490 w 353776"/>
                <a:gd name="connsiteY1" fmla="*/ 306913 h 379514"/>
                <a:gd name="connsiteX2" fmla="*/ 0 w 353776"/>
                <a:gd name="connsiteY2" fmla="*/ 278311 h 379514"/>
                <a:gd name="connsiteX3" fmla="*/ 825 w 353776"/>
                <a:gd name="connsiteY3" fmla="*/ 85804 h 379514"/>
                <a:gd name="connsiteX4" fmla="*/ 19010 w 353776"/>
                <a:gd name="connsiteY4" fmla="*/ 86903 h 379514"/>
                <a:gd name="connsiteX5" fmla="*/ 123987 w 353776"/>
                <a:gd name="connsiteY5" fmla="*/ 0 h 379514"/>
                <a:gd name="connsiteX6" fmla="*/ 135559 w 353776"/>
                <a:gd name="connsiteY6" fmla="*/ 4400 h 379514"/>
                <a:gd name="connsiteX7" fmla="*/ 215737 w 353776"/>
                <a:gd name="connsiteY7" fmla="*/ 104504 h 379514"/>
                <a:gd name="connsiteX8" fmla="*/ 269465 w 353776"/>
                <a:gd name="connsiteY8" fmla="*/ 148506 h 379514"/>
                <a:gd name="connsiteX9" fmla="*/ 323193 w 353776"/>
                <a:gd name="connsiteY9" fmla="*/ 168307 h 379514"/>
                <a:gd name="connsiteX10" fmla="*/ 316581 w 353776"/>
                <a:gd name="connsiteY10" fmla="*/ 189208 h 379514"/>
                <a:gd name="connsiteX11" fmla="*/ 353776 w 353776"/>
                <a:gd name="connsiteY11" fmla="*/ 278311 h 379514"/>
                <a:gd name="connsiteX12" fmla="*/ 323193 w 353776"/>
                <a:gd name="connsiteY12" fmla="*/ 284912 h 379514"/>
                <a:gd name="connsiteX13" fmla="*/ 238056 w 353776"/>
                <a:gd name="connsiteY13" fmla="*/ 346514 h 379514"/>
                <a:gd name="connsiteX14" fmla="*/ 148785 w 353776"/>
                <a:gd name="connsiteY14" fmla="*/ 379515 h 379514"/>
                <a:gd name="connsiteX15" fmla="*/ 127292 w 353776"/>
                <a:gd name="connsiteY15" fmla="*/ 338814 h 379514"/>
                <a:gd name="connsiteX16" fmla="*/ 22317 w 353776"/>
                <a:gd name="connsiteY16" fmla="*/ 354214 h 37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3776" h="379514">
                  <a:moveTo>
                    <a:pt x="22317" y="354214"/>
                  </a:moveTo>
                  <a:lnTo>
                    <a:pt x="21490" y="306913"/>
                  </a:lnTo>
                  <a:lnTo>
                    <a:pt x="0" y="278311"/>
                  </a:lnTo>
                  <a:lnTo>
                    <a:pt x="825" y="85804"/>
                  </a:lnTo>
                  <a:lnTo>
                    <a:pt x="19010" y="86903"/>
                  </a:lnTo>
                  <a:lnTo>
                    <a:pt x="123987" y="0"/>
                  </a:lnTo>
                  <a:lnTo>
                    <a:pt x="135559" y="4400"/>
                  </a:lnTo>
                  <a:lnTo>
                    <a:pt x="215737" y="104504"/>
                  </a:lnTo>
                  <a:lnTo>
                    <a:pt x="269465" y="148506"/>
                  </a:lnTo>
                  <a:lnTo>
                    <a:pt x="323193" y="168307"/>
                  </a:lnTo>
                  <a:lnTo>
                    <a:pt x="316581" y="189208"/>
                  </a:lnTo>
                  <a:lnTo>
                    <a:pt x="353776" y="278311"/>
                  </a:lnTo>
                  <a:lnTo>
                    <a:pt x="323193" y="284912"/>
                  </a:lnTo>
                  <a:lnTo>
                    <a:pt x="238056" y="346514"/>
                  </a:lnTo>
                  <a:lnTo>
                    <a:pt x="148785" y="379515"/>
                  </a:lnTo>
                  <a:lnTo>
                    <a:pt x="127292" y="338814"/>
                  </a:lnTo>
                  <a:lnTo>
                    <a:pt x="22317" y="35421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C4E837B4-C136-5672-7436-863A82A79821}"/>
                </a:ext>
              </a:extLst>
            </p:cNvPr>
            <p:cNvSpPr>
              <a:spLocks/>
            </p:cNvSpPr>
            <p:nvPr/>
          </p:nvSpPr>
          <p:spPr>
            <a:xfrm>
              <a:off x="3891191" y="10696626"/>
              <a:ext cx="477572" cy="518519"/>
            </a:xfrm>
            <a:custGeom>
              <a:avLst/>
              <a:gdLst>
                <a:gd name="connsiteX0" fmla="*/ 506695 w 596793"/>
                <a:gd name="connsiteY0" fmla="*/ 535722 h 535721"/>
                <a:gd name="connsiteX1" fmla="*/ 399240 w 596793"/>
                <a:gd name="connsiteY1" fmla="*/ 528020 h 535721"/>
                <a:gd name="connsiteX2" fmla="*/ 303356 w 596793"/>
                <a:gd name="connsiteY2" fmla="*/ 521420 h 535721"/>
                <a:gd name="connsiteX3" fmla="*/ 306662 w 596793"/>
                <a:gd name="connsiteY3" fmla="*/ 433417 h 535721"/>
                <a:gd name="connsiteX4" fmla="*/ 279385 w 596793"/>
                <a:gd name="connsiteY4" fmla="*/ 416916 h 535721"/>
                <a:gd name="connsiteX5" fmla="*/ 221525 w 596793"/>
                <a:gd name="connsiteY5" fmla="*/ 332213 h 535721"/>
                <a:gd name="connsiteX6" fmla="*/ 128120 w 596793"/>
                <a:gd name="connsiteY6" fmla="*/ 240909 h 535721"/>
                <a:gd name="connsiteX7" fmla="*/ 93404 w 596793"/>
                <a:gd name="connsiteY7" fmla="*/ 253010 h 535721"/>
                <a:gd name="connsiteX8" fmla="*/ 39676 w 596793"/>
                <a:gd name="connsiteY8" fmla="*/ 245309 h 535721"/>
                <a:gd name="connsiteX9" fmla="*/ 16531 w 596793"/>
                <a:gd name="connsiteY9" fmla="*/ 256310 h 535721"/>
                <a:gd name="connsiteX10" fmla="*/ 0 w 596793"/>
                <a:gd name="connsiteY10" fmla="*/ 189208 h 535721"/>
                <a:gd name="connsiteX11" fmla="*/ 14051 w 596793"/>
                <a:gd name="connsiteY11" fmla="*/ 165006 h 535721"/>
                <a:gd name="connsiteX12" fmla="*/ 29757 w 596793"/>
                <a:gd name="connsiteY12" fmla="*/ 174906 h 535721"/>
                <a:gd name="connsiteX13" fmla="*/ 57860 w 596793"/>
                <a:gd name="connsiteY13" fmla="*/ 125405 h 535721"/>
                <a:gd name="connsiteX14" fmla="*/ 50421 w 596793"/>
                <a:gd name="connsiteY14" fmla="*/ 97904 h 535721"/>
                <a:gd name="connsiteX15" fmla="*/ 114895 w 596793"/>
                <a:gd name="connsiteY15" fmla="*/ 90203 h 535721"/>
                <a:gd name="connsiteX16" fmla="*/ 133079 w 596793"/>
                <a:gd name="connsiteY16" fmla="*/ 103404 h 535721"/>
                <a:gd name="connsiteX17" fmla="*/ 209952 w 596793"/>
                <a:gd name="connsiteY17" fmla="*/ 83602 h 535721"/>
                <a:gd name="connsiteX18" fmla="*/ 264507 w 596793"/>
                <a:gd name="connsiteY18" fmla="*/ 82503 h 535721"/>
                <a:gd name="connsiteX19" fmla="*/ 283517 w 596793"/>
                <a:gd name="connsiteY19" fmla="*/ 66003 h 535721"/>
                <a:gd name="connsiteX20" fmla="*/ 311622 w 596793"/>
                <a:gd name="connsiteY20" fmla="*/ 101204 h 535721"/>
                <a:gd name="connsiteX21" fmla="*/ 444701 w 596793"/>
                <a:gd name="connsiteY21" fmla="*/ 82503 h 535721"/>
                <a:gd name="connsiteX22" fmla="*/ 463713 w 596793"/>
                <a:gd name="connsiteY22" fmla="*/ 42901 h 535721"/>
                <a:gd name="connsiteX23" fmla="*/ 539758 w 596793"/>
                <a:gd name="connsiteY23" fmla="*/ 0 h 535721"/>
                <a:gd name="connsiteX24" fmla="*/ 570342 w 596793"/>
                <a:gd name="connsiteY24" fmla="*/ 5500 h 535721"/>
                <a:gd name="connsiteX25" fmla="*/ 596793 w 596793"/>
                <a:gd name="connsiteY25" fmla="*/ 40702 h 535721"/>
                <a:gd name="connsiteX26" fmla="*/ 578608 w 596793"/>
                <a:gd name="connsiteY26" fmla="*/ 317912 h 535721"/>
                <a:gd name="connsiteX27" fmla="*/ 517441 w 596793"/>
                <a:gd name="connsiteY27" fmla="*/ 484019 h 535721"/>
                <a:gd name="connsiteX28" fmla="*/ 506695 w 596793"/>
                <a:gd name="connsiteY28" fmla="*/ 535722 h 53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6793" h="535721">
                  <a:moveTo>
                    <a:pt x="506695" y="535722"/>
                  </a:moveTo>
                  <a:lnTo>
                    <a:pt x="399240" y="528020"/>
                  </a:lnTo>
                  <a:lnTo>
                    <a:pt x="303356" y="521420"/>
                  </a:lnTo>
                  <a:lnTo>
                    <a:pt x="306662" y="433417"/>
                  </a:lnTo>
                  <a:lnTo>
                    <a:pt x="279385" y="416916"/>
                  </a:lnTo>
                  <a:lnTo>
                    <a:pt x="221525" y="332213"/>
                  </a:lnTo>
                  <a:lnTo>
                    <a:pt x="128120" y="240909"/>
                  </a:lnTo>
                  <a:lnTo>
                    <a:pt x="93404" y="253010"/>
                  </a:lnTo>
                  <a:lnTo>
                    <a:pt x="39676" y="245309"/>
                  </a:lnTo>
                  <a:lnTo>
                    <a:pt x="16531" y="256310"/>
                  </a:lnTo>
                  <a:lnTo>
                    <a:pt x="0" y="189208"/>
                  </a:lnTo>
                  <a:lnTo>
                    <a:pt x="14051" y="165006"/>
                  </a:lnTo>
                  <a:lnTo>
                    <a:pt x="29757" y="174906"/>
                  </a:lnTo>
                  <a:lnTo>
                    <a:pt x="57860" y="125405"/>
                  </a:lnTo>
                  <a:lnTo>
                    <a:pt x="50421" y="97904"/>
                  </a:lnTo>
                  <a:lnTo>
                    <a:pt x="114895" y="90203"/>
                  </a:lnTo>
                  <a:lnTo>
                    <a:pt x="133079" y="103404"/>
                  </a:lnTo>
                  <a:lnTo>
                    <a:pt x="209952" y="83602"/>
                  </a:lnTo>
                  <a:lnTo>
                    <a:pt x="264507" y="82503"/>
                  </a:lnTo>
                  <a:lnTo>
                    <a:pt x="283517" y="66003"/>
                  </a:lnTo>
                  <a:lnTo>
                    <a:pt x="311622" y="101204"/>
                  </a:lnTo>
                  <a:lnTo>
                    <a:pt x="444701" y="82503"/>
                  </a:lnTo>
                  <a:lnTo>
                    <a:pt x="463713" y="42901"/>
                  </a:lnTo>
                  <a:lnTo>
                    <a:pt x="539758" y="0"/>
                  </a:lnTo>
                  <a:lnTo>
                    <a:pt x="570342" y="5500"/>
                  </a:lnTo>
                  <a:lnTo>
                    <a:pt x="596793" y="40702"/>
                  </a:lnTo>
                  <a:lnTo>
                    <a:pt x="578608" y="317912"/>
                  </a:lnTo>
                  <a:lnTo>
                    <a:pt x="517441" y="484019"/>
                  </a:lnTo>
                  <a:lnTo>
                    <a:pt x="506695" y="535722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6" name="Freeform 355">
              <a:extLst>
                <a:ext uri="{FF2B5EF4-FFF2-40B4-BE49-F238E27FC236}">
                  <a16:creationId xmlns:a16="http://schemas.microsoft.com/office/drawing/2014/main" id="{CB3055E5-8FDA-EB94-5F4F-776ACF3B67AB}"/>
                </a:ext>
              </a:extLst>
            </p:cNvPr>
            <p:cNvSpPr>
              <a:spLocks/>
            </p:cNvSpPr>
            <p:nvPr/>
          </p:nvSpPr>
          <p:spPr>
            <a:xfrm>
              <a:off x="6773162" y="10481552"/>
              <a:ext cx="519245" cy="679291"/>
            </a:xfrm>
            <a:custGeom>
              <a:avLst/>
              <a:gdLst>
                <a:gd name="connsiteX0" fmla="*/ 454621 w 648869"/>
                <a:gd name="connsiteY0" fmla="*/ 0 h 701828"/>
                <a:gd name="connsiteX1" fmla="*/ 459582 w 648869"/>
                <a:gd name="connsiteY1" fmla="*/ 56103 h 701828"/>
                <a:gd name="connsiteX2" fmla="*/ 495125 w 648869"/>
                <a:gd name="connsiteY2" fmla="*/ 102304 h 701828"/>
                <a:gd name="connsiteX3" fmla="*/ 519096 w 648869"/>
                <a:gd name="connsiteY3" fmla="*/ 108905 h 701828"/>
                <a:gd name="connsiteX4" fmla="*/ 548853 w 648869"/>
                <a:gd name="connsiteY4" fmla="*/ 150706 h 701828"/>
                <a:gd name="connsiteX5" fmla="*/ 586875 w 648869"/>
                <a:gd name="connsiteY5" fmla="*/ 266211 h 701828"/>
                <a:gd name="connsiteX6" fmla="*/ 648042 w 648869"/>
                <a:gd name="connsiteY6" fmla="*/ 288212 h 701828"/>
                <a:gd name="connsiteX7" fmla="*/ 648870 w 648869"/>
                <a:gd name="connsiteY7" fmla="*/ 288212 h 701828"/>
                <a:gd name="connsiteX8" fmla="*/ 648870 w 648869"/>
                <a:gd name="connsiteY8" fmla="*/ 288212 h 701828"/>
                <a:gd name="connsiteX9" fmla="*/ 559598 w 648869"/>
                <a:gd name="connsiteY9" fmla="*/ 498321 h 701828"/>
                <a:gd name="connsiteX10" fmla="*/ 562077 w 648869"/>
                <a:gd name="connsiteY10" fmla="*/ 580824 h 701828"/>
                <a:gd name="connsiteX11" fmla="*/ 495950 w 648869"/>
                <a:gd name="connsiteY11" fmla="*/ 597324 h 701828"/>
                <a:gd name="connsiteX12" fmla="*/ 475286 w 648869"/>
                <a:gd name="connsiteY12" fmla="*/ 619325 h 701828"/>
                <a:gd name="connsiteX13" fmla="*/ 426518 w 648869"/>
                <a:gd name="connsiteY13" fmla="*/ 627025 h 701828"/>
                <a:gd name="connsiteX14" fmla="*/ 409160 w 648869"/>
                <a:gd name="connsiteY14" fmla="*/ 663327 h 701828"/>
                <a:gd name="connsiteX15" fmla="*/ 303357 w 648869"/>
                <a:gd name="connsiteY15" fmla="*/ 701829 h 701828"/>
                <a:gd name="connsiteX16" fmla="*/ 220699 w 648869"/>
                <a:gd name="connsiteY16" fmla="*/ 693028 h 701828"/>
                <a:gd name="connsiteX17" fmla="*/ 170277 w 648869"/>
                <a:gd name="connsiteY17" fmla="*/ 628126 h 701828"/>
                <a:gd name="connsiteX18" fmla="*/ 181022 w 648869"/>
                <a:gd name="connsiteY18" fmla="*/ 605025 h 701828"/>
                <a:gd name="connsiteX19" fmla="*/ 114069 w 648869"/>
                <a:gd name="connsiteY19" fmla="*/ 519221 h 701828"/>
                <a:gd name="connsiteX20" fmla="*/ 103323 w 648869"/>
                <a:gd name="connsiteY20" fmla="*/ 482920 h 701828"/>
                <a:gd name="connsiteX21" fmla="*/ 48769 w 648869"/>
                <a:gd name="connsiteY21" fmla="*/ 402617 h 701828"/>
                <a:gd name="connsiteX22" fmla="*/ 0 w 648869"/>
                <a:gd name="connsiteY22" fmla="*/ 375116 h 701828"/>
                <a:gd name="connsiteX23" fmla="*/ 244670 w 648869"/>
                <a:gd name="connsiteY23" fmla="*/ 137507 h 701828"/>
                <a:gd name="connsiteX24" fmla="*/ 322369 w 648869"/>
                <a:gd name="connsiteY24" fmla="*/ 93504 h 701828"/>
                <a:gd name="connsiteX25" fmla="*/ 454621 w 648869"/>
                <a:gd name="connsiteY25" fmla="*/ 0 h 70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8869" h="701828">
                  <a:moveTo>
                    <a:pt x="454621" y="0"/>
                  </a:moveTo>
                  <a:lnTo>
                    <a:pt x="459582" y="56103"/>
                  </a:lnTo>
                  <a:lnTo>
                    <a:pt x="495125" y="102304"/>
                  </a:lnTo>
                  <a:lnTo>
                    <a:pt x="519096" y="108905"/>
                  </a:lnTo>
                  <a:lnTo>
                    <a:pt x="548853" y="150706"/>
                  </a:lnTo>
                  <a:lnTo>
                    <a:pt x="586875" y="266211"/>
                  </a:lnTo>
                  <a:lnTo>
                    <a:pt x="648042" y="288212"/>
                  </a:lnTo>
                  <a:lnTo>
                    <a:pt x="648870" y="288212"/>
                  </a:lnTo>
                  <a:lnTo>
                    <a:pt x="648870" y="288212"/>
                  </a:lnTo>
                  <a:lnTo>
                    <a:pt x="559598" y="498321"/>
                  </a:lnTo>
                  <a:lnTo>
                    <a:pt x="562077" y="580824"/>
                  </a:lnTo>
                  <a:lnTo>
                    <a:pt x="495950" y="597324"/>
                  </a:lnTo>
                  <a:lnTo>
                    <a:pt x="475286" y="619325"/>
                  </a:lnTo>
                  <a:lnTo>
                    <a:pt x="426518" y="627025"/>
                  </a:lnTo>
                  <a:lnTo>
                    <a:pt x="409160" y="663327"/>
                  </a:lnTo>
                  <a:lnTo>
                    <a:pt x="303357" y="701829"/>
                  </a:lnTo>
                  <a:lnTo>
                    <a:pt x="220699" y="693028"/>
                  </a:lnTo>
                  <a:lnTo>
                    <a:pt x="170277" y="628126"/>
                  </a:lnTo>
                  <a:lnTo>
                    <a:pt x="181022" y="605025"/>
                  </a:lnTo>
                  <a:lnTo>
                    <a:pt x="114069" y="519221"/>
                  </a:lnTo>
                  <a:lnTo>
                    <a:pt x="103323" y="482920"/>
                  </a:lnTo>
                  <a:lnTo>
                    <a:pt x="48769" y="402617"/>
                  </a:lnTo>
                  <a:lnTo>
                    <a:pt x="0" y="375116"/>
                  </a:lnTo>
                  <a:lnTo>
                    <a:pt x="244670" y="137507"/>
                  </a:lnTo>
                  <a:lnTo>
                    <a:pt x="322369" y="93504"/>
                  </a:lnTo>
                  <a:lnTo>
                    <a:pt x="454621" y="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7" name="Freeform 356">
              <a:extLst>
                <a:ext uri="{FF2B5EF4-FFF2-40B4-BE49-F238E27FC236}">
                  <a16:creationId xmlns:a16="http://schemas.microsoft.com/office/drawing/2014/main" id="{A8D27468-4CDD-652D-1942-B44B1DECA38C}"/>
                </a:ext>
              </a:extLst>
            </p:cNvPr>
            <p:cNvSpPr>
              <a:spLocks/>
            </p:cNvSpPr>
            <p:nvPr/>
          </p:nvSpPr>
          <p:spPr>
            <a:xfrm>
              <a:off x="7136964" y="10015205"/>
              <a:ext cx="443177" cy="571755"/>
            </a:xfrm>
            <a:custGeom>
              <a:avLst/>
              <a:gdLst>
                <a:gd name="connsiteX0" fmla="*/ 64475 w 553812"/>
                <a:gd name="connsiteY0" fmla="*/ 590724 h 590723"/>
                <a:gd name="connsiteX1" fmla="*/ 40503 w 553812"/>
                <a:gd name="connsiteY1" fmla="*/ 584123 h 590723"/>
                <a:gd name="connsiteX2" fmla="*/ 4961 w 553812"/>
                <a:gd name="connsiteY2" fmla="*/ 537922 h 590723"/>
                <a:gd name="connsiteX3" fmla="*/ 0 w 553812"/>
                <a:gd name="connsiteY3" fmla="*/ 481819 h 590723"/>
                <a:gd name="connsiteX4" fmla="*/ 81832 w 553812"/>
                <a:gd name="connsiteY4" fmla="*/ 309113 h 590723"/>
                <a:gd name="connsiteX5" fmla="*/ 244669 w 553812"/>
                <a:gd name="connsiteY5" fmla="*/ 0 h 590723"/>
                <a:gd name="connsiteX6" fmla="*/ 272774 w 553812"/>
                <a:gd name="connsiteY6" fmla="*/ 29701 h 590723"/>
                <a:gd name="connsiteX7" fmla="*/ 283519 w 553812"/>
                <a:gd name="connsiteY7" fmla="*/ 8801 h 590723"/>
                <a:gd name="connsiteX8" fmla="*/ 333941 w 553812"/>
                <a:gd name="connsiteY8" fmla="*/ 25301 h 590723"/>
                <a:gd name="connsiteX9" fmla="*/ 365350 w 553812"/>
                <a:gd name="connsiteY9" fmla="*/ 71502 h 590723"/>
                <a:gd name="connsiteX10" fmla="*/ 468673 w 553812"/>
                <a:gd name="connsiteY10" fmla="*/ 73703 h 590723"/>
                <a:gd name="connsiteX11" fmla="*/ 501736 w 553812"/>
                <a:gd name="connsiteY11" fmla="*/ 53903 h 590723"/>
                <a:gd name="connsiteX12" fmla="*/ 530668 w 553812"/>
                <a:gd name="connsiteY12" fmla="*/ 71502 h 590723"/>
                <a:gd name="connsiteX13" fmla="*/ 553812 w 553812"/>
                <a:gd name="connsiteY13" fmla="*/ 58303 h 590723"/>
                <a:gd name="connsiteX14" fmla="*/ 544719 w 553812"/>
                <a:gd name="connsiteY14" fmla="*/ 106705 h 590723"/>
                <a:gd name="connsiteX15" fmla="*/ 483552 w 553812"/>
                <a:gd name="connsiteY15" fmla="*/ 238710 h 590723"/>
                <a:gd name="connsiteX16" fmla="*/ 427345 w 553812"/>
                <a:gd name="connsiteY16" fmla="*/ 416917 h 590723"/>
                <a:gd name="connsiteX17" fmla="*/ 427345 w 553812"/>
                <a:gd name="connsiteY17" fmla="*/ 416917 h 590723"/>
                <a:gd name="connsiteX18" fmla="*/ 411640 w 553812"/>
                <a:gd name="connsiteY18" fmla="*/ 453219 h 590723"/>
                <a:gd name="connsiteX19" fmla="*/ 381883 w 553812"/>
                <a:gd name="connsiteY19" fmla="*/ 437818 h 590723"/>
                <a:gd name="connsiteX20" fmla="*/ 64475 w 553812"/>
                <a:gd name="connsiteY20" fmla="*/ 590724 h 59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3812" h="590723">
                  <a:moveTo>
                    <a:pt x="64475" y="590724"/>
                  </a:moveTo>
                  <a:lnTo>
                    <a:pt x="40503" y="584123"/>
                  </a:lnTo>
                  <a:lnTo>
                    <a:pt x="4961" y="537922"/>
                  </a:lnTo>
                  <a:lnTo>
                    <a:pt x="0" y="481819"/>
                  </a:lnTo>
                  <a:lnTo>
                    <a:pt x="81832" y="309113"/>
                  </a:lnTo>
                  <a:lnTo>
                    <a:pt x="244669" y="0"/>
                  </a:lnTo>
                  <a:lnTo>
                    <a:pt x="272774" y="29701"/>
                  </a:lnTo>
                  <a:lnTo>
                    <a:pt x="283519" y="8801"/>
                  </a:lnTo>
                  <a:lnTo>
                    <a:pt x="333941" y="25301"/>
                  </a:lnTo>
                  <a:lnTo>
                    <a:pt x="365350" y="71502"/>
                  </a:lnTo>
                  <a:lnTo>
                    <a:pt x="468673" y="73703"/>
                  </a:lnTo>
                  <a:lnTo>
                    <a:pt x="501736" y="53903"/>
                  </a:lnTo>
                  <a:lnTo>
                    <a:pt x="530668" y="71502"/>
                  </a:lnTo>
                  <a:lnTo>
                    <a:pt x="553812" y="58303"/>
                  </a:lnTo>
                  <a:lnTo>
                    <a:pt x="544719" y="106705"/>
                  </a:lnTo>
                  <a:lnTo>
                    <a:pt x="483552" y="238710"/>
                  </a:lnTo>
                  <a:lnTo>
                    <a:pt x="427345" y="416917"/>
                  </a:lnTo>
                  <a:lnTo>
                    <a:pt x="427345" y="416917"/>
                  </a:lnTo>
                  <a:lnTo>
                    <a:pt x="411640" y="453219"/>
                  </a:lnTo>
                  <a:lnTo>
                    <a:pt x="381883" y="437818"/>
                  </a:lnTo>
                  <a:lnTo>
                    <a:pt x="64475" y="59072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2FBC688A-F5E9-2CFF-D961-45DE3DA0D5A4}"/>
                </a:ext>
              </a:extLst>
            </p:cNvPr>
            <p:cNvSpPr>
              <a:spLocks/>
            </p:cNvSpPr>
            <p:nvPr/>
          </p:nvSpPr>
          <p:spPr>
            <a:xfrm>
              <a:off x="5698293" y="9948128"/>
              <a:ext cx="414733" cy="436534"/>
            </a:xfrm>
            <a:custGeom>
              <a:avLst/>
              <a:gdLst>
                <a:gd name="connsiteX0" fmla="*/ 15705 w 518267"/>
                <a:gd name="connsiteY0" fmla="*/ 0 h 451016"/>
                <a:gd name="connsiteX1" fmla="*/ 252935 w 518267"/>
                <a:gd name="connsiteY1" fmla="*/ 13199 h 451016"/>
                <a:gd name="connsiteX2" fmla="*/ 518268 w 518267"/>
                <a:gd name="connsiteY2" fmla="*/ 24200 h 451016"/>
                <a:gd name="connsiteX3" fmla="*/ 510003 w 518267"/>
                <a:gd name="connsiteY3" fmla="*/ 222208 h 451016"/>
                <a:gd name="connsiteX4" fmla="*/ 505869 w 518267"/>
                <a:gd name="connsiteY4" fmla="*/ 451017 h 451016"/>
                <a:gd name="connsiteX5" fmla="*/ 302529 w 518267"/>
                <a:gd name="connsiteY5" fmla="*/ 437817 h 451016"/>
                <a:gd name="connsiteX6" fmla="*/ 0 w 518267"/>
                <a:gd name="connsiteY6" fmla="*/ 420216 h 451016"/>
                <a:gd name="connsiteX7" fmla="*/ 1654 w 518267"/>
                <a:gd name="connsiteY7" fmla="*/ 385014 h 451016"/>
                <a:gd name="connsiteX8" fmla="*/ 4959 w 518267"/>
                <a:gd name="connsiteY8" fmla="*/ 308012 h 451016"/>
                <a:gd name="connsiteX9" fmla="*/ 4959 w 518267"/>
                <a:gd name="connsiteY9" fmla="*/ 308012 h 451016"/>
                <a:gd name="connsiteX10" fmla="*/ 4959 w 518267"/>
                <a:gd name="connsiteY10" fmla="*/ 308012 h 451016"/>
                <a:gd name="connsiteX11" fmla="*/ 4959 w 518267"/>
                <a:gd name="connsiteY11" fmla="*/ 308012 h 451016"/>
                <a:gd name="connsiteX12" fmla="*/ 4959 w 518267"/>
                <a:gd name="connsiteY12" fmla="*/ 308012 h 451016"/>
                <a:gd name="connsiteX13" fmla="*/ 4959 w 518267"/>
                <a:gd name="connsiteY13" fmla="*/ 308012 h 451016"/>
                <a:gd name="connsiteX14" fmla="*/ 14879 w 518267"/>
                <a:gd name="connsiteY14" fmla="*/ 38500 h 451016"/>
                <a:gd name="connsiteX15" fmla="*/ 15705 w 518267"/>
                <a:gd name="connsiteY15" fmla="*/ 3300 h 451016"/>
                <a:gd name="connsiteX16" fmla="*/ 15705 w 518267"/>
                <a:gd name="connsiteY16" fmla="*/ 0 h 451016"/>
                <a:gd name="connsiteX17" fmla="*/ 15705 w 518267"/>
                <a:gd name="connsiteY17" fmla="*/ 0 h 451016"/>
                <a:gd name="connsiteX18" fmla="*/ 15705 w 518267"/>
                <a:gd name="connsiteY18" fmla="*/ 0 h 45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8267" h="451016">
                  <a:moveTo>
                    <a:pt x="15705" y="0"/>
                  </a:moveTo>
                  <a:lnTo>
                    <a:pt x="252935" y="13199"/>
                  </a:lnTo>
                  <a:lnTo>
                    <a:pt x="518268" y="24200"/>
                  </a:lnTo>
                  <a:lnTo>
                    <a:pt x="510003" y="222208"/>
                  </a:lnTo>
                  <a:lnTo>
                    <a:pt x="505869" y="451017"/>
                  </a:lnTo>
                  <a:lnTo>
                    <a:pt x="302529" y="437817"/>
                  </a:lnTo>
                  <a:lnTo>
                    <a:pt x="0" y="420216"/>
                  </a:lnTo>
                  <a:lnTo>
                    <a:pt x="1654" y="385014"/>
                  </a:lnTo>
                  <a:lnTo>
                    <a:pt x="4959" y="308012"/>
                  </a:lnTo>
                  <a:lnTo>
                    <a:pt x="4959" y="308012"/>
                  </a:lnTo>
                  <a:lnTo>
                    <a:pt x="4959" y="308012"/>
                  </a:lnTo>
                  <a:lnTo>
                    <a:pt x="4959" y="308012"/>
                  </a:lnTo>
                  <a:lnTo>
                    <a:pt x="4959" y="308012"/>
                  </a:lnTo>
                  <a:lnTo>
                    <a:pt x="4959" y="308012"/>
                  </a:lnTo>
                  <a:lnTo>
                    <a:pt x="14879" y="38500"/>
                  </a:lnTo>
                  <a:lnTo>
                    <a:pt x="15705" y="3300"/>
                  </a:lnTo>
                  <a:lnTo>
                    <a:pt x="15705" y="0"/>
                  </a:lnTo>
                  <a:lnTo>
                    <a:pt x="15705" y="0"/>
                  </a:lnTo>
                  <a:lnTo>
                    <a:pt x="15705" y="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9" name="Freeform 358">
              <a:extLst>
                <a:ext uri="{FF2B5EF4-FFF2-40B4-BE49-F238E27FC236}">
                  <a16:creationId xmlns:a16="http://schemas.microsoft.com/office/drawing/2014/main" id="{3A55B652-DC29-E27A-FD79-4EDB71B83C65}"/>
                </a:ext>
              </a:extLst>
            </p:cNvPr>
            <p:cNvSpPr>
              <a:spLocks/>
            </p:cNvSpPr>
            <p:nvPr/>
          </p:nvSpPr>
          <p:spPr>
            <a:xfrm>
              <a:off x="5710860" y="9604223"/>
              <a:ext cx="420688" cy="367328"/>
            </a:xfrm>
            <a:custGeom>
              <a:avLst/>
              <a:gdLst>
                <a:gd name="connsiteX0" fmla="*/ 502563 w 525708"/>
                <a:gd name="connsiteY0" fmla="*/ 379515 h 379514"/>
                <a:gd name="connsiteX1" fmla="*/ 237231 w 525708"/>
                <a:gd name="connsiteY1" fmla="*/ 368514 h 379514"/>
                <a:gd name="connsiteX2" fmla="*/ 0 w 525708"/>
                <a:gd name="connsiteY2" fmla="*/ 355315 h 379514"/>
                <a:gd name="connsiteX3" fmla="*/ 0 w 525708"/>
                <a:gd name="connsiteY3" fmla="*/ 355315 h 379514"/>
                <a:gd name="connsiteX4" fmla="*/ 0 w 525708"/>
                <a:gd name="connsiteY4" fmla="*/ 355315 h 379514"/>
                <a:gd name="connsiteX5" fmla="*/ 0 w 525708"/>
                <a:gd name="connsiteY5" fmla="*/ 355315 h 379514"/>
                <a:gd name="connsiteX6" fmla="*/ 0 w 525708"/>
                <a:gd name="connsiteY6" fmla="*/ 355315 h 379514"/>
                <a:gd name="connsiteX7" fmla="*/ 0 w 525708"/>
                <a:gd name="connsiteY7" fmla="*/ 355315 h 379514"/>
                <a:gd name="connsiteX8" fmla="*/ 0 w 525708"/>
                <a:gd name="connsiteY8" fmla="*/ 355315 h 379514"/>
                <a:gd name="connsiteX9" fmla="*/ 4961 w 525708"/>
                <a:gd name="connsiteY9" fmla="*/ 209007 h 379514"/>
                <a:gd name="connsiteX10" fmla="*/ 11573 w 525708"/>
                <a:gd name="connsiteY10" fmla="*/ 0 h 379514"/>
                <a:gd name="connsiteX11" fmla="*/ 377749 w 525708"/>
                <a:gd name="connsiteY11" fmla="*/ 3300 h 379514"/>
                <a:gd name="connsiteX12" fmla="*/ 525709 w 525708"/>
                <a:gd name="connsiteY12" fmla="*/ 6601 h 379514"/>
                <a:gd name="connsiteX13" fmla="*/ 514962 w 525708"/>
                <a:gd name="connsiteY13" fmla="*/ 129805 h 379514"/>
                <a:gd name="connsiteX14" fmla="*/ 502563 w 525708"/>
                <a:gd name="connsiteY14" fmla="*/ 368514 h 379514"/>
                <a:gd name="connsiteX15" fmla="*/ 502563 w 525708"/>
                <a:gd name="connsiteY15" fmla="*/ 370714 h 379514"/>
                <a:gd name="connsiteX16" fmla="*/ 502563 w 525708"/>
                <a:gd name="connsiteY16" fmla="*/ 379515 h 379514"/>
                <a:gd name="connsiteX17" fmla="*/ 0 w 525708"/>
                <a:gd name="connsiteY17" fmla="*/ 355315 h 379514"/>
                <a:gd name="connsiteX18" fmla="*/ 0 w 525708"/>
                <a:gd name="connsiteY18" fmla="*/ 355315 h 379514"/>
                <a:gd name="connsiteX19" fmla="*/ 0 w 525708"/>
                <a:gd name="connsiteY19" fmla="*/ 355315 h 379514"/>
                <a:gd name="connsiteX20" fmla="*/ 0 w 525708"/>
                <a:gd name="connsiteY20" fmla="*/ 355315 h 379514"/>
                <a:gd name="connsiteX21" fmla="*/ 0 w 525708"/>
                <a:gd name="connsiteY21" fmla="*/ 355315 h 379514"/>
                <a:gd name="connsiteX22" fmla="*/ 0 w 525708"/>
                <a:gd name="connsiteY22" fmla="*/ 355315 h 37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5708" h="379514">
                  <a:moveTo>
                    <a:pt x="502563" y="379515"/>
                  </a:moveTo>
                  <a:lnTo>
                    <a:pt x="237231" y="368514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4961" y="209007"/>
                  </a:lnTo>
                  <a:lnTo>
                    <a:pt x="11573" y="0"/>
                  </a:lnTo>
                  <a:lnTo>
                    <a:pt x="377749" y="3300"/>
                  </a:lnTo>
                  <a:lnTo>
                    <a:pt x="525709" y="6601"/>
                  </a:lnTo>
                  <a:lnTo>
                    <a:pt x="514962" y="129805"/>
                  </a:lnTo>
                  <a:lnTo>
                    <a:pt x="502563" y="368514"/>
                  </a:lnTo>
                  <a:lnTo>
                    <a:pt x="502563" y="370714"/>
                  </a:lnTo>
                  <a:lnTo>
                    <a:pt x="502563" y="379515"/>
                  </a:lnTo>
                  <a:close/>
                  <a:moveTo>
                    <a:pt x="0" y="355315"/>
                  </a:move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lnTo>
                    <a:pt x="0" y="355315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0" name="Freeform 359">
              <a:extLst>
                <a:ext uri="{FF2B5EF4-FFF2-40B4-BE49-F238E27FC236}">
                  <a16:creationId xmlns:a16="http://schemas.microsoft.com/office/drawing/2014/main" id="{C09EE4C3-6AF2-192E-B6DD-9E78D952D7FD}"/>
                </a:ext>
              </a:extLst>
            </p:cNvPr>
            <p:cNvSpPr>
              <a:spLocks/>
            </p:cNvSpPr>
            <p:nvPr/>
          </p:nvSpPr>
          <p:spPr>
            <a:xfrm>
              <a:off x="7990906" y="10564600"/>
              <a:ext cx="588697" cy="622861"/>
            </a:xfrm>
            <a:custGeom>
              <a:avLst/>
              <a:gdLst>
                <a:gd name="connsiteX0" fmla="*/ 312449 w 735659"/>
                <a:gd name="connsiteY0" fmla="*/ 598423 h 643525"/>
                <a:gd name="connsiteX1" fmla="*/ 245496 w 735659"/>
                <a:gd name="connsiteY1" fmla="*/ 539021 h 643525"/>
                <a:gd name="connsiteX2" fmla="*/ 10745 w 735659"/>
                <a:gd name="connsiteY2" fmla="*/ 397116 h 643525"/>
                <a:gd name="connsiteX3" fmla="*/ 26451 w 735659"/>
                <a:gd name="connsiteY3" fmla="*/ 350914 h 643525"/>
                <a:gd name="connsiteX4" fmla="*/ 23144 w 735659"/>
                <a:gd name="connsiteY4" fmla="*/ 272810 h 643525"/>
                <a:gd name="connsiteX5" fmla="*/ 71086 w 735659"/>
                <a:gd name="connsiteY5" fmla="*/ 228809 h 643525"/>
                <a:gd name="connsiteX6" fmla="*/ 114068 w 735659"/>
                <a:gd name="connsiteY6" fmla="*/ 228809 h 643525"/>
                <a:gd name="connsiteX7" fmla="*/ 91751 w 735659"/>
                <a:gd name="connsiteY7" fmla="*/ 193608 h 643525"/>
                <a:gd name="connsiteX8" fmla="*/ 47115 w 735659"/>
                <a:gd name="connsiteY8" fmla="*/ 167206 h 643525"/>
                <a:gd name="connsiteX9" fmla="*/ 22317 w 735659"/>
                <a:gd name="connsiteY9" fmla="*/ 127605 h 643525"/>
                <a:gd name="connsiteX10" fmla="*/ 25625 w 735659"/>
                <a:gd name="connsiteY10" fmla="*/ 66003 h 643525"/>
                <a:gd name="connsiteX11" fmla="*/ 0 w 735659"/>
                <a:gd name="connsiteY11" fmla="*/ 51703 h 643525"/>
                <a:gd name="connsiteX12" fmla="*/ 19839 w 735659"/>
                <a:gd name="connsiteY12" fmla="*/ 5500 h 643525"/>
                <a:gd name="connsiteX13" fmla="*/ 38023 w 735659"/>
                <a:gd name="connsiteY13" fmla="*/ 0 h 643525"/>
                <a:gd name="connsiteX14" fmla="*/ 211606 w 735659"/>
                <a:gd name="connsiteY14" fmla="*/ 94603 h 643525"/>
                <a:gd name="connsiteX15" fmla="*/ 351298 w 735659"/>
                <a:gd name="connsiteY15" fmla="*/ 34101 h 643525"/>
                <a:gd name="connsiteX16" fmla="*/ 453795 w 735659"/>
                <a:gd name="connsiteY16" fmla="*/ 30801 h 643525"/>
                <a:gd name="connsiteX17" fmla="*/ 559597 w 735659"/>
                <a:gd name="connsiteY17" fmla="*/ 28600 h 643525"/>
                <a:gd name="connsiteX18" fmla="*/ 597620 w 735659"/>
                <a:gd name="connsiteY18" fmla="*/ 72603 h 643525"/>
                <a:gd name="connsiteX19" fmla="*/ 593488 w 735659"/>
                <a:gd name="connsiteY19" fmla="*/ 100104 h 643525"/>
                <a:gd name="connsiteX20" fmla="*/ 637296 w 735659"/>
                <a:gd name="connsiteY20" fmla="*/ 156206 h 643525"/>
                <a:gd name="connsiteX21" fmla="*/ 668706 w 735659"/>
                <a:gd name="connsiteY21" fmla="*/ 163907 h 643525"/>
                <a:gd name="connsiteX22" fmla="*/ 735659 w 735659"/>
                <a:gd name="connsiteY22" fmla="*/ 210108 h 643525"/>
                <a:gd name="connsiteX23" fmla="*/ 729873 w 735659"/>
                <a:gd name="connsiteY23" fmla="*/ 232110 h 643525"/>
                <a:gd name="connsiteX24" fmla="*/ 617458 w 735659"/>
                <a:gd name="connsiteY24" fmla="*/ 222208 h 643525"/>
                <a:gd name="connsiteX25" fmla="*/ 555464 w 735659"/>
                <a:gd name="connsiteY25" fmla="*/ 259611 h 643525"/>
                <a:gd name="connsiteX26" fmla="*/ 597620 w 735659"/>
                <a:gd name="connsiteY26" fmla="*/ 292611 h 643525"/>
                <a:gd name="connsiteX27" fmla="*/ 585221 w 735659"/>
                <a:gd name="connsiteY27" fmla="*/ 326713 h 643525"/>
                <a:gd name="connsiteX28" fmla="*/ 613325 w 735659"/>
                <a:gd name="connsiteY28" fmla="*/ 353114 h 643525"/>
                <a:gd name="connsiteX29" fmla="*/ 600100 w 735659"/>
                <a:gd name="connsiteY29" fmla="*/ 378415 h 643525"/>
                <a:gd name="connsiteX30" fmla="*/ 628204 w 735659"/>
                <a:gd name="connsiteY30" fmla="*/ 402615 h 643525"/>
                <a:gd name="connsiteX31" fmla="*/ 607539 w 735659"/>
                <a:gd name="connsiteY31" fmla="*/ 414717 h 643525"/>
                <a:gd name="connsiteX32" fmla="*/ 556291 w 735659"/>
                <a:gd name="connsiteY32" fmla="*/ 390515 h 643525"/>
                <a:gd name="connsiteX33" fmla="*/ 557944 w 735659"/>
                <a:gd name="connsiteY33" fmla="*/ 361915 h 643525"/>
                <a:gd name="connsiteX34" fmla="*/ 446355 w 735659"/>
                <a:gd name="connsiteY34" fmla="*/ 389416 h 643525"/>
                <a:gd name="connsiteX35" fmla="*/ 381881 w 735659"/>
                <a:gd name="connsiteY35" fmla="*/ 347613 h 643525"/>
                <a:gd name="connsiteX36" fmla="*/ 301702 w 735659"/>
                <a:gd name="connsiteY36" fmla="*/ 333313 h 643525"/>
                <a:gd name="connsiteX37" fmla="*/ 206646 w 735659"/>
                <a:gd name="connsiteY37" fmla="*/ 295912 h 643525"/>
                <a:gd name="connsiteX38" fmla="*/ 147958 w 735659"/>
                <a:gd name="connsiteY38" fmla="*/ 250810 h 643525"/>
                <a:gd name="connsiteX39" fmla="*/ 175237 w 735659"/>
                <a:gd name="connsiteY39" fmla="*/ 303612 h 643525"/>
                <a:gd name="connsiteX40" fmla="*/ 206646 w 735659"/>
                <a:gd name="connsiteY40" fmla="*/ 315712 h 643525"/>
                <a:gd name="connsiteX41" fmla="*/ 226484 w 735659"/>
                <a:gd name="connsiteY41" fmla="*/ 369615 h 643525"/>
                <a:gd name="connsiteX42" fmla="*/ 257068 w 735659"/>
                <a:gd name="connsiteY42" fmla="*/ 350914 h 643525"/>
                <a:gd name="connsiteX43" fmla="*/ 299224 w 735659"/>
                <a:gd name="connsiteY43" fmla="*/ 360814 h 643525"/>
                <a:gd name="connsiteX44" fmla="*/ 388495 w 735659"/>
                <a:gd name="connsiteY44" fmla="*/ 418016 h 643525"/>
                <a:gd name="connsiteX45" fmla="*/ 448835 w 735659"/>
                <a:gd name="connsiteY45" fmla="*/ 431217 h 643525"/>
                <a:gd name="connsiteX46" fmla="*/ 513309 w 735659"/>
                <a:gd name="connsiteY46" fmla="*/ 468618 h 643525"/>
                <a:gd name="connsiteX47" fmla="*/ 600925 w 735659"/>
                <a:gd name="connsiteY47" fmla="*/ 487320 h 643525"/>
                <a:gd name="connsiteX48" fmla="*/ 598447 w 735659"/>
                <a:gd name="connsiteY48" fmla="*/ 559922 h 643525"/>
                <a:gd name="connsiteX49" fmla="*/ 579435 w 735659"/>
                <a:gd name="connsiteY49" fmla="*/ 614924 h 643525"/>
                <a:gd name="connsiteX50" fmla="*/ 364523 w 735659"/>
                <a:gd name="connsiteY50" fmla="*/ 643526 h 643525"/>
                <a:gd name="connsiteX51" fmla="*/ 312449 w 735659"/>
                <a:gd name="connsiteY51" fmla="*/ 598423 h 643525"/>
                <a:gd name="connsiteX52" fmla="*/ 312449 w 735659"/>
                <a:gd name="connsiteY52" fmla="*/ 598423 h 64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35659" h="643525">
                  <a:moveTo>
                    <a:pt x="312449" y="598423"/>
                  </a:moveTo>
                  <a:lnTo>
                    <a:pt x="245496" y="539021"/>
                  </a:lnTo>
                  <a:lnTo>
                    <a:pt x="10745" y="397116"/>
                  </a:lnTo>
                  <a:lnTo>
                    <a:pt x="26451" y="350914"/>
                  </a:lnTo>
                  <a:lnTo>
                    <a:pt x="23144" y="272810"/>
                  </a:lnTo>
                  <a:lnTo>
                    <a:pt x="71086" y="228809"/>
                  </a:lnTo>
                  <a:lnTo>
                    <a:pt x="114068" y="228809"/>
                  </a:lnTo>
                  <a:lnTo>
                    <a:pt x="91751" y="193608"/>
                  </a:lnTo>
                  <a:lnTo>
                    <a:pt x="47115" y="167206"/>
                  </a:lnTo>
                  <a:lnTo>
                    <a:pt x="22317" y="127605"/>
                  </a:lnTo>
                  <a:lnTo>
                    <a:pt x="25625" y="66003"/>
                  </a:lnTo>
                  <a:lnTo>
                    <a:pt x="0" y="51703"/>
                  </a:lnTo>
                  <a:lnTo>
                    <a:pt x="19839" y="5500"/>
                  </a:lnTo>
                  <a:lnTo>
                    <a:pt x="38023" y="0"/>
                  </a:lnTo>
                  <a:lnTo>
                    <a:pt x="211606" y="94603"/>
                  </a:lnTo>
                  <a:lnTo>
                    <a:pt x="351298" y="34101"/>
                  </a:lnTo>
                  <a:lnTo>
                    <a:pt x="453795" y="30801"/>
                  </a:lnTo>
                  <a:lnTo>
                    <a:pt x="559597" y="28600"/>
                  </a:lnTo>
                  <a:lnTo>
                    <a:pt x="597620" y="72603"/>
                  </a:lnTo>
                  <a:lnTo>
                    <a:pt x="593488" y="100104"/>
                  </a:lnTo>
                  <a:lnTo>
                    <a:pt x="637296" y="156206"/>
                  </a:lnTo>
                  <a:lnTo>
                    <a:pt x="668706" y="163907"/>
                  </a:lnTo>
                  <a:lnTo>
                    <a:pt x="735659" y="210108"/>
                  </a:lnTo>
                  <a:lnTo>
                    <a:pt x="729873" y="232110"/>
                  </a:lnTo>
                  <a:lnTo>
                    <a:pt x="617458" y="222208"/>
                  </a:lnTo>
                  <a:lnTo>
                    <a:pt x="555464" y="259611"/>
                  </a:lnTo>
                  <a:lnTo>
                    <a:pt x="597620" y="292611"/>
                  </a:lnTo>
                  <a:lnTo>
                    <a:pt x="585221" y="326713"/>
                  </a:lnTo>
                  <a:lnTo>
                    <a:pt x="613325" y="353114"/>
                  </a:lnTo>
                  <a:lnTo>
                    <a:pt x="600100" y="378415"/>
                  </a:lnTo>
                  <a:lnTo>
                    <a:pt x="628204" y="402615"/>
                  </a:lnTo>
                  <a:lnTo>
                    <a:pt x="607539" y="414717"/>
                  </a:lnTo>
                  <a:lnTo>
                    <a:pt x="556291" y="390515"/>
                  </a:lnTo>
                  <a:lnTo>
                    <a:pt x="557944" y="361915"/>
                  </a:lnTo>
                  <a:lnTo>
                    <a:pt x="446355" y="389416"/>
                  </a:lnTo>
                  <a:lnTo>
                    <a:pt x="381881" y="347613"/>
                  </a:lnTo>
                  <a:lnTo>
                    <a:pt x="301702" y="333313"/>
                  </a:lnTo>
                  <a:lnTo>
                    <a:pt x="206646" y="295912"/>
                  </a:lnTo>
                  <a:lnTo>
                    <a:pt x="147958" y="250810"/>
                  </a:lnTo>
                  <a:lnTo>
                    <a:pt x="175237" y="303612"/>
                  </a:lnTo>
                  <a:lnTo>
                    <a:pt x="206646" y="315712"/>
                  </a:lnTo>
                  <a:lnTo>
                    <a:pt x="226484" y="369615"/>
                  </a:lnTo>
                  <a:lnTo>
                    <a:pt x="257068" y="350914"/>
                  </a:lnTo>
                  <a:lnTo>
                    <a:pt x="299224" y="360814"/>
                  </a:lnTo>
                  <a:lnTo>
                    <a:pt x="388495" y="418016"/>
                  </a:lnTo>
                  <a:lnTo>
                    <a:pt x="448835" y="431217"/>
                  </a:lnTo>
                  <a:lnTo>
                    <a:pt x="513309" y="468618"/>
                  </a:lnTo>
                  <a:lnTo>
                    <a:pt x="600925" y="487320"/>
                  </a:lnTo>
                  <a:lnTo>
                    <a:pt x="598447" y="559922"/>
                  </a:lnTo>
                  <a:lnTo>
                    <a:pt x="579435" y="614924"/>
                  </a:lnTo>
                  <a:lnTo>
                    <a:pt x="364523" y="643526"/>
                  </a:lnTo>
                  <a:lnTo>
                    <a:pt x="312449" y="598423"/>
                  </a:lnTo>
                  <a:lnTo>
                    <a:pt x="312449" y="598423"/>
                  </a:lnTo>
                  <a:close/>
                </a:path>
              </a:pathLst>
            </a:custGeom>
            <a:solidFill>
              <a:srgbClr val="005C8D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1" name="Freeform 360">
              <a:extLst>
                <a:ext uri="{FF2B5EF4-FFF2-40B4-BE49-F238E27FC236}">
                  <a16:creationId xmlns:a16="http://schemas.microsoft.com/office/drawing/2014/main" id="{ADBB47E7-C15C-FD0B-0E15-B7C4D7277C20}"/>
                </a:ext>
              </a:extLst>
            </p:cNvPr>
            <p:cNvSpPr>
              <a:spLocks/>
            </p:cNvSpPr>
            <p:nvPr/>
          </p:nvSpPr>
          <p:spPr>
            <a:xfrm>
              <a:off x="8168838" y="11036273"/>
              <a:ext cx="416057" cy="422693"/>
            </a:xfrm>
            <a:custGeom>
              <a:avLst/>
              <a:gdLst>
                <a:gd name="connsiteX0" fmla="*/ 90098 w 519921"/>
                <a:gd name="connsiteY0" fmla="*/ 111103 h 436716"/>
                <a:gd name="connsiteX1" fmla="*/ 142172 w 519921"/>
                <a:gd name="connsiteY1" fmla="*/ 156206 h 436716"/>
                <a:gd name="connsiteX2" fmla="*/ 357084 w 519921"/>
                <a:gd name="connsiteY2" fmla="*/ 127604 h 436716"/>
                <a:gd name="connsiteX3" fmla="*/ 376095 w 519921"/>
                <a:gd name="connsiteY3" fmla="*/ 72602 h 436716"/>
                <a:gd name="connsiteX4" fmla="*/ 378574 w 519921"/>
                <a:gd name="connsiteY4" fmla="*/ 0 h 436716"/>
                <a:gd name="connsiteX5" fmla="*/ 490991 w 519921"/>
                <a:gd name="connsiteY5" fmla="*/ 28600 h 436716"/>
                <a:gd name="connsiteX6" fmla="*/ 519921 w 519921"/>
                <a:gd name="connsiteY6" fmla="*/ 79202 h 436716"/>
                <a:gd name="connsiteX7" fmla="*/ 498429 w 519921"/>
                <a:gd name="connsiteY7" fmla="*/ 129804 h 436716"/>
                <a:gd name="connsiteX8" fmla="*/ 424864 w 519921"/>
                <a:gd name="connsiteY8" fmla="*/ 121005 h 436716"/>
                <a:gd name="connsiteX9" fmla="*/ 461234 w 519921"/>
                <a:gd name="connsiteY9" fmla="*/ 146306 h 436716"/>
                <a:gd name="connsiteX10" fmla="*/ 461234 w 519921"/>
                <a:gd name="connsiteY10" fmla="*/ 168306 h 436716"/>
                <a:gd name="connsiteX11" fmla="*/ 419078 w 519921"/>
                <a:gd name="connsiteY11" fmla="*/ 155106 h 436716"/>
                <a:gd name="connsiteX12" fmla="*/ 315755 w 519921"/>
                <a:gd name="connsiteY12" fmla="*/ 207908 h 436716"/>
                <a:gd name="connsiteX13" fmla="*/ 405026 w 519921"/>
                <a:gd name="connsiteY13" fmla="*/ 233209 h 436716"/>
                <a:gd name="connsiteX14" fmla="*/ 419904 w 519921"/>
                <a:gd name="connsiteY14" fmla="*/ 196907 h 436716"/>
                <a:gd name="connsiteX15" fmla="*/ 433129 w 519921"/>
                <a:gd name="connsiteY15" fmla="*/ 264009 h 436716"/>
                <a:gd name="connsiteX16" fmla="*/ 380228 w 519921"/>
                <a:gd name="connsiteY16" fmla="*/ 300311 h 436716"/>
                <a:gd name="connsiteX17" fmla="*/ 386014 w 519921"/>
                <a:gd name="connsiteY17" fmla="*/ 320112 h 436716"/>
                <a:gd name="connsiteX18" fmla="*/ 285171 w 519921"/>
                <a:gd name="connsiteY18" fmla="*/ 392715 h 436716"/>
                <a:gd name="connsiteX19" fmla="*/ 268639 w 519921"/>
                <a:gd name="connsiteY19" fmla="*/ 421316 h 436716"/>
                <a:gd name="connsiteX20" fmla="*/ 229789 w 519921"/>
                <a:gd name="connsiteY20" fmla="*/ 436717 h 436716"/>
                <a:gd name="connsiteX21" fmla="*/ 154571 w 519921"/>
                <a:gd name="connsiteY21" fmla="*/ 434517 h 436716"/>
                <a:gd name="connsiteX22" fmla="*/ 90098 w 519921"/>
                <a:gd name="connsiteY22" fmla="*/ 392715 h 436716"/>
                <a:gd name="connsiteX23" fmla="*/ 48768 w 519921"/>
                <a:gd name="connsiteY23" fmla="*/ 347614 h 436716"/>
                <a:gd name="connsiteX24" fmla="*/ 52901 w 519921"/>
                <a:gd name="connsiteY24" fmla="*/ 292611 h 436716"/>
                <a:gd name="connsiteX25" fmla="*/ 0 w 519921"/>
                <a:gd name="connsiteY25" fmla="*/ 234309 h 436716"/>
                <a:gd name="connsiteX26" fmla="*/ 24798 w 519921"/>
                <a:gd name="connsiteY26" fmla="*/ 177106 h 436716"/>
                <a:gd name="connsiteX27" fmla="*/ 90098 w 519921"/>
                <a:gd name="connsiteY27" fmla="*/ 111103 h 436716"/>
                <a:gd name="connsiteX28" fmla="*/ 90098 w 519921"/>
                <a:gd name="connsiteY28" fmla="*/ 111103 h 436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9921" h="436716">
                  <a:moveTo>
                    <a:pt x="90098" y="111103"/>
                  </a:moveTo>
                  <a:lnTo>
                    <a:pt x="142172" y="156206"/>
                  </a:lnTo>
                  <a:lnTo>
                    <a:pt x="357084" y="127604"/>
                  </a:lnTo>
                  <a:lnTo>
                    <a:pt x="376095" y="72602"/>
                  </a:lnTo>
                  <a:lnTo>
                    <a:pt x="378574" y="0"/>
                  </a:lnTo>
                  <a:lnTo>
                    <a:pt x="490991" y="28600"/>
                  </a:lnTo>
                  <a:lnTo>
                    <a:pt x="519921" y="79202"/>
                  </a:lnTo>
                  <a:lnTo>
                    <a:pt x="498429" y="129804"/>
                  </a:lnTo>
                  <a:lnTo>
                    <a:pt x="424864" y="121005"/>
                  </a:lnTo>
                  <a:lnTo>
                    <a:pt x="461234" y="146306"/>
                  </a:lnTo>
                  <a:lnTo>
                    <a:pt x="461234" y="168306"/>
                  </a:lnTo>
                  <a:lnTo>
                    <a:pt x="419078" y="155106"/>
                  </a:lnTo>
                  <a:lnTo>
                    <a:pt x="315755" y="207908"/>
                  </a:lnTo>
                  <a:lnTo>
                    <a:pt x="405026" y="233209"/>
                  </a:lnTo>
                  <a:lnTo>
                    <a:pt x="419904" y="196907"/>
                  </a:lnTo>
                  <a:lnTo>
                    <a:pt x="433129" y="264009"/>
                  </a:lnTo>
                  <a:lnTo>
                    <a:pt x="380228" y="300311"/>
                  </a:lnTo>
                  <a:lnTo>
                    <a:pt x="386014" y="320112"/>
                  </a:lnTo>
                  <a:lnTo>
                    <a:pt x="285171" y="392715"/>
                  </a:lnTo>
                  <a:lnTo>
                    <a:pt x="268639" y="421316"/>
                  </a:lnTo>
                  <a:lnTo>
                    <a:pt x="229789" y="436717"/>
                  </a:lnTo>
                  <a:lnTo>
                    <a:pt x="154571" y="434517"/>
                  </a:lnTo>
                  <a:lnTo>
                    <a:pt x="90098" y="392715"/>
                  </a:lnTo>
                  <a:lnTo>
                    <a:pt x="48768" y="347614"/>
                  </a:lnTo>
                  <a:lnTo>
                    <a:pt x="52901" y="292611"/>
                  </a:lnTo>
                  <a:lnTo>
                    <a:pt x="0" y="234309"/>
                  </a:lnTo>
                  <a:lnTo>
                    <a:pt x="24798" y="177106"/>
                  </a:lnTo>
                  <a:lnTo>
                    <a:pt x="90098" y="111103"/>
                  </a:lnTo>
                  <a:lnTo>
                    <a:pt x="90098" y="111103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2" name="Freeform 361">
              <a:extLst>
                <a:ext uri="{FF2B5EF4-FFF2-40B4-BE49-F238E27FC236}">
                  <a16:creationId xmlns:a16="http://schemas.microsoft.com/office/drawing/2014/main" id="{6C721E4A-DE37-7EC4-871F-07526E5F96CD}"/>
                </a:ext>
              </a:extLst>
            </p:cNvPr>
            <p:cNvSpPr>
              <a:spLocks/>
            </p:cNvSpPr>
            <p:nvPr/>
          </p:nvSpPr>
          <p:spPr>
            <a:xfrm>
              <a:off x="7568234" y="11167234"/>
              <a:ext cx="556286" cy="546200"/>
            </a:xfrm>
            <a:custGeom>
              <a:avLst/>
              <a:gdLst>
                <a:gd name="connsiteX0" fmla="*/ 202513 w 695157"/>
                <a:gd name="connsiteY0" fmla="*/ 0 h 564321"/>
                <a:gd name="connsiteX1" fmla="*/ 257068 w 695157"/>
                <a:gd name="connsiteY1" fmla="*/ 16500 h 564321"/>
                <a:gd name="connsiteX2" fmla="*/ 257068 w 695157"/>
                <a:gd name="connsiteY2" fmla="*/ 16500 h 564321"/>
                <a:gd name="connsiteX3" fmla="*/ 257068 w 695157"/>
                <a:gd name="connsiteY3" fmla="*/ 16500 h 564321"/>
                <a:gd name="connsiteX4" fmla="*/ 404200 w 695157"/>
                <a:gd name="connsiteY4" fmla="*/ 113305 h 564321"/>
                <a:gd name="connsiteX5" fmla="*/ 548852 w 695157"/>
                <a:gd name="connsiteY5" fmla="*/ 195808 h 564321"/>
                <a:gd name="connsiteX6" fmla="*/ 560425 w 695157"/>
                <a:gd name="connsiteY6" fmla="*/ 226609 h 564321"/>
                <a:gd name="connsiteX7" fmla="*/ 628204 w 695157"/>
                <a:gd name="connsiteY7" fmla="*/ 210108 h 564321"/>
                <a:gd name="connsiteX8" fmla="*/ 636470 w 695157"/>
                <a:gd name="connsiteY8" fmla="*/ 268411 h 564321"/>
                <a:gd name="connsiteX9" fmla="*/ 632338 w 695157"/>
                <a:gd name="connsiteY9" fmla="*/ 506020 h 564321"/>
                <a:gd name="connsiteX10" fmla="*/ 695158 w 695157"/>
                <a:gd name="connsiteY10" fmla="*/ 500519 h 564321"/>
                <a:gd name="connsiteX11" fmla="*/ 657134 w 695157"/>
                <a:gd name="connsiteY11" fmla="*/ 540122 h 564321"/>
                <a:gd name="connsiteX12" fmla="*/ 654655 w 695157"/>
                <a:gd name="connsiteY12" fmla="*/ 541221 h 564321"/>
                <a:gd name="connsiteX13" fmla="*/ 654655 w 695157"/>
                <a:gd name="connsiteY13" fmla="*/ 541221 h 564321"/>
                <a:gd name="connsiteX14" fmla="*/ 583569 w 695157"/>
                <a:gd name="connsiteY14" fmla="*/ 553321 h 564321"/>
                <a:gd name="connsiteX15" fmla="*/ 578608 w 695157"/>
                <a:gd name="connsiteY15" fmla="*/ 564322 h 564321"/>
                <a:gd name="connsiteX16" fmla="*/ 546373 w 695157"/>
                <a:gd name="connsiteY16" fmla="*/ 534621 h 564321"/>
                <a:gd name="connsiteX17" fmla="*/ 562904 w 695157"/>
                <a:gd name="connsiteY17" fmla="*/ 509320 h 564321"/>
                <a:gd name="connsiteX18" fmla="*/ 541413 w 695157"/>
                <a:gd name="connsiteY18" fmla="*/ 495020 h 564321"/>
                <a:gd name="connsiteX19" fmla="*/ 519094 w 695157"/>
                <a:gd name="connsiteY19" fmla="*/ 438917 h 564321"/>
                <a:gd name="connsiteX20" fmla="*/ 471979 w 695157"/>
                <a:gd name="connsiteY20" fmla="*/ 390515 h 564321"/>
                <a:gd name="connsiteX21" fmla="*/ 409986 w 695157"/>
                <a:gd name="connsiteY21" fmla="*/ 376215 h 564321"/>
                <a:gd name="connsiteX22" fmla="*/ 371136 w 695157"/>
                <a:gd name="connsiteY22" fmla="*/ 416917 h 564321"/>
                <a:gd name="connsiteX23" fmla="*/ 232269 w 695157"/>
                <a:gd name="connsiteY23" fmla="*/ 341013 h 564321"/>
                <a:gd name="connsiteX24" fmla="*/ 93405 w 695157"/>
                <a:gd name="connsiteY24" fmla="*/ 323413 h 564321"/>
                <a:gd name="connsiteX25" fmla="*/ 57035 w 695157"/>
                <a:gd name="connsiteY25" fmla="*/ 337713 h 564321"/>
                <a:gd name="connsiteX26" fmla="*/ 48769 w 695157"/>
                <a:gd name="connsiteY26" fmla="*/ 331113 h 564321"/>
                <a:gd name="connsiteX27" fmla="*/ 0 w 695157"/>
                <a:gd name="connsiteY27" fmla="*/ 295912 h 564321"/>
                <a:gd name="connsiteX28" fmla="*/ 129775 w 695157"/>
                <a:gd name="connsiteY28" fmla="*/ 215608 h 564321"/>
                <a:gd name="connsiteX29" fmla="*/ 224832 w 695157"/>
                <a:gd name="connsiteY29" fmla="*/ 88002 h 564321"/>
                <a:gd name="connsiteX30" fmla="*/ 202513 w 695157"/>
                <a:gd name="connsiteY30" fmla="*/ 0 h 564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157" h="564321">
                  <a:moveTo>
                    <a:pt x="202513" y="0"/>
                  </a:moveTo>
                  <a:lnTo>
                    <a:pt x="257068" y="16500"/>
                  </a:lnTo>
                  <a:lnTo>
                    <a:pt x="257068" y="16500"/>
                  </a:lnTo>
                  <a:lnTo>
                    <a:pt x="257068" y="16500"/>
                  </a:lnTo>
                  <a:lnTo>
                    <a:pt x="404200" y="113305"/>
                  </a:lnTo>
                  <a:lnTo>
                    <a:pt x="548852" y="195808"/>
                  </a:lnTo>
                  <a:lnTo>
                    <a:pt x="560425" y="226609"/>
                  </a:lnTo>
                  <a:lnTo>
                    <a:pt x="628204" y="210108"/>
                  </a:lnTo>
                  <a:lnTo>
                    <a:pt x="636470" y="268411"/>
                  </a:lnTo>
                  <a:lnTo>
                    <a:pt x="632338" y="506020"/>
                  </a:lnTo>
                  <a:lnTo>
                    <a:pt x="695158" y="500519"/>
                  </a:lnTo>
                  <a:lnTo>
                    <a:pt x="657134" y="540122"/>
                  </a:lnTo>
                  <a:lnTo>
                    <a:pt x="654655" y="541221"/>
                  </a:lnTo>
                  <a:lnTo>
                    <a:pt x="654655" y="541221"/>
                  </a:lnTo>
                  <a:lnTo>
                    <a:pt x="583569" y="553321"/>
                  </a:lnTo>
                  <a:lnTo>
                    <a:pt x="578608" y="564322"/>
                  </a:lnTo>
                  <a:lnTo>
                    <a:pt x="546373" y="534621"/>
                  </a:lnTo>
                  <a:lnTo>
                    <a:pt x="562904" y="509320"/>
                  </a:lnTo>
                  <a:lnTo>
                    <a:pt x="541413" y="495020"/>
                  </a:lnTo>
                  <a:lnTo>
                    <a:pt x="519094" y="438917"/>
                  </a:lnTo>
                  <a:lnTo>
                    <a:pt x="471979" y="390515"/>
                  </a:lnTo>
                  <a:lnTo>
                    <a:pt x="409986" y="376215"/>
                  </a:lnTo>
                  <a:lnTo>
                    <a:pt x="371136" y="416917"/>
                  </a:lnTo>
                  <a:lnTo>
                    <a:pt x="232269" y="341013"/>
                  </a:lnTo>
                  <a:lnTo>
                    <a:pt x="93405" y="323413"/>
                  </a:lnTo>
                  <a:lnTo>
                    <a:pt x="57035" y="337713"/>
                  </a:lnTo>
                  <a:lnTo>
                    <a:pt x="48769" y="331113"/>
                  </a:lnTo>
                  <a:lnTo>
                    <a:pt x="0" y="295912"/>
                  </a:lnTo>
                  <a:lnTo>
                    <a:pt x="129775" y="215608"/>
                  </a:lnTo>
                  <a:lnTo>
                    <a:pt x="224832" y="88002"/>
                  </a:lnTo>
                  <a:lnTo>
                    <a:pt x="202513" y="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3" name="Freeform 362">
              <a:extLst>
                <a:ext uri="{FF2B5EF4-FFF2-40B4-BE49-F238E27FC236}">
                  <a16:creationId xmlns:a16="http://schemas.microsoft.com/office/drawing/2014/main" id="{C2FFF15C-299F-BD1E-FBF7-BE704293116C}"/>
                </a:ext>
              </a:extLst>
            </p:cNvPr>
            <p:cNvSpPr>
              <a:spLocks/>
            </p:cNvSpPr>
            <p:nvPr/>
          </p:nvSpPr>
          <p:spPr>
            <a:xfrm>
              <a:off x="7773948" y="10948966"/>
              <a:ext cx="669395" cy="742109"/>
            </a:xfrm>
            <a:custGeom>
              <a:avLst/>
              <a:gdLst>
                <a:gd name="connsiteX0" fmla="*/ 438090 w 836502"/>
                <a:gd name="connsiteY0" fmla="*/ 726029 h 766730"/>
                <a:gd name="connsiteX1" fmla="*/ 375270 w 836502"/>
                <a:gd name="connsiteY1" fmla="*/ 731530 h 766730"/>
                <a:gd name="connsiteX2" fmla="*/ 379402 w 836502"/>
                <a:gd name="connsiteY2" fmla="*/ 493920 h 766730"/>
                <a:gd name="connsiteX3" fmla="*/ 371136 w 836502"/>
                <a:gd name="connsiteY3" fmla="*/ 435617 h 766730"/>
                <a:gd name="connsiteX4" fmla="*/ 303357 w 836502"/>
                <a:gd name="connsiteY4" fmla="*/ 452118 h 766730"/>
                <a:gd name="connsiteX5" fmla="*/ 291784 w 836502"/>
                <a:gd name="connsiteY5" fmla="*/ 421317 h 766730"/>
                <a:gd name="connsiteX6" fmla="*/ 147132 w 836502"/>
                <a:gd name="connsiteY6" fmla="*/ 338814 h 766730"/>
                <a:gd name="connsiteX7" fmla="*/ 0 w 836502"/>
                <a:gd name="connsiteY7" fmla="*/ 242010 h 766730"/>
                <a:gd name="connsiteX8" fmla="*/ 0 w 836502"/>
                <a:gd name="connsiteY8" fmla="*/ 242010 h 766730"/>
                <a:gd name="connsiteX9" fmla="*/ 0 w 836502"/>
                <a:gd name="connsiteY9" fmla="*/ 242010 h 766730"/>
                <a:gd name="connsiteX10" fmla="*/ 47942 w 836502"/>
                <a:gd name="connsiteY10" fmla="*/ 203508 h 766730"/>
                <a:gd name="connsiteX11" fmla="*/ 23143 w 836502"/>
                <a:gd name="connsiteY11" fmla="*/ 150706 h 766730"/>
                <a:gd name="connsiteX12" fmla="*/ 40503 w 836502"/>
                <a:gd name="connsiteY12" fmla="*/ 115505 h 766730"/>
                <a:gd name="connsiteX13" fmla="*/ 81006 w 836502"/>
                <a:gd name="connsiteY13" fmla="*/ 102305 h 766730"/>
                <a:gd name="connsiteX14" fmla="*/ 119027 w 836502"/>
                <a:gd name="connsiteY14" fmla="*/ 116605 h 766730"/>
                <a:gd name="connsiteX15" fmla="*/ 176063 w 836502"/>
                <a:gd name="connsiteY15" fmla="*/ 51703 h 766730"/>
                <a:gd name="connsiteX16" fmla="*/ 216565 w 836502"/>
                <a:gd name="connsiteY16" fmla="*/ 86903 h 766730"/>
                <a:gd name="connsiteX17" fmla="*/ 234750 w 836502"/>
                <a:gd name="connsiteY17" fmla="*/ 36302 h 766730"/>
                <a:gd name="connsiteX18" fmla="*/ 281865 w 836502"/>
                <a:gd name="connsiteY18" fmla="*/ 0 h 766730"/>
                <a:gd name="connsiteX19" fmla="*/ 516615 w 836502"/>
                <a:gd name="connsiteY19" fmla="*/ 141906 h 766730"/>
                <a:gd name="connsiteX20" fmla="*/ 583569 w 836502"/>
                <a:gd name="connsiteY20" fmla="*/ 201308 h 766730"/>
                <a:gd name="connsiteX21" fmla="*/ 583569 w 836502"/>
                <a:gd name="connsiteY21" fmla="*/ 201308 h 766730"/>
                <a:gd name="connsiteX22" fmla="*/ 518269 w 836502"/>
                <a:gd name="connsiteY22" fmla="*/ 267310 h 766730"/>
                <a:gd name="connsiteX23" fmla="*/ 493471 w 836502"/>
                <a:gd name="connsiteY23" fmla="*/ 324513 h 766730"/>
                <a:gd name="connsiteX24" fmla="*/ 546372 w 836502"/>
                <a:gd name="connsiteY24" fmla="*/ 382816 h 766730"/>
                <a:gd name="connsiteX25" fmla="*/ 542239 w 836502"/>
                <a:gd name="connsiteY25" fmla="*/ 437818 h 766730"/>
                <a:gd name="connsiteX26" fmla="*/ 486032 w 836502"/>
                <a:gd name="connsiteY26" fmla="*/ 410317 h 766730"/>
                <a:gd name="connsiteX27" fmla="*/ 437263 w 836502"/>
                <a:gd name="connsiteY27" fmla="*/ 339913 h 766730"/>
                <a:gd name="connsiteX28" fmla="*/ 400066 w 836502"/>
                <a:gd name="connsiteY28" fmla="*/ 324513 h 766730"/>
                <a:gd name="connsiteX29" fmla="*/ 483551 w 836502"/>
                <a:gd name="connsiteY29" fmla="*/ 441117 h 766730"/>
                <a:gd name="connsiteX30" fmla="*/ 545545 w 836502"/>
                <a:gd name="connsiteY30" fmla="*/ 542322 h 766730"/>
                <a:gd name="connsiteX31" fmla="*/ 587701 w 836502"/>
                <a:gd name="connsiteY31" fmla="*/ 562122 h 766730"/>
                <a:gd name="connsiteX32" fmla="*/ 682759 w 836502"/>
                <a:gd name="connsiteY32" fmla="*/ 584123 h 766730"/>
                <a:gd name="connsiteX33" fmla="*/ 728220 w 836502"/>
                <a:gd name="connsiteY33" fmla="*/ 622625 h 766730"/>
                <a:gd name="connsiteX34" fmla="*/ 776988 w 836502"/>
                <a:gd name="connsiteY34" fmla="*/ 599524 h 766730"/>
                <a:gd name="connsiteX35" fmla="*/ 809226 w 836502"/>
                <a:gd name="connsiteY35" fmla="*/ 564322 h 766730"/>
                <a:gd name="connsiteX36" fmla="*/ 836502 w 836502"/>
                <a:gd name="connsiteY36" fmla="*/ 589623 h 766730"/>
                <a:gd name="connsiteX37" fmla="*/ 799307 w 836502"/>
                <a:gd name="connsiteY37" fmla="*/ 674328 h 766730"/>
                <a:gd name="connsiteX38" fmla="*/ 735659 w 836502"/>
                <a:gd name="connsiteY38" fmla="*/ 704029 h 766730"/>
                <a:gd name="connsiteX39" fmla="*/ 607539 w 836502"/>
                <a:gd name="connsiteY39" fmla="*/ 709528 h 766730"/>
                <a:gd name="connsiteX40" fmla="*/ 608367 w 836502"/>
                <a:gd name="connsiteY40" fmla="*/ 720529 h 766730"/>
                <a:gd name="connsiteX41" fmla="*/ 533147 w 836502"/>
                <a:gd name="connsiteY41" fmla="*/ 733730 h 766730"/>
                <a:gd name="connsiteX42" fmla="*/ 533974 w 836502"/>
                <a:gd name="connsiteY42" fmla="*/ 753530 h 766730"/>
                <a:gd name="connsiteX43" fmla="*/ 400066 w 836502"/>
                <a:gd name="connsiteY43" fmla="*/ 765631 h 766730"/>
                <a:gd name="connsiteX44" fmla="*/ 397587 w 836502"/>
                <a:gd name="connsiteY44" fmla="*/ 766730 h 766730"/>
                <a:gd name="connsiteX45" fmla="*/ 397587 w 836502"/>
                <a:gd name="connsiteY45" fmla="*/ 766730 h 766730"/>
                <a:gd name="connsiteX46" fmla="*/ 438090 w 836502"/>
                <a:gd name="connsiteY46" fmla="*/ 726029 h 76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36502" h="766730">
                  <a:moveTo>
                    <a:pt x="438090" y="726029"/>
                  </a:moveTo>
                  <a:lnTo>
                    <a:pt x="375270" y="731530"/>
                  </a:lnTo>
                  <a:lnTo>
                    <a:pt x="379402" y="493920"/>
                  </a:lnTo>
                  <a:lnTo>
                    <a:pt x="371136" y="435617"/>
                  </a:lnTo>
                  <a:lnTo>
                    <a:pt x="303357" y="452118"/>
                  </a:lnTo>
                  <a:lnTo>
                    <a:pt x="291784" y="421317"/>
                  </a:lnTo>
                  <a:lnTo>
                    <a:pt x="147132" y="338814"/>
                  </a:lnTo>
                  <a:lnTo>
                    <a:pt x="0" y="242010"/>
                  </a:lnTo>
                  <a:lnTo>
                    <a:pt x="0" y="242010"/>
                  </a:lnTo>
                  <a:lnTo>
                    <a:pt x="0" y="242010"/>
                  </a:lnTo>
                  <a:lnTo>
                    <a:pt x="47942" y="203508"/>
                  </a:lnTo>
                  <a:lnTo>
                    <a:pt x="23143" y="150706"/>
                  </a:lnTo>
                  <a:lnTo>
                    <a:pt x="40503" y="115505"/>
                  </a:lnTo>
                  <a:lnTo>
                    <a:pt x="81006" y="102305"/>
                  </a:lnTo>
                  <a:lnTo>
                    <a:pt x="119027" y="116605"/>
                  </a:lnTo>
                  <a:lnTo>
                    <a:pt x="176063" y="51703"/>
                  </a:lnTo>
                  <a:lnTo>
                    <a:pt x="216565" y="86903"/>
                  </a:lnTo>
                  <a:lnTo>
                    <a:pt x="234750" y="36302"/>
                  </a:lnTo>
                  <a:lnTo>
                    <a:pt x="281865" y="0"/>
                  </a:lnTo>
                  <a:lnTo>
                    <a:pt x="516615" y="141906"/>
                  </a:lnTo>
                  <a:lnTo>
                    <a:pt x="583569" y="201308"/>
                  </a:lnTo>
                  <a:lnTo>
                    <a:pt x="583569" y="201308"/>
                  </a:lnTo>
                  <a:lnTo>
                    <a:pt x="518269" y="267310"/>
                  </a:lnTo>
                  <a:lnTo>
                    <a:pt x="493471" y="324513"/>
                  </a:lnTo>
                  <a:lnTo>
                    <a:pt x="546372" y="382816"/>
                  </a:lnTo>
                  <a:lnTo>
                    <a:pt x="542239" y="437818"/>
                  </a:lnTo>
                  <a:lnTo>
                    <a:pt x="486032" y="410317"/>
                  </a:lnTo>
                  <a:lnTo>
                    <a:pt x="437263" y="339913"/>
                  </a:lnTo>
                  <a:lnTo>
                    <a:pt x="400066" y="324513"/>
                  </a:lnTo>
                  <a:lnTo>
                    <a:pt x="483551" y="441117"/>
                  </a:lnTo>
                  <a:lnTo>
                    <a:pt x="545545" y="542322"/>
                  </a:lnTo>
                  <a:lnTo>
                    <a:pt x="587701" y="562122"/>
                  </a:lnTo>
                  <a:lnTo>
                    <a:pt x="682759" y="584123"/>
                  </a:lnTo>
                  <a:lnTo>
                    <a:pt x="728220" y="622625"/>
                  </a:lnTo>
                  <a:lnTo>
                    <a:pt x="776988" y="599524"/>
                  </a:lnTo>
                  <a:lnTo>
                    <a:pt x="809226" y="564322"/>
                  </a:lnTo>
                  <a:lnTo>
                    <a:pt x="836502" y="589623"/>
                  </a:lnTo>
                  <a:lnTo>
                    <a:pt x="799307" y="674328"/>
                  </a:lnTo>
                  <a:lnTo>
                    <a:pt x="735659" y="704029"/>
                  </a:lnTo>
                  <a:lnTo>
                    <a:pt x="607539" y="709528"/>
                  </a:lnTo>
                  <a:lnTo>
                    <a:pt x="608367" y="720529"/>
                  </a:lnTo>
                  <a:lnTo>
                    <a:pt x="533147" y="733730"/>
                  </a:lnTo>
                  <a:lnTo>
                    <a:pt x="533974" y="753530"/>
                  </a:lnTo>
                  <a:lnTo>
                    <a:pt x="400066" y="765631"/>
                  </a:lnTo>
                  <a:lnTo>
                    <a:pt x="397587" y="766730"/>
                  </a:lnTo>
                  <a:lnTo>
                    <a:pt x="397587" y="766730"/>
                  </a:lnTo>
                  <a:lnTo>
                    <a:pt x="438090" y="726029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4" name="Freeform 363">
              <a:extLst>
                <a:ext uri="{FF2B5EF4-FFF2-40B4-BE49-F238E27FC236}">
                  <a16:creationId xmlns:a16="http://schemas.microsoft.com/office/drawing/2014/main" id="{F9BCB7EB-F52D-9D89-04FD-2F63619DCEAD}"/>
                </a:ext>
              </a:extLst>
            </p:cNvPr>
            <p:cNvSpPr>
              <a:spLocks/>
            </p:cNvSpPr>
            <p:nvPr/>
          </p:nvSpPr>
          <p:spPr>
            <a:xfrm>
              <a:off x="6525115" y="9975809"/>
              <a:ext cx="254661" cy="453571"/>
            </a:xfrm>
            <a:custGeom>
              <a:avLst/>
              <a:gdLst>
                <a:gd name="connsiteX0" fmla="*/ 110763 w 318235"/>
                <a:gd name="connsiteY0" fmla="*/ 463119 h 468619"/>
                <a:gd name="connsiteX1" fmla="*/ 14053 w 318235"/>
                <a:gd name="connsiteY1" fmla="*/ 467519 h 468619"/>
                <a:gd name="connsiteX2" fmla="*/ 0 w 318235"/>
                <a:gd name="connsiteY2" fmla="*/ 468619 h 468619"/>
                <a:gd name="connsiteX3" fmla="*/ 52076 w 318235"/>
                <a:gd name="connsiteY3" fmla="*/ 103404 h 468619"/>
                <a:gd name="connsiteX4" fmla="*/ 66127 w 318235"/>
                <a:gd name="connsiteY4" fmla="*/ 0 h 468619"/>
                <a:gd name="connsiteX5" fmla="*/ 71086 w 318235"/>
                <a:gd name="connsiteY5" fmla="*/ 0 h 468619"/>
                <a:gd name="connsiteX6" fmla="*/ 214085 w 318235"/>
                <a:gd name="connsiteY6" fmla="*/ 4400 h 468619"/>
                <a:gd name="connsiteX7" fmla="*/ 211606 w 318235"/>
                <a:gd name="connsiteY7" fmla="*/ 183708 h 468619"/>
                <a:gd name="connsiteX8" fmla="*/ 228964 w 318235"/>
                <a:gd name="connsiteY8" fmla="*/ 207908 h 468619"/>
                <a:gd name="connsiteX9" fmla="*/ 267813 w 318235"/>
                <a:gd name="connsiteY9" fmla="*/ 209009 h 468619"/>
                <a:gd name="connsiteX10" fmla="*/ 266161 w 318235"/>
                <a:gd name="connsiteY10" fmla="*/ 258510 h 468619"/>
                <a:gd name="connsiteX11" fmla="*/ 318235 w 318235"/>
                <a:gd name="connsiteY11" fmla="*/ 287112 h 468619"/>
                <a:gd name="connsiteX12" fmla="*/ 298397 w 318235"/>
                <a:gd name="connsiteY12" fmla="*/ 349815 h 468619"/>
                <a:gd name="connsiteX13" fmla="*/ 257895 w 318235"/>
                <a:gd name="connsiteY13" fmla="*/ 400417 h 468619"/>
                <a:gd name="connsiteX14" fmla="*/ 210779 w 318235"/>
                <a:gd name="connsiteY14" fmla="*/ 388315 h 468619"/>
                <a:gd name="connsiteX15" fmla="*/ 185155 w 318235"/>
                <a:gd name="connsiteY15" fmla="*/ 464219 h 468619"/>
                <a:gd name="connsiteX16" fmla="*/ 110763 w 318235"/>
                <a:gd name="connsiteY16" fmla="*/ 463119 h 46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8235" h="468619">
                  <a:moveTo>
                    <a:pt x="110763" y="463119"/>
                  </a:moveTo>
                  <a:lnTo>
                    <a:pt x="14053" y="467519"/>
                  </a:lnTo>
                  <a:lnTo>
                    <a:pt x="0" y="468619"/>
                  </a:lnTo>
                  <a:lnTo>
                    <a:pt x="52076" y="103404"/>
                  </a:lnTo>
                  <a:lnTo>
                    <a:pt x="66127" y="0"/>
                  </a:lnTo>
                  <a:lnTo>
                    <a:pt x="71086" y="0"/>
                  </a:lnTo>
                  <a:lnTo>
                    <a:pt x="214085" y="4400"/>
                  </a:lnTo>
                  <a:lnTo>
                    <a:pt x="211606" y="183708"/>
                  </a:lnTo>
                  <a:lnTo>
                    <a:pt x="228964" y="207908"/>
                  </a:lnTo>
                  <a:lnTo>
                    <a:pt x="267813" y="209009"/>
                  </a:lnTo>
                  <a:lnTo>
                    <a:pt x="266161" y="258510"/>
                  </a:lnTo>
                  <a:lnTo>
                    <a:pt x="318235" y="287112"/>
                  </a:lnTo>
                  <a:lnTo>
                    <a:pt x="298397" y="349815"/>
                  </a:lnTo>
                  <a:lnTo>
                    <a:pt x="257895" y="400417"/>
                  </a:lnTo>
                  <a:lnTo>
                    <a:pt x="210779" y="388315"/>
                  </a:lnTo>
                  <a:lnTo>
                    <a:pt x="185155" y="464219"/>
                  </a:lnTo>
                  <a:lnTo>
                    <a:pt x="110763" y="463119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5" name="Freeform 364">
              <a:extLst>
                <a:ext uri="{FF2B5EF4-FFF2-40B4-BE49-F238E27FC236}">
                  <a16:creationId xmlns:a16="http://schemas.microsoft.com/office/drawing/2014/main" id="{0D72BC69-857A-826F-8974-3A3B22822C15}"/>
                </a:ext>
              </a:extLst>
            </p:cNvPr>
            <p:cNvSpPr>
              <a:spLocks/>
            </p:cNvSpPr>
            <p:nvPr/>
          </p:nvSpPr>
          <p:spPr>
            <a:xfrm>
              <a:off x="6089876" y="10412345"/>
              <a:ext cx="523875" cy="435470"/>
            </a:xfrm>
            <a:custGeom>
              <a:avLst/>
              <a:gdLst>
                <a:gd name="connsiteX0" fmla="*/ 543892 w 654655"/>
                <a:gd name="connsiteY0" fmla="*/ 17601 h 449917"/>
                <a:gd name="connsiteX1" fmla="*/ 557945 w 654655"/>
                <a:gd name="connsiteY1" fmla="*/ 16500 h 449917"/>
                <a:gd name="connsiteX2" fmla="*/ 654655 w 654655"/>
                <a:gd name="connsiteY2" fmla="*/ 12100 h 449917"/>
                <a:gd name="connsiteX3" fmla="*/ 651348 w 654655"/>
                <a:gd name="connsiteY3" fmla="*/ 42902 h 449917"/>
                <a:gd name="connsiteX4" fmla="*/ 565384 w 654655"/>
                <a:gd name="connsiteY4" fmla="*/ 333313 h 449917"/>
                <a:gd name="connsiteX5" fmla="*/ 648042 w 654655"/>
                <a:gd name="connsiteY5" fmla="*/ 367415 h 449917"/>
                <a:gd name="connsiteX6" fmla="*/ 629858 w 654655"/>
                <a:gd name="connsiteY6" fmla="*/ 391616 h 449917"/>
                <a:gd name="connsiteX7" fmla="*/ 591007 w 654655"/>
                <a:gd name="connsiteY7" fmla="*/ 444418 h 449917"/>
                <a:gd name="connsiteX8" fmla="*/ 535627 w 654655"/>
                <a:gd name="connsiteY8" fmla="*/ 409216 h 449917"/>
                <a:gd name="connsiteX9" fmla="*/ 489337 w 654655"/>
                <a:gd name="connsiteY9" fmla="*/ 333313 h 449917"/>
                <a:gd name="connsiteX10" fmla="*/ 440570 w 654655"/>
                <a:gd name="connsiteY10" fmla="*/ 310212 h 449917"/>
                <a:gd name="connsiteX11" fmla="*/ 358738 w 654655"/>
                <a:gd name="connsiteY11" fmla="*/ 375114 h 449917"/>
                <a:gd name="connsiteX12" fmla="*/ 359564 w 654655"/>
                <a:gd name="connsiteY12" fmla="*/ 397116 h 449917"/>
                <a:gd name="connsiteX13" fmla="*/ 314103 w 654655"/>
                <a:gd name="connsiteY13" fmla="*/ 385016 h 449917"/>
                <a:gd name="connsiteX14" fmla="*/ 283519 w 654655"/>
                <a:gd name="connsiteY14" fmla="*/ 430116 h 449917"/>
                <a:gd name="connsiteX15" fmla="*/ 274426 w 654655"/>
                <a:gd name="connsiteY15" fmla="*/ 401516 h 449917"/>
                <a:gd name="connsiteX16" fmla="*/ 233924 w 654655"/>
                <a:gd name="connsiteY16" fmla="*/ 416917 h 449917"/>
                <a:gd name="connsiteX17" fmla="*/ 207474 w 654655"/>
                <a:gd name="connsiteY17" fmla="*/ 447718 h 449917"/>
                <a:gd name="connsiteX18" fmla="*/ 57862 w 654655"/>
                <a:gd name="connsiteY18" fmla="*/ 448818 h 449917"/>
                <a:gd name="connsiteX19" fmla="*/ 0 w 654655"/>
                <a:gd name="connsiteY19" fmla="*/ 449918 h 449917"/>
                <a:gd name="connsiteX20" fmla="*/ 3307 w 654655"/>
                <a:gd name="connsiteY20" fmla="*/ 348714 h 449917"/>
                <a:gd name="connsiteX21" fmla="*/ 15706 w 654655"/>
                <a:gd name="connsiteY21" fmla="*/ 41801 h 449917"/>
                <a:gd name="connsiteX22" fmla="*/ 322368 w 654655"/>
                <a:gd name="connsiteY22" fmla="*/ 41801 h 449917"/>
                <a:gd name="connsiteX23" fmla="*/ 309969 w 654655"/>
                <a:gd name="connsiteY23" fmla="*/ 0 h 449917"/>
                <a:gd name="connsiteX24" fmla="*/ 477765 w 654655"/>
                <a:gd name="connsiteY24" fmla="*/ 20901 h 449917"/>
                <a:gd name="connsiteX25" fmla="*/ 543892 w 654655"/>
                <a:gd name="connsiteY25" fmla="*/ 17601 h 44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54655" h="449917">
                  <a:moveTo>
                    <a:pt x="543892" y="17601"/>
                  </a:moveTo>
                  <a:lnTo>
                    <a:pt x="557945" y="16500"/>
                  </a:lnTo>
                  <a:lnTo>
                    <a:pt x="654655" y="12100"/>
                  </a:lnTo>
                  <a:lnTo>
                    <a:pt x="651348" y="42902"/>
                  </a:lnTo>
                  <a:lnTo>
                    <a:pt x="565384" y="333313"/>
                  </a:lnTo>
                  <a:lnTo>
                    <a:pt x="648042" y="367415"/>
                  </a:lnTo>
                  <a:lnTo>
                    <a:pt x="629858" y="391616"/>
                  </a:lnTo>
                  <a:lnTo>
                    <a:pt x="591007" y="444418"/>
                  </a:lnTo>
                  <a:lnTo>
                    <a:pt x="535627" y="409216"/>
                  </a:lnTo>
                  <a:lnTo>
                    <a:pt x="489337" y="333313"/>
                  </a:lnTo>
                  <a:lnTo>
                    <a:pt x="440570" y="310212"/>
                  </a:lnTo>
                  <a:lnTo>
                    <a:pt x="358738" y="375114"/>
                  </a:lnTo>
                  <a:lnTo>
                    <a:pt x="359564" y="397116"/>
                  </a:lnTo>
                  <a:lnTo>
                    <a:pt x="314103" y="385016"/>
                  </a:lnTo>
                  <a:lnTo>
                    <a:pt x="283519" y="430116"/>
                  </a:lnTo>
                  <a:lnTo>
                    <a:pt x="274426" y="401516"/>
                  </a:lnTo>
                  <a:lnTo>
                    <a:pt x="233924" y="416917"/>
                  </a:lnTo>
                  <a:lnTo>
                    <a:pt x="207474" y="447718"/>
                  </a:lnTo>
                  <a:lnTo>
                    <a:pt x="57862" y="448818"/>
                  </a:lnTo>
                  <a:lnTo>
                    <a:pt x="0" y="449918"/>
                  </a:lnTo>
                  <a:lnTo>
                    <a:pt x="3307" y="348714"/>
                  </a:lnTo>
                  <a:lnTo>
                    <a:pt x="15706" y="41801"/>
                  </a:lnTo>
                  <a:lnTo>
                    <a:pt x="322368" y="41801"/>
                  </a:lnTo>
                  <a:lnTo>
                    <a:pt x="309969" y="0"/>
                  </a:lnTo>
                  <a:lnTo>
                    <a:pt x="477765" y="20901"/>
                  </a:lnTo>
                  <a:lnTo>
                    <a:pt x="543892" y="17601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C3352F32-E6C7-509D-4B02-1FC3187D592B}"/>
                </a:ext>
              </a:extLst>
            </p:cNvPr>
            <p:cNvSpPr>
              <a:spLocks/>
            </p:cNvSpPr>
            <p:nvPr/>
          </p:nvSpPr>
          <p:spPr>
            <a:xfrm>
              <a:off x="7076771" y="9601028"/>
              <a:ext cx="339328" cy="414176"/>
            </a:xfrm>
            <a:custGeom>
              <a:avLst/>
              <a:gdLst>
                <a:gd name="connsiteX0" fmla="*/ 422384 w 424038"/>
                <a:gd name="connsiteY0" fmla="*/ 0 h 427917"/>
                <a:gd name="connsiteX1" fmla="*/ 421558 w 424038"/>
                <a:gd name="connsiteY1" fmla="*/ 14301 h 427917"/>
                <a:gd name="connsiteX2" fmla="*/ 424038 w 424038"/>
                <a:gd name="connsiteY2" fmla="*/ 47302 h 427917"/>
                <a:gd name="connsiteX3" fmla="*/ 410812 w 424038"/>
                <a:gd name="connsiteY3" fmla="*/ 85804 h 427917"/>
                <a:gd name="connsiteX4" fmla="*/ 412466 w 424038"/>
                <a:gd name="connsiteY4" fmla="*/ 202408 h 427917"/>
                <a:gd name="connsiteX5" fmla="*/ 381055 w 424038"/>
                <a:gd name="connsiteY5" fmla="*/ 308012 h 427917"/>
                <a:gd name="connsiteX6" fmla="*/ 319888 w 424038"/>
                <a:gd name="connsiteY6" fmla="*/ 427918 h 427917"/>
                <a:gd name="connsiteX7" fmla="*/ 281866 w 424038"/>
                <a:gd name="connsiteY7" fmla="*/ 412517 h 427917"/>
                <a:gd name="connsiteX8" fmla="*/ 216565 w 424038"/>
                <a:gd name="connsiteY8" fmla="*/ 419117 h 427917"/>
                <a:gd name="connsiteX9" fmla="*/ 193421 w 424038"/>
                <a:gd name="connsiteY9" fmla="*/ 374015 h 427917"/>
                <a:gd name="connsiteX10" fmla="*/ 152918 w 424038"/>
                <a:gd name="connsiteY10" fmla="*/ 364115 h 427917"/>
                <a:gd name="connsiteX11" fmla="*/ 19012 w 424038"/>
                <a:gd name="connsiteY11" fmla="*/ 350914 h 427917"/>
                <a:gd name="connsiteX12" fmla="*/ 48769 w 424038"/>
                <a:gd name="connsiteY12" fmla="*/ 301413 h 427917"/>
                <a:gd name="connsiteX13" fmla="*/ 0 w 424038"/>
                <a:gd name="connsiteY13" fmla="*/ 5501 h 427917"/>
                <a:gd name="connsiteX14" fmla="*/ 73567 w 424038"/>
                <a:gd name="connsiteY14" fmla="*/ 3301 h 427917"/>
                <a:gd name="connsiteX15" fmla="*/ 422384 w 424038"/>
                <a:gd name="connsiteY15" fmla="*/ 0 h 42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4038" h="427917">
                  <a:moveTo>
                    <a:pt x="422384" y="0"/>
                  </a:moveTo>
                  <a:lnTo>
                    <a:pt x="421558" y="14301"/>
                  </a:lnTo>
                  <a:lnTo>
                    <a:pt x="424038" y="47302"/>
                  </a:lnTo>
                  <a:lnTo>
                    <a:pt x="410812" y="85804"/>
                  </a:lnTo>
                  <a:lnTo>
                    <a:pt x="412466" y="202408"/>
                  </a:lnTo>
                  <a:lnTo>
                    <a:pt x="381055" y="308012"/>
                  </a:lnTo>
                  <a:lnTo>
                    <a:pt x="319888" y="427918"/>
                  </a:lnTo>
                  <a:lnTo>
                    <a:pt x="281866" y="412517"/>
                  </a:lnTo>
                  <a:lnTo>
                    <a:pt x="216565" y="419117"/>
                  </a:lnTo>
                  <a:lnTo>
                    <a:pt x="193421" y="374015"/>
                  </a:lnTo>
                  <a:lnTo>
                    <a:pt x="152918" y="364115"/>
                  </a:lnTo>
                  <a:lnTo>
                    <a:pt x="19012" y="350914"/>
                  </a:lnTo>
                  <a:lnTo>
                    <a:pt x="48769" y="301413"/>
                  </a:lnTo>
                  <a:lnTo>
                    <a:pt x="0" y="5501"/>
                  </a:lnTo>
                  <a:lnTo>
                    <a:pt x="73567" y="3301"/>
                  </a:lnTo>
                  <a:lnTo>
                    <a:pt x="422384" y="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7" name="Freeform 366">
              <a:extLst>
                <a:ext uri="{FF2B5EF4-FFF2-40B4-BE49-F238E27FC236}">
                  <a16:creationId xmlns:a16="http://schemas.microsoft.com/office/drawing/2014/main" id="{FF3B2A16-9A7D-DC93-DD39-62964AFDEE66}"/>
                </a:ext>
              </a:extLst>
            </p:cNvPr>
            <p:cNvSpPr>
              <a:spLocks/>
            </p:cNvSpPr>
            <p:nvPr/>
          </p:nvSpPr>
          <p:spPr>
            <a:xfrm>
              <a:off x="7414114" y="9588253"/>
              <a:ext cx="665426" cy="458893"/>
            </a:xfrm>
            <a:custGeom>
              <a:avLst/>
              <a:gdLst>
                <a:gd name="connsiteX0" fmla="*/ 2480 w 831543"/>
                <a:gd name="connsiteY0" fmla="*/ 60502 h 474117"/>
                <a:gd name="connsiteX1" fmla="*/ 0 w 831543"/>
                <a:gd name="connsiteY1" fmla="*/ 27501 h 474117"/>
                <a:gd name="connsiteX2" fmla="*/ 826 w 831543"/>
                <a:gd name="connsiteY2" fmla="*/ 13199 h 474117"/>
                <a:gd name="connsiteX3" fmla="*/ 132254 w 831543"/>
                <a:gd name="connsiteY3" fmla="*/ 10999 h 474117"/>
                <a:gd name="connsiteX4" fmla="*/ 691851 w 831543"/>
                <a:gd name="connsiteY4" fmla="*/ 3299 h 474117"/>
                <a:gd name="connsiteX5" fmla="*/ 732354 w 831543"/>
                <a:gd name="connsiteY5" fmla="*/ 0 h 474117"/>
                <a:gd name="connsiteX6" fmla="*/ 748058 w 831543"/>
                <a:gd name="connsiteY6" fmla="*/ 26400 h 474117"/>
                <a:gd name="connsiteX7" fmla="*/ 813358 w 831543"/>
                <a:gd name="connsiteY7" fmla="*/ 39601 h 474117"/>
                <a:gd name="connsiteX8" fmla="*/ 831543 w 831543"/>
                <a:gd name="connsiteY8" fmla="*/ 77002 h 474117"/>
                <a:gd name="connsiteX9" fmla="*/ 778642 w 831543"/>
                <a:gd name="connsiteY9" fmla="*/ 89103 h 474117"/>
                <a:gd name="connsiteX10" fmla="*/ 694331 w 831543"/>
                <a:gd name="connsiteY10" fmla="*/ 374015 h 474117"/>
                <a:gd name="connsiteX11" fmla="*/ 675320 w 831543"/>
                <a:gd name="connsiteY11" fmla="*/ 411416 h 474117"/>
                <a:gd name="connsiteX12" fmla="*/ 605886 w 831543"/>
                <a:gd name="connsiteY12" fmla="*/ 425716 h 474117"/>
                <a:gd name="connsiteX13" fmla="*/ 613326 w 831543"/>
                <a:gd name="connsiteY13" fmla="*/ 474118 h 474117"/>
                <a:gd name="connsiteX14" fmla="*/ 517442 w 831543"/>
                <a:gd name="connsiteY14" fmla="*/ 419116 h 474117"/>
                <a:gd name="connsiteX15" fmla="*/ 527361 w 831543"/>
                <a:gd name="connsiteY15" fmla="*/ 383915 h 474117"/>
                <a:gd name="connsiteX16" fmla="*/ 494298 w 831543"/>
                <a:gd name="connsiteY16" fmla="*/ 357513 h 474117"/>
                <a:gd name="connsiteX17" fmla="*/ 460407 w 831543"/>
                <a:gd name="connsiteY17" fmla="*/ 282711 h 474117"/>
                <a:gd name="connsiteX18" fmla="*/ 362871 w 831543"/>
                <a:gd name="connsiteY18" fmla="*/ 309112 h 474117"/>
                <a:gd name="connsiteX19" fmla="*/ 316583 w 831543"/>
                <a:gd name="connsiteY19" fmla="*/ 268410 h 474117"/>
                <a:gd name="connsiteX20" fmla="*/ 352951 w 831543"/>
                <a:gd name="connsiteY20" fmla="*/ 224408 h 474117"/>
                <a:gd name="connsiteX21" fmla="*/ 343859 w 831543"/>
                <a:gd name="connsiteY21" fmla="*/ 166105 h 474117"/>
                <a:gd name="connsiteX22" fmla="*/ 269466 w 831543"/>
                <a:gd name="connsiteY22" fmla="*/ 127605 h 474117"/>
                <a:gd name="connsiteX23" fmla="*/ 254588 w 831543"/>
                <a:gd name="connsiteY23" fmla="*/ 89103 h 474117"/>
                <a:gd name="connsiteX24" fmla="*/ 190115 w 831543"/>
                <a:gd name="connsiteY24" fmla="*/ 82503 h 474117"/>
                <a:gd name="connsiteX25" fmla="*/ 147132 w 831543"/>
                <a:gd name="connsiteY25" fmla="*/ 93504 h 474117"/>
                <a:gd name="connsiteX26" fmla="*/ 80179 w 831543"/>
                <a:gd name="connsiteY26" fmla="*/ 67102 h 474117"/>
                <a:gd name="connsiteX27" fmla="*/ 2480 w 831543"/>
                <a:gd name="connsiteY27" fmla="*/ 60502 h 47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31543" h="474117">
                  <a:moveTo>
                    <a:pt x="2480" y="60502"/>
                  </a:moveTo>
                  <a:lnTo>
                    <a:pt x="0" y="27501"/>
                  </a:lnTo>
                  <a:lnTo>
                    <a:pt x="826" y="13199"/>
                  </a:lnTo>
                  <a:lnTo>
                    <a:pt x="132254" y="10999"/>
                  </a:lnTo>
                  <a:lnTo>
                    <a:pt x="691851" y="3299"/>
                  </a:lnTo>
                  <a:lnTo>
                    <a:pt x="732354" y="0"/>
                  </a:lnTo>
                  <a:lnTo>
                    <a:pt x="748058" y="26400"/>
                  </a:lnTo>
                  <a:lnTo>
                    <a:pt x="813358" y="39601"/>
                  </a:lnTo>
                  <a:lnTo>
                    <a:pt x="831543" y="77002"/>
                  </a:lnTo>
                  <a:lnTo>
                    <a:pt x="778642" y="89103"/>
                  </a:lnTo>
                  <a:lnTo>
                    <a:pt x="694331" y="374015"/>
                  </a:lnTo>
                  <a:lnTo>
                    <a:pt x="675320" y="411416"/>
                  </a:lnTo>
                  <a:lnTo>
                    <a:pt x="605886" y="425716"/>
                  </a:lnTo>
                  <a:lnTo>
                    <a:pt x="613326" y="474118"/>
                  </a:lnTo>
                  <a:lnTo>
                    <a:pt x="517442" y="419116"/>
                  </a:lnTo>
                  <a:lnTo>
                    <a:pt x="527361" y="383915"/>
                  </a:lnTo>
                  <a:lnTo>
                    <a:pt x="494298" y="357513"/>
                  </a:lnTo>
                  <a:lnTo>
                    <a:pt x="460407" y="282711"/>
                  </a:lnTo>
                  <a:lnTo>
                    <a:pt x="362871" y="309112"/>
                  </a:lnTo>
                  <a:lnTo>
                    <a:pt x="316583" y="268410"/>
                  </a:lnTo>
                  <a:lnTo>
                    <a:pt x="352951" y="224408"/>
                  </a:lnTo>
                  <a:lnTo>
                    <a:pt x="343859" y="166105"/>
                  </a:lnTo>
                  <a:lnTo>
                    <a:pt x="269466" y="127605"/>
                  </a:lnTo>
                  <a:lnTo>
                    <a:pt x="254588" y="89103"/>
                  </a:lnTo>
                  <a:lnTo>
                    <a:pt x="190115" y="82503"/>
                  </a:lnTo>
                  <a:lnTo>
                    <a:pt x="147132" y="93504"/>
                  </a:lnTo>
                  <a:lnTo>
                    <a:pt x="80179" y="67102"/>
                  </a:lnTo>
                  <a:lnTo>
                    <a:pt x="2480" y="60502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8" name="Freeform 367">
              <a:extLst>
                <a:ext uri="{FF2B5EF4-FFF2-40B4-BE49-F238E27FC236}">
                  <a16:creationId xmlns:a16="http://schemas.microsoft.com/office/drawing/2014/main" id="{9567123D-6673-51A5-F4EF-41D250C8FF2D}"/>
                </a:ext>
              </a:extLst>
            </p:cNvPr>
            <p:cNvSpPr>
              <a:spLocks/>
            </p:cNvSpPr>
            <p:nvPr/>
          </p:nvSpPr>
          <p:spPr>
            <a:xfrm>
              <a:off x="7478938" y="10071635"/>
              <a:ext cx="389598" cy="572819"/>
            </a:xfrm>
            <a:custGeom>
              <a:avLst/>
              <a:gdLst>
                <a:gd name="connsiteX0" fmla="*/ 0 w 486857"/>
                <a:gd name="connsiteY0" fmla="*/ 358614 h 591823"/>
                <a:gd name="connsiteX1" fmla="*/ 0 w 486857"/>
                <a:gd name="connsiteY1" fmla="*/ 358614 h 591823"/>
                <a:gd name="connsiteX2" fmla="*/ 56208 w 486857"/>
                <a:gd name="connsiteY2" fmla="*/ 180407 h 591823"/>
                <a:gd name="connsiteX3" fmla="*/ 117374 w 486857"/>
                <a:gd name="connsiteY3" fmla="*/ 48402 h 591823"/>
                <a:gd name="connsiteX4" fmla="*/ 126468 w 486857"/>
                <a:gd name="connsiteY4" fmla="*/ 0 h 591823"/>
                <a:gd name="connsiteX5" fmla="*/ 188460 w 486857"/>
                <a:gd name="connsiteY5" fmla="*/ 25301 h 591823"/>
                <a:gd name="connsiteX6" fmla="*/ 199207 w 486857"/>
                <a:gd name="connsiteY6" fmla="*/ 50602 h 591823"/>
                <a:gd name="connsiteX7" fmla="*/ 287651 w 486857"/>
                <a:gd name="connsiteY7" fmla="*/ 71502 h 591823"/>
                <a:gd name="connsiteX8" fmla="*/ 300050 w 486857"/>
                <a:gd name="connsiteY8" fmla="*/ 140805 h 591823"/>
                <a:gd name="connsiteX9" fmla="*/ 352124 w 486857"/>
                <a:gd name="connsiteY9" fmla="*/ 140805 h 591823"/>
                <a:gd name="connsiteX10" fmla="*/ 399240 w 486857"/>
                <a:gd name="connsiteY10" fmla="*/ 180407 h 591823"/>
                <a:gd name="connsiteX11" fmla="*/ 424863 w 486857"/>
                <a:gd name="connsiteY11" fmla="*/ 180407 h 591823"/>
                <a:gd name="connsiteX12" fmla="*/ 418251 w 486857"/>
                <a:gd name="connsiteY12" fmla="*/ 188107 h 591823"/>
                <a:gd name="connsiteX13" fmla="*/ 486858 w 486857"/>
                <a:gd name="connsiteY13" fmla="*/ 302511 h 591823"/>
                <a:gd name="connsiteX14" fmla="*/ 481071 w 486857"/>
                <a:gd name="connsiteY14" fmla="*/ 410315 h 591823"/>
                <a:gd name="connsiteX15" fmla="*/ 440568 w 486857"/>
                <a:gd name="connsiteY15" fmla="*/ 393815 h 591823"/>
                <a:gd name="connsiteX16" fmla="*/ 406679 w 486857"/>
                <a:gd name="connsiteY16" fmla="*/ 429017 h 591823"/>
                <a:gd name="connsiteX17" fmla="*/ 358737 w 486857"/>
                <a:gd name="connsiteY17" fmla="*/ 435617 h 591823"/>
                <a:gd name="connsiteX18" fmla="*/ 315754 w 486857"/>
                <a:gd name="connsiteY18" fmla="*/ 486219 h 591823"/>
                <a:gd name="connsiteX19" fmla="*/ 171102 w 486857"/>
                <a:gd name="connsiteY19" fmla="*/ 591823 h 591823"/>
                <a:gd name="connsiteX20" fmla="*/ 111588 w 486857"/>
                <a:gd name="connsiteY20" fmla="*/ 526921 h 591823"/>
                <a:gd name="connsiteX21" fmla="*/ 77699 w 486857"/>
                <a:gd name="connsiteY21" fmla="*/ 405916 h 591823"/>
                <a:gd name="connsiteX22" fmla="*/ 0 w 486857"/>
                <a:gd name="connsiteY22" fmla="*/ 358614 h 59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6857" h="591823">
                  <a:moveTo>
                    <a:pt x="0" y="358614"/>
                  </a:moveTo>
                  <a:lnTo>
                    <a:pt x="0" y="358614"/>
                  </a:lnTo>
                  <a:lnTo>
                    <a:pt x="56208" y="180407"/>
                  </a:lnTo>
                  <a:lnTo>
                    <a:pt x="117374" y="48402"/>
                  </a:lnTo>
                  <a:lnTo>
                    <a:pt x="126468" y="0"/>
                  </a:lnTo>
                  <a:lnTo>
                    <a:pt x="188460" y="25301"/>
                  </a:lnTo>
                  <a:lnTo>
                    <a:pt x="199207" y="50602"/>
                  </a:lnTo>
                  <a:lnTo>
                    <a:pt x="287651" y="71502"/>
                  </a:lnTo>
                  <a:lnTo>
                    <a:pt x="300050" y="140805"/>
                  </a:lnTo>
                  <a:lnTo>
                    <a:pt x="352124" y="140805"/>
                  </a:lnTo>
                  <a:lnTo>
                    <a:pt x="399240" y="180407"/>
                  </a:lnTo>
                  <a:lnTo>
                    <a:pt x="424863" y="180407"/>
                  </a:lnTo>
                  <a:lnTo>
                    <a:pt x="418251" y="188107"/>
                  </a:lnTo>
                  <a:lnTo>
                    <a:pt x="486858" y="302511"/>
                  </a:lnTo>
                  <a:lnTo>
                    <a:pt x="481071" y="410315"/>
                  </a:lnTo>
                  <a:lnTo>
                    <a:pt x="440568" y="393815"/>
                  </a:lnTo>
                  <a:lnTo>
                    <a:pt x="406679" y="429017"/>
                  </a:lnTo>
                  <a:lnTo>
                    <a:pt x="358737" y="435617"/>
                  </a:lnTo>
                  <a:lnTo>
                    <a:pt x="315754" y="486219"/>
                  </a:lnTo>
                  <a:lnTo>
                    <a:pt x="171102" y="591823"/>
                  </a:lnTo>
                  <a:lnTo>
                    <a:pt x="111588" y="526921"/>
                  </a:lnTo>
                  <a:lnTo>
                    <a:pt x="77699" y="405916"/>
                  </a:lnTo>
                  <a:lnTo>
                    <a:pt x="0" y="35861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9" name="Freeform 368">
              <a:extLst>
                <a:ext uri="{FF2B5EF4-FFF2-40B4-BE49-F238E27FC236}">
                  <a16:creationId xmlns:a16="http://schemas.microsoft.com/office/drawing/2014/main" id="{4EF8394F-57D9-F5AE-89D4-D030FC79E1E9}"/>
                </a:ext>
              </a:extLst>
            </p:cNvPr>
            <p:cNvSpPr>
              <a:spLocks/>
            </p:cNvSpPr>
            <p:nvPr/>
          </p:nvSpPr>
          <p:spPr>
            <a:xfrm>
              <a:off x="7188558" y="10418734"/>
              <a:ext cx="427300" cy="341775"/>
            </a:xfrm>
            <a:custGeom>
              <a:avLst/>
              <a:gdLst>
                <a:gd name="connsiteX0" fmla="*/ 362870 w 533971"/>
                <a:gd name="connsiteY0" fmla="*/ 0 h 353114"/>
                <a:gd name="connsiteX1" fmla="*/ 362870 w 533971"/>
                <a:gd name="connsiteY1" fmla="*/ 0 h 353114"/>
                <a:gd name="connsiteX2" fmla="*/ 362870 w 533971"/>
                <a:gd name="connsiteY2" fmla="*/ 0 h 353114"/>
                <a:gd name="connsiteX3" fmla="*/ 440568 w 533971"/>
                <a:gd name="connsiteY3" fmla="*/ 47302 h 353114"/>
                <a:gd name="connsiteX4" fmla="*/ 474458 w 533971"/>
                <a:gd name="connsiteY4" fmla="*/ 168307 h 353114"/>
                <a:gd name="connsiteX5" fmla="*/ 533972 w 533971"/>
                <a:gd name="connsiteY5" fmla="*/ 233209 h 353114"/>
                <a:gd name="connsiteX6" fmla="*/ 516614 w 533971"/>
                <a:gd name="connsiteY6" fmla="*/ 247509 h 353114"/>
                <a:gd name="connsiteX7" fmla="*/ 495124 w 533971"/>
                <a:gd name="connsiteY7" fmla="*/ 265110 h 353114"/>
                <a:gd name="connsiteX8" fmla="*/ 390146 w 533971"/>
                <a:gd name="connsiteY8" fmla="*/ 352014 h 353114"/>
                <a:gd name="connsiteX9" fmla="*/ 371962 w 533971"/>
                <a:gd name="connsiteY9" fmla="*/ 350914 h 353114"/>
                <a:gd name="connsiteX10" fmla="*/ 195900 w 533971"/>
                <a:gd name="connsiteY10" fmla="*/ 352014 h 353114"/>
                <a:gd name="connsiteX11" fmla="*/ 136386 w 533971"/>
                <a:gd name="connsiteY11" fmla="*/ 337713 h 353114"/>
                <a:gd name="connsiteX12" fmla="*/ 128946 w 533971"/>
                <a:gd name="connsiteY12" fmla="*/ 353114 h 353114"/>
                <a:gd name="connsiteX13" fmla="*/ 128946 w 533971"/>
                <a:gd name="connsiteY13" fmla="*/ 353114 h 353114"/>
                <a:gd name="connsiteX14" fmla="*/ 67779 w 533971"/>
                <a:gd name="connsiteY14" fmla="*/ 331113 h 353114"/>
                <a:gd name="connsiteX15" fmla="*/ 29757 w 533971"/>
                <a:gd name="connsiteY15" fmla="*/ 215608 h 353114"/>
                <a:gd name="connsiteX16" fmla="*/ 0 w 533971"/>
                <a:gd name="connsiteY16" fmla="*/ 173807 h 353114"/>
                <a:gd name="connsiteX17" fmla="*/ 317408 w 533971"/>
                <a:gd name="connsiteY17" fmla="*/ 20901 h 353114"/>
                <a:gd name="connsiteX18" fmla="*/ 347165 w 533971"/>
                <a:gd name="connsiteY18" fmla="*/ 36302 h 353114"/>
                <a:gd name="connsiteX19" fmla="*/ 362870 w 533971"/>
                <a:gd name="connsiteY19" fmla="*/ 0 h 353114"/>
                <a:gd name="connsiteX20" fmla="*/ 129773 w 533971"/>
                <a:gd name="connsiteY20" fmla="*/ 353114 h 353114"/>
                <a:gd name="connsiteX21" fmla="*/ 129773 w 533971"/>
                <a:gd name="connsiteY21" fmla="*/ 353114 h 353114"/>
                <a:gd name="connsiteX22" fmla="*/ 128946 w 533971"/>
                <a:gd name="connsiteY22" fmla="*/ 353114 h 353114"/>
                <a:gd name="connsiteX23" fmla="*/ 129773 w 533971"/>
                <a:gd name="connsiteY23" fmla="*/ 353114 h 35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3971" h="353114">
                  <a:moveTo>
                    <a:pt x="362870" y="0"/>
                  </a:moveTo>
                  <a:lnTo>
                    <a:pt x="362870" y="0"/>
                  </a:lnTo>
                  <a:lnTo>
                    <a:pt x="362870" y="0"/>
                  </a:lnTo>
                  <a:lnTo>
                    <a:pt x="440568" y="47302"/>
                  </a:lnTo>
                  <a:lnTo>
                    <a:pt x="474458" y="168307"/>
                  </a:lnTo>
                  <a:lnTo>
                    <a:pt x="533972" y="233209"/>
                  </a:lnTo>
                  <a:lnTo>
                    <a:pt x="516614" y="247509"/>
                  </a:lnTo>
                  <a:lnTo>
                    <a:pt x="495124" y="265110"/>
                  </a:lnTo>
                  <a:lnTo>
                    <a:pt x="390146" y="352014"/>
                  </a:lnTo>
                  <a:lnTo>
                    <a:pt x="371962" y="350914"/>
                  </a:lnTo>
                  <a:lnTo>
                    <a:pt x="195900" y="352014"/>
                  </a:lnTo>
                  <a:lnTo>
                    <a:pt x="136386" y="337713"/>
                  </a:lnTo>
                  <a:lnTo>
                    <a:pt x="128946" y="353114"/>
                  </a:lnTo>
                  <a:lnTo>
                    <a:pt x="128946" y="353114"/>
                  </a:lnTo>
                  <a:lnTo>
                    <a:pt x="67779" y="331113"/>
                  </a:lnTo>
                  <a:lnTo>
                    <a:pt x="29757" y="215608"/>
                  </a:lnTo>
                  <a:lnTo>
                    <a:pt x="0" y="173807"/>
                  </a:lnTo>
                  <a:lnTo>
                    <a:pt x="317408" y="20901"/>
                  </a:lnTo>
                  <a:lnTo>
                    <a:pt x="347165" y="36302"/>
                  </a:lnTo>
                  <a:lnTo>
                    <a:pt x="362870" y="0"/>
                  </a:lnTo>
                  <a:close/>
                  <a:moveTo>
                    <a:pt x="129773" y="353114"/>
                  </a:moveTo>
                  <a:lnTo>
                    <a:pt x="129773" y="353114"/>
                  </a:lnTo>
                  <a:lnTo>
                    <a:pt x="128946" y="353114"/>
                  </a:lnTo>
                  <a:lnTo>
                    <a:pt x="129773" y="35311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0" name="Freeform 369">
              <a:extLst>
                <a:ext uri="{FF2B5EF4-FFF2-40B4-BE49-F238E27FC236}">
                  <a16:creationId xmlns:a16="http://schemas.microsoft.com/office/drawing/2014/main" id="{D8ABBDF2-B2CA-3B77-917E-0DF2E5593E5C}"/>
                </a:ext>
              </a:extLst>
            </p:cNvPr>
            <p:cNvSpPr>
              <a:spLocks/>
            </p:cNvSpPr>
            <p:nvPr/>
          </p:nvSpPr>
          <p:spPr>
            <a:xfrm>
              <a:off x="6415314" y="9609546"/>
              <a:ext cx="286411" cy="370523"/>
            </a:xfrm>
            <a:custGeom>
              <a:avLst/>
              <a:gdLst>
                <a:gd name="connsiteX0" fmla="*/ 351298 w 357910"/>
                <a:gd name="connsiteY0" fmla="*/ 382816 h 382815"/>
                <a:gd name="connsiteX1" fmla="*/ 208299 w 357910"/>
                <a:gd name="connsiteY1" fmla="*/ 378415 h 382815"/>
                <a:gd name="connsiteX2" fmla="*/ 203340 w 357910"/>
                <a:gd name="connsiteY2" fmla="*/ 378415 h 382815"/>
                <a:gd name="connsiteX3" fmla="*/ 145479 w 357910"/>
                <a:gd name="connsiteY3" fmla="*/ 376215 h 382815"/>
                <a:gd name="connsiteX4" fmla="*/ 0 w 357910"/>
                <a:gd name="connsiteY4" fmla="*/ 375116 h 382815"/>
                <a:gd name="connsiteX5" fmla="*/ 7439 w 357910"/>
                <a:gd name="connsiteY5" fmla="*/ 192509 h 382815"/>
                <a:gd name="connsiteX6" fmla="*/ 16531 w 357910"/>
                <a:gd name="connsiteY6" fmla="*/ 1101 h 382815"/>
                <a:gd name="connsiteX7" fmla="*/ 183503 w 357910"/>
                <a:gd name="connsiteY7" fmla="*/ 0 h 382815"/>
                <a:gd name="connsiteX8" fmla="*/ 356258 w 357910"/>
                <a:gd name="connsiteY8" fmla="*/ 0 h 382815"/>
                <a:gd name="connsiteX9" fmla="*/ 357910 w 357910"/>
                <a:gd name="connsiteY9" fmla="*/ 19801 h 382815"/>
                <a:gd name="connsiteX10" fmla="*/ 351298 w 357910"/>
                <a:gd name="connsiteY10" fmla="*/ 382816 h 38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7910" h="382815">
                  <a:moveTo>
                    <a:pt x="351298" y="382816"/>
                  </a:moveTo>
                  <a:lnTo>
                    <a:pt x="208299" y="378415"/>
                  </a:lnTo>
                  <a:lnTo>
                    <a:pt x="203340" y="378415"/>
                  </a:lnTo>
                  <a:lnTo>
                    <a:pt x="145479" y="376215"/>
                  </a:lnTo>
                  <a:lnTo>
                    <a:pt x="0" y="375116"/>
                  </a:lnTo>
                  <a:lnTo>
                    <a:pt x="7439" y="192509"/>
                  </a:lnTo>
                  <a:lnTo>
                    <a:pt x="16531" y="1101"/>
                  </a:lnTo>
                  <a:lnTo>
                    <a:pt x="183503" y="0"/>
                  </a:lnTo>
                  <a:lnTo>
                    <a:pt x="356258" y="0"/>
                  </a:lnTo>
                  <a:lnTo>
                    <a:pt x="357910" y="19801"/>
                  </a:lnTo>
                  <a:lnTo>
                    <a:pt x="351298" y="382816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1" name="Freeform 370">
              <a:extLst>
                <a:ext uri="{FF2B5EF4-FFF2-40B4-BE49-F238E27FC236}">
                  <a16:creationId xmlns:a16="http://schemas.microsoft.com/office/drawing/2014/main" id="{824A8D3F-5298-9D1F-7F0D-6FBEC32FFDC0}"/>
                </a:ext>
              </a:extLst>
            </p:cNvPr>
            <p:cNvSpPr>
              <a:spLocks/>
            </p:cNvSpPr>
            <p:nvPr/>
          </p:nvSpPr>
          <p:spPr>
            <a:xfrm>
              <a:off x="7332755" y="9646812"/>
              <a:ext cx="622431" cy="599438"/>
            </a:xfrm>
            <a:custGeom>
              <a:avLst/>
              <a:gdLst>
                <a:gd name="connsiteX0" fmla="*/ 681106 w 777815"/>
                <a:gd name="connsiteY0" fmla="*/ 531321 h 619325"/>
                <a:gd name="connsiteX1" fmla="*/ 669534 w 777815"/>
                <a:gd name="connsiteY1" fmla="*/ 543421 h 619325"/>
                <a:gd name="connsiteX2" fmla="*/ 607539 w 777815"/>
                <a:gd name="connsiteY2" fmla="*/ 619326 h 619325"/>
                <a:gd name="connsiteX3" fmla="*/ 581916 w 777815"/>
                <a:gd name="connsiteY3" fmla="*/ 619326 h 619325"/>
                <a:gd name="connsiteX4" fmla="*/ 534800 w 777815"/>
                <a:gd name="connsiteY4" fmla="*/ 579723 h 619325"/>
                <a:gd name="connsiteX5" fmla="*/ 482726 w 777815"/>
                <a:gd name="connsiteY5" fmla="*/ 579723 h 619325"/>
                <a:gd name="connsiteX6" fmla="*/ 470327 w 777815"/>
                <a:gd name="connsiteY6" fmla="*/ 510421 h 619325"/>
                <a:gd name="connsiteX7" fmla="*/ 381883 w 777815"/>
                <a:gd name="connsiteY7" fmla="*/ 489520 h 619325"/>
                <a:gd name="connsiteX8" fmla="*/ 371136 w 777815"/>
                <a:gd name="connsiteY8" fmla="*/ 464219 h 619325"/>
                <a:gd name="connsiteX9" fmla="*/ 309144 w 777815"/>
                <a:gd name="connsiteY9" fmla="*/ 438918 h 619325"/>
                <a:gd name="connsiteX10" fmla="*/ 285999 w 777815"/>
                <a:gd name="connsiteY10" fmla="*/ 452118 h 619325"/>
                <a:gd name="connsiteX11" fmla="*/ 257067 w 777815"/>
                <a:gd name="connsiteY11" fmla="*/ 434518 h 619325"/>
                <a:gd name="connsiteX12" fmla="*/ 224005 w 777815"/>
                <a:gd name="connsiteY12" fmla="*/ 454318 h 619325"/>
                <a:gd name="connsiteX13" fmla="*/ 120682 w 777815"/>
                <a:gd name="connsiteY13" fmla="*/ 452118 h 619325"/>
                <a:gd name="connsiteX14" fmla="*/ 89272 w 777815"/>
                <a:gd name="connsiteY14" fmla="*/ 405916 h 619325"/>
                <a:gd name="connsiteX15" fmla="*/ 38850 w 777815"/>
                <a:gd name="connsiteY15" fmla="*/ 389416 h 619325"/>
                <a:gd name="connsiteX16" fmla="*/ 28105 w 777815"/>
                <a:gd name="connsiteY16" fmla="*/ 410317 h 619325"/>
                <a:gd name="connsiteX17" fmla="*/ 0 w 777815"/>
                <a:gd name="connsiteY17" fmla="*/ 380615 h 619325"/>
                <a:gd name="connsiteX18" fmla="*/ 61167 w 777815"/>
                <a:gd name="connsiteY18" fmla="*/ 260710 h 619325"/>
                <a:gd name="connsiteX19" fmla="*/ 92578 w 777815"/>
                <a:gd name="connsiteY19" fmla="*/ 155106 h 619325"/>
                <a:gd name="connsiteX20" fmla="*/ 90924 w 777815"/>
                <a:gd name="connsiteY20" fmla="*/ 38502 h 619325"/>
                <a:gd name="connsiteX21" fmla="*/ 104150 w 777815"/>
                <a:gd name="connsiteY21" fmla="*/ 0 h 619325"/>
                <a:gd name="connsiteX22" fmla="*/ 181849 w 777815"/>
                <a:gd name="connsiteY22" fmla="*/ 6600 h 619325"/>
                <a:gd name="connsiteX23" fmla="*/ 248802 w 777815"/>
                <a:gd name="connsiteY23" fmla="*/ 33002 h 619325"/>
                <a:gd name="connsiteX24" fmla="*/ 291785 w 777815"/>
                <a:gd name="connsiteY24" fmla="*/ 22001 h 619325"/>
                <a:gd name="connsiteX25" fmla="*/ 356258 w 777815"/>
                <a:gd name="connsiteY25" fmla="*/ 28602 h 619325"/>
                <a:gd name="connsiteX26" fmla="*/ 371136 w 777815"/>
                <a:gd name="connsiteY26" fmla="*/ 67104 h 619325"/>
                <a:gd name="connsiteX27" fmla="*/ 445529 w 777815"/>
                <a:gd name="connsiteY27" fmla="*/ 105604 h 619325"/>
                <a:gd name="connsiteX28" fmla="*/ 454621 w 777815"/>
                <a:gd name="connsiteY28" fmla="*/ 163907 h 619325"/>
                <a:gd name="connsiteX29" fmla="*/ 418253 w 777815"/>
                <a:gd name="connsiteY29" fmla="*/ 207908 h 619325"/>
                <a:gd name="connsiteX30" fmla="*/ 464541 w 777815"/>
                <a:gd name="connsiteY30" fmla="*/ 248610 h 619325"/>
                <a:gd name="connsiteX31" fmla="*/ 562077 w 777815"/>
                <a:gd name="connsiteY31" fmla="*/ 222210 h 619325"/>
                <a:gd name="connsiteX32" fmla="*/ 595968 w 777815"/>
                <a:gd name="connsiteY32" fmla="*/ 297012 h 619325"/>
                <a:gd name="connsiteX33" fmla="*/ 629031 w 777815"/>
                <a:gd name="connsiteY33" fmla="*/ 323413 h 619325"/>
                <a:gd name="connsiteX34" fmla="*/ 619112 w 777815"/>
                <a:gd name="connsiteY34" fmla="*/ 358614 h 619325"/>
                <a:gd name="connsiteX35" fmla="*/ 714996 w 777815"/>
                <a:gd name="connsiteY35" fmla="*/ 413616 h 619325"/>
                <a:gd name="connsiteX36" fmla="*/ 742273 w 777815"/>
                <a:gd name="connsiteY36" fmla="*/ 423517 h 619325"/>
                <a:gd name="connsiteX37" fmla="*/ 757978 w 777815"/>
                <a:gd name="connsiteY37" fmla="*/ 480720 h 619325"/>
                <a:gd name="connsiteX38" fmla="*/ 777815 w 777815"/>
                <a:gd name="connsiteY38" fmla="*/ 492820 h 619325"/>
                <a:gd name="connsiteX39" fmla="*/ 695157 w 777815"/>
                <a:gd name="connsiteY39" fmla="*/ 513720 h 619325"/>
                <a:gd name="connsiteX40" fmla="*/ 681106 w 777815"/>
                <a:gd name="connsiteY40" fmla="*/ 531321 h 61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77815" h="619325">
                  <a:moveTo>
                    <a:pt x="681106" y="531321"/>
                  </a:moveTo>
                  <a:lnTo>
                    <a:pt x="669534" y="543421"/>
                  </a:lnTo>
                  <a:lnTo>
                    <a:pt x="607539" y="619326"/>
                  </a:lnTo>
                  <a:lnTo>
                    <a:pt x="581916" y="619326"/>
                  </a:lnTo>
                  <a:lnTo>
                    <a:pt x="534800" y="579723"/>
                  </a:lnTo>
                  <a:lnTo>
                    <a:pt x="482726" y="579723"/>
                  </a:lnTo>
                  <a:lnTo>
                    <a:pt x="470327" y="510421"/>
                  </a:lnTo>
                  <a:lnTo>
                    <a:pt x="381883" y="489520"/>
                  </a:lnTo>
                  <a:lnTo>
                    <a:pt x="371136" y="464219"/>
                  </a:lnTo>
                  <a:lnTo>
                    <a:pt x="309144" y="438918"/>
                  </a:lnTo>
                  <a:lnTo>
                    <a:pt x="285999" y="452118"/>
                  </a:lnTo>
                  <a:lnTo>
                    <a:pt x="257067" y="434518"/>
                  </a:lnTo>
                  <a:lnTo>
                    <a:pt x="224005" y="454318"/>
                  </a:lnTo>
                  <a:lnTo>
                    <a:pt x="120682" y="452118"/>
                  </a:lnTo>
                  <a:lnTo>
                    <a:pt x="89272" y="405916"/>
                  </a:lnTo>
                  <a:lnTo>
                    <a:pt x="38850" y="389416"/>
                  </a:lnTo>
                  <a:lnTo>
                    <a:pt x="28105" y="410317"/>
                  </a:lnTo>
                  <a:lnTo>
                    <a:pt x="0" y="380615"/>
                  </a:lnTo>
                  <a:lnTo>
                    <a:pt x="61167" y="260710"/>
                  </a:lnTo>
                  <a:lnTo>
                    <a:pt x="92578" y="155106"/>
                  </a:lnTo>
                  <a:lnTo>
                    <a:pt x="90924" y="38502"/>
                  </a:lnTo>
                  <a:lnTo>
                    <a:pt x="104150" y="0"/>
                  </a:lnTo>
                  <a:lnTo>
                    <a:pt x="181849" y="6600"/>
                  </a:lnTo>
                  <a:lnTo>
                    <a:pt x="248802" y="33002"/>
                  </a:lnTo>
                  <a:lnTo>
                    <a:pt x="291785" y="22001"/>
                  </a:lnTo>
                  <a:lnTo>
                    <a:pt x="356258" y="28602"/>
                  </a:lnTo>
                  <a:lnTo>
                    <a:pt x="371136" y="67104"/>
                  </a:lnTo>
                  <a:lnTo>
                    <a:pt x="445529" y="105604"/>
                  </a:lnTo>
                  <a:lnTo>
                    <a:pt x="454621" y="163907"/>
                  </a:lnTo>
                  <a:lnTo>
                    <a:pt x="418253" y="207908"/>
                  </a:lnTo>
                  <a:lnTo>
                    <a:pt x="464541" y="248610"/>
                  </a:lnTo>
                  <a:lnTo>
                    <a:pt x="562077" y="222210"/>
                  </a:lnTo>
                  <a:lnTo>
                    <a:pt x="595968" y="297012"/>
                  </a:lnTo>
                  <a:lnTo>
                    <a:pt x="629031" y="323413"/>
                  </a:lnTo>
                  <a:lnTo>
                    <a:pt x="619112" y="358614"/>
                  </a:lnTo>
                  <a:lnTo>
                    <a:pt x="714996" y="413616"/>
                  </a:lnTo>
                  <a:lnTo>
                    <a:pt x="742273" y="423517"/>
                  </a:lnTo>
                  <a:lnTo>
                    <a:pt x="757978" y="480720"/>
                  </a:lnTo>
                  <a:lnTo>
                    <a:pt x="777815" y="492820"/>
                  </a:lnTo>
                  <a:lnTo>
                    <a:pt x="695157" y="513720"/>
                  </a:lnTo>
                  <a:lnTo>
                    <a:pt x="681106" y="531321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2" name="Freeform 371">
              <a:extLst>
                <a:ext uri="{FF2B5EF4-FFF2-40B4-BE49-F238E27FC236}">
                  <a16:creationId xmlns:a16="http://schemas.microsoft.com/office/drawing/2014/main" id="{CBCA479E-7B1F-6434-D237-6832BFD842AA}"/>
                </a:ext>
              </a:extLst>
            </p:cNvPr>
            <p:cNvSpPr>
              <a:spLocks/>
            </p:cNvSpPr>
            <p:nvPr/>
          </p:nvSpPr>
          <p:spPr>
            <a:xfrm>
              <a:off x="7813635" y="10161071"/>
              <a:ext cx="522551" cy="495095"/>
            </a:xfrm>
            <a:custGeom>
              <a:avLst/>
              <a:gdLst>
                <a:gd name="connsiteX0" fmla="*/ 6612 w 653001"/>
                <a:gd name="connsiteY0" fmla="*/ 88004 h 511520"/>
                <a:gd name="connsiteX1" fmla="*/ 68607 w 653001"/>
                <a:gd name="connsiteY1" fmla="*/ 12100 h 511520"/>
                <a:gd name="connsiteX2" fmla="*/ 80179 w 653001"/>
                <a:gd name="connsiteY2" fmla="*/ 0 h 511520"/>
                <a:gd name="connsiteX3" fmla="*/ 86790 w 653001"/>
                <a:gd name="connsiteY3" fmla="*/ 22001 h 511520"/>
                <a:gd name="connsiteX4" fmla="*/ 203340 w 653001"/>
                <a:gd name="connsiteY4" fmla="*/ 84703 h 511520"/>
                <a:gd name="connsiteX5" fmla="*/ 219871 w 653001"/>
                <a:gd name="connsiteY5" fmla="*/ 123205 h 511520"/>
                <a:gd name="connsiteX6" fmla="*/ 214911 w 653001"/>
                <a:gd name="connsiteY6" fmla="*/ 168307 h 511520"/>
                <a:gd name="connsiteX7" fmla="*/ 278558 w 653001"/>
                <a:gd name="connsiteY7" fmla="*/ 163907 h 511520"/>
                <a:gd name="connsiteX8" fmla="*/ 285171 w 653001"/>
                <a:gd name="connsiteY8" fmla="*/ 179308 h 511520"/>
                <a:gd name="connsiteX9" fmla="*/ 367829 w 653001"/>
                <a:gd name="connsiteY9" fmla="*/ 158407 h 511520"/>
                <a:gd name="connsiteX10" fmla="*/ 387667 w 653001"/>
                <a:gd name="connsiteY10" fmla="*/ 217809 h 511520"/>
                <a:gd name="connsiteX11" fmla="*/ 369482 w 653001"/>
                <a:gd name="connsiteY11" fmla="*/ 259611 h 511520"/>
                <a:gd name="connsiteX12" fmla="*/ 409159 w 653001"/>
                <a:gd name="connsiteY12" fmla="*/ 262910 h 511520"/>
                <a:gd name="connsiteX13" fmla="*/ 471979 w 653001"/>
                <a:gd name="connsiteY13" fmla="*/ 207908 h 511520"/>
                <a:gd name="connsiteX14" fmla="*/ 494296 w 653001"/>
                <a:gd name="connsiteY14" fmla="*/ 214508 h 511520"/>
                <a:gd name="connsiteX15" fmla="*/ 531493 w 653001"/>
                <a:gd name="connsiteY15" fmla="*/ 317912 h 511520"/>
                <a:gd name="connsiteX16" fmla="*/ 581089 w 653001"/>
                <a:gd name="connsiteY16" fmla="*/ 267310 h 511520"/>
                <a:gd name="connsiteX17" fmla="*/ 583567 w 653001"/>
                <a:gd name="connsiteY17" fmla="*/ 224408 h 511520"/>
                <a:gd name="connsiteX18" fmla="*/ 653002 w 653001"/>
                <a:gd name="connsiteY18" fmla="*/ 249711 h 511520"/>
                <a:gd name="connsiteX19" fmla="*/ 612499 w 653001"/>
                <a:gd name="connsiteY19" fmla="*/ 323413 h 511520"/>
                <a:gd name="connsiteX20" fmla="*/ 624071 w 653001"/>
                <a:gd name="connsiteY20" fmla="*/ 345414 h 511520"/>
                <a:gd name="connsiteX21" fmla="*/ 570343 w 653001"/>
                <a:gd name="connsiteY21" fmla="*/ 433417 h 511520"/>
                <a:gd name="connsiteX22" fmla="*/ 572822 w 653001"/>
                <a:gd name="connsiteY22" fmla="*/ 451018 h 511520"/>
                <a:gd name="connsiteX23" fmla="*/ 433131 w 653001"/>
                <a:gd name="connsiteY23" fmla="*/ 511520 h 511520"/>
                <a:gd name="connsiteX24" fmla="*/ 259547 w 653001"/>
                <a:gd name="connsiteY24" fmla="*/ 416917 h 511520"/>
                <a:gd name="connsiteX25" fmla="*/ 241363 w 653001"/>
                <a:gd name="connsiteY25" fmla="*/ 422417 h 511520"/>
                <a:gd name="connsiteX26" fmla="*/ 199207 w 653001"/>
                <a:gd name="connsiteY26" fmla="*/ 389416 h 511520"/>
                <a:gd name="connsiteX27" fmla="*/ 164490 w 653001"/>
                <a:gd name="connsiteY27" fmla="*/ 388315 h 511520"/>
                <a:gd name="connsiteX28" fmla="*/ 158704 w 653001"/>
                <a:gd name="connsiteY28" fmla="*/ 357515 h 511520"/>
                <a:gd name="connsiteX29" fmla="*/ 62820 w 653001"/>
                <a:gd name="connsiteY29" fmla="*/ 317912 h 511520"/>
                <a:gd name="connsiteX30" fmla="*/ 68607 w 653001"/>
                <a:gd name="connsiteY30" fmla="*/ 210108 h 511520"/>
                <a:gd name="connsiteX31" fmla="*/ 0 w 653001"/>
                <a:gd name="connsiteY31" fmla="*/ 95704 h 511520"/>
                <a:gd name="connsiteX32" fmla="*/ 6612 w 653001"/>
                <a:gd name="connsiteY32" fmla="*/ 88004 h 51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53001" h="511520">
                  <a:moveTo>
                    <a:pt x="6612" y="88004"/>
                  </a:moveTo>
                  <a:lnTo>
                    <a:pt x="68607" y="12100"/>
                  </a:lnTo>
                  <a:lnTo>
                    <a:pt x="80179" y="0"/>
                  </a:lnTo>
                  <a:lnTo>
                    <a:pt x="86790" y="22001"/>
                  </a:lnTo>
                  <a:lnTo>
                    <a:pt x="203340" y="84703"/>
                  </a:lnTo>
                  <a:lnTo>
                    <a:pt x="219871" y="123205"/>
                  </a:lnTo>
                  <a:lnTo>
                    <a:pt x="214911" y="168307"/>
                  </a:lnTo>
                  <a:lnTo>
                    <a:pt x="278558" y="163907"/>
                  </a:lnTo>
                  <a:lnTo>
                    <a:pt x="285171" y="179308"/>
                  </a:lnTo>
                  <a:lnTo>
                    <a:pt x="367829" y="158407"/>
                  </a:lnTo>
                  <a:lnTo>
                    <a:pt x="387667" y="217809"/>
                  </a:lnTo>
                  <a:lnTo>
                    <a:pt x="369482" y="259611"/>
                  </a:lnTo>
                  <a:lnTo>
                    <a:pt x="409159" y="262910"/>
                  </a:lnTo>
                  <a:lnTo>
                    <a:pt x="471979" y="207908"/>
                  </a:lnTo>
                  <a:lnTo>
                    <a:pt x="494296" y="214508"/>
                  </a:lnTo>
                  <a:lnTo>
                    <a:pt x="531493" y="317912"/>
                  </a:lnTo>
                  <a:lnTo>
                    <a:pt x="581089" y="267310"/>
                  </a:lnTo>
                  <a:lnTo>
                    <a:pt x="583567" y="224408"/>
                  </a:lnTo>
                  <a:lnTo>
                    <a:pt x="653002" y="249711"/>
                  </a:lnTo>
                  <a:lnTo>
                    <a:pt x="612499" y="323413"/>
                  </a:lnTo>
                  <a:lnTo>
                    <a:pt x="624071" y="345414"/>
                  </a:lnTo>
                  <a:lnTo>
                    <a:pt x="570343" y="433417"/>
                  </a:lnTo>
                  <a:lnTo>
                    <a:pt x="572822" y="451018"/>
                  </a:lnTo>
                  <a:lnTo>
                    <a:pt x="433131" y="511520"/>
                  </a:lnTo>
                  <a:lnTo>
                    <a:pt x="259547" y="416917"/>
                  </a:lnTo>
                  <a:lnTo>
                    <a:pt x="241363" y="422417"/>
                  </a:lnTo>
                  <a:lnTo>
                    <a:pt x="199207" y="389416"/>
                  </a:lnTo>
                  <a:lnTo>
                    <a:pt x="164490" y="388315"/>
                  </a:lnTo>
                  <a:lnTo>
                    <a:pt x="158704" y="357515"/>
                  </a:lnTo>
                  <a:lnTo>
                    <a:pt x="62820" y="317912"/>
                  </a:lnTo>
                  <a:lnTo>
                    <a:pt x="68607" y="210108"/>
                  </a:lnTo>
                  <a:lnTo>
                    <a:pt x="0" y="95704"/>
                  </a:lnTo>
                  <a:lnTo>
                    <a:pt x="6612" y="8800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3" name="Freeform 372">
              <a:extLst>
                <a:ext uri="{FF2B5EF4-FFF2-40B4-BE49-F238E27FC236}">
                  <a16:creationId xmlns:a16="http://schemas.microsoft.com/office/drawing/2014/main" id="{04D703CE-2A84-948D-0FC4-A2265441132A}"/>
                </a:ext>
              </a:extLst>
            </p:cNvPr>
            <p:cNvSpPr>
              <a:spLocks/>
            </p:cNvSpPr>
            <p:nvPr/>
          </p:nvSpPr>
          <p:spPr>
            <a:xfrm>
              <a:off x="6326678" y="9970488"/>
              <a:ext cx="251353" cy="462088"/>
            </a:xfrm>
            <a:custGeom>
              <a:avLst/>
              <a:gdLst>
                <a:gd name="connsiteX0" fmla="*/ 8265 w 314101"/>
                <a:gd name="connsiteY0" fmla="*/ 0 h 477418"/>
                <a:gd name="connsiteX1" fmla="*/ 42156 w 314101"/>
                <a:gd name="connsiteY1" fmla="*/ 0 h 477418"/>
                <a:gd name="connsiteX2" fmla="*/ 110762 w 314101"/>
                <a:gd name="connsiteY2" fmla="*/ 2200 h 477418"/>
                <a:gd name="connsiteX3" fmla="*/ 256241 w 314101"/>
                <a:gd name="connsiteY3" fmla="*/ 3300 h 477418"/>
                <a:gd name="connsiteX4" fmla="*/ 314101 w 314101"/>
                <a:gd name="connsiteY4" fmla="*/ 5500 h 477418"/>
                <a:gd name="connsiteX5" fmla="*/ 300050 w 314101"/>
                <a:gd name="connsiteY5" fmla="*/ 108903 h 477418"/>
                <a:gd name="connsiteX6" fmla="*/ 247974 w 314101"/>
                <a:gd name="connsiteY6" fmla="*/ 474119 h 477418"/>
                <a:gd name="connsiteX7" fmla="*/ 181848 w 314101"/>
                <a:gd name="connsiteY7" fmla="*/ 477419 h 477418"/>
                <a:gd name="connsiteX8" fmla="*/ 14051 w 314101"/>
                <a:gd name="connsiteY8" fmla="*/ 456518 h 477418"/>
                <a:gd name="connsiteX9" fmla="*/ 0 w 314101"/>
                <a:gd name="connsiteY9" fmla="*/ 410317 h 477418"/>
                <a:gd name="connsiteX10" fmla="*/ 8265 w 314101"/>
                <a:gd name="connsiteY10" fmla="*/ 0 h 47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101" h="477418">
                  <a:moveTo>
                    <a:pt x="8265" y="0"/>
                  </a:moveTo>
                  <a:lnTo>
                    <a:pt x="42156" y="0"/>
                  </a:lnTo>
                  <a:lnTo>
                    <a:pt x="110762" y="2200"/>
                  </a:lnTo>
                  <a:lnTo>
                    <a:pt x="256241" y="3300"/>
                  </a:lnTo>
                  <a:lnTo>
                    <a:pt x="314101" y="5500"/>
                  </a:lnTo>
                  <a:lnTo>
                    <a:pt x="300050" y="108903"/>
                  </a:lnTo>
                  <a:lnTo>
                    <a:pt x="247974" y="474119"/>
                  </a:lnTo>
                  <a:lnTo>
                    <a:pt x="181848" y="477419"/>
                  </a:lnTo>
                  <a:lnTo>
                    <a:pt x="14051" y="456518"/>
                  </a:lnTo>
                  <a:lnTo>
                    <a:pt x="0" y="410317"/>
                  </a:lnTo>
                  <a:lnTo>
                    <a:pt x="8265" y="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AB278F78-5B15-4557-A474-9E980BC3914C}"/>
                </a:ext>
              </a:extLst>
            </p:cNvPr>
            <p:cNvSpPr>
              <a:spLocks/>
            </p:cNvSpPr>
            <p:nvPr/>
          </p:nvSpPr>
          <p:spPr>
            <a:xfrm>
              <a:off x="8916286" y="9930026"/>
              <a:ext cx="480879" cy="1261695"/>
            </a:xfrm>
            <a:custGeom>
              <a:avLst/>
              <a:gdLst>
                <a:gd name="connsiteX0" fmla="*/ 162009 w 600925"/>
                <a:gd name="connsiteY0" fmla="*/ 749131 h 1303553"/>
                <a:gd name="connsiteX1" fmla="*/ 161183 w 600925"/>
                <a:gd name="connsiteY1" fmla="*/ 748030 h 1303553"/>
                <a:gd name="connsiteX2" fmla="*/ 145477 w 600925"/>
                <a:gd name="connsiteY2" fmla="*/ 709528 h 1303553"/>
                <a:gd name="connsiteX3" fmla="*/ 23143 w 600925"/>
                <a:gd name="connsiteY3" fmla="*/ 712829 h 1303553"/>
                <a:gd name="connsiteX4" fmla="*/ 48767 w 600925"/>
                <a:gd name="connsiteY4" fmla="*/ 635826 h 1303553"/>
                <a:gd name="connsiteX5" fmla="*/ 47942 w 600925"/>
                <a:gd name="connsiteY5" fmla="*/ 440018 h 1303553"/>
                <a:gd name="connsiteX6" fmla="*/ 101669 w 600925"/>
                <a:gd name="connsiteY6" fmla="*/ 391616 h 1303553"/>
                <a:gd name="connsiteX7" fmla="*/ 137213 w 600925"/>
                <a:gd name="connsiteY7" fmla="*/ 433418 h 1303553"/>
                <a:gd name="connsiteX8" fmla="*/ 175234 w 600925"/>
                <a:gd name="connsiteY8" fmla="*/ 426818 h 1303553"/>
                <a:gd name="connsiteX9" fmla="*/ 128119 w 600925"/>
                <a:gd name="connsiteY9" fmla="*/ 372916 h 1303553"/>
                <a:gd name="connsiteX10" fmla="*/ 191766 w 600925"/>
                <a:gd name="connsiteY10" fmla="*/ 390517 h 1303553"/>
                <a:gd name="connsiteX11" fmla="*/ 168622 w 600925"/>
                <a:gd name="connsiteY11" fmla="*/ 364115 h 1303553"/>
                <a:gd name="connsiteX12" fmla="*/ 181847 w 600925"/>
                <a:gd name="connsiteY12" fmla="*/ 320114 h 1303553"/>
                <a:gd name="connsiteX13" fmla="*/ 246320 w 600925"/>
                <a:gd name="connsiteY13" fmla="*/ 377316 h 1303553"/>
                <a:gd name="connsiteX14" fmla="*/ 319060 w 600925"/>
                <a:gd name="connsiteY14" fmla="*/ 503820 h 1303553"/>
                <a:gd name="connsiteX15" fmla="*/ 300048 w 600925"/>
                <a:gd name="connsiteY15" fmla="*/ 580824 h 1303553"/>
                <a:gd name="connsiteX16" fmla="*/ 318234 w 600925"/>
                <a:gd name="connsiteY16" fmla="*/ 613826 h 1303553"/>
                <a:gd name="connsiteX17" fmla="*/ 321540 w 600925"/>
                <a:gd name="connsiteY17" fmla="*/ 666628 h 1303553"/>
                <a:gd name="connsiteX18" fmla="*/ 272772 w 600925"/>
                <a:gd name="connsiteY18" fmla="*/ 669927 h 1303553"/>
                <a:gd name="connsiteX19" fmla="*/ 307488 w 600925"/>
                <a:gd name="connsiteY19" fmla="*/ 735930 h 1303553"/>
                <a:gd name="connsiteX20" fmla="*/ 295916 w 600925"/>
                <a:gd name="connsiteY20" fmla="*/ 775531 h 1303553"/>
                <a:gd name="connsiteX21" fmla="*/ 267812 w 600925"/>
                <a:gd name="connsiteY21" fmla="*/ 792033 h 1303553"/>
                <a:gd name="connsiteX22" fmla="*/ 266986 w 600925"/>
                <a:gd name="connsiteY22" fmla="*/ 821734 h 1303553"/>
                <a:gd name="connsiteX23" fmla="*/ 211605 w 600925"/>
                <a:gd name="connsiteY23" fmla="*/ 832735 h 1303553"/>
                <a:gd name="connsiteX24" fmla="*/ 169449 w 600925"/>
                <a:gd name="connsiteY24" fmla="*/ 773331 h 1303553"/>
                <a:gd name="connsiteX25" fmla="*/ 171929 w 600925"/>
                <a:gd name="connsiteY25" fmla="*/ 762332 h 1303553"/>
                <a:gd name="connsiteX26" fmla="*/ 162009 w 600925"/>
                <a:gd name="connsiteY26" fmla="*/ 749131 h 1303553"/>
                <a:gd name="connsiteX27" fmla="*/ 825 w 600925"/>
                <a:gd name="connsiteY27" fmla="*/ 716129 h 1303553"/>
                <a:gd name="connsiteX28" fmla="*/ 825 w 600925"/>
                <a:gd name="connsiteY28" fmla="*/ 717230 h 1303553"/>
                <a:gd name="connsiteX29" fmla="*/ 0 w 600925"/>
                <a:gd name="connsiteY29" fmla="*/ 717230 h 1303553"/>
                <a:gd name="connsiteX30" fmla="*/ 0 w 600925"/>
                <a:gd name="connsiteY30" fmla="*/ 717230 h 1303553"/>
                <a:gd name="connsiteX31" fmla="*/ 0 w 600925"/>
                <a:gd name="connsiteY31" fmla="*/ 717230 h 1303553"/>
                <a:gd name="connsiteX32" fmla="*/ 825 w 600925"/>
                <a:gd name="connsiteY32" fmla="*/ 716129 h 1303553"/>
                <a:gd name="connsiteX33" fmla="*/ 252106 w 600925"/>
                <a:gd name="connsiteY33" fmla="*/ 3301 h 1303553"/>
                <a:gd name="connsiteX34" fmla="*/ 252933 w 600925"/>
                <a:gd name="connsiteY34" fmla="*/ 3301 h 1303553"/>
                <a:gd name="connsiteX35" fmla="*/ 266159 w 600925"/>
                <a:gd name="connsiteY35" fmla="*/ 0 h 1303553"/>
                <a:gd name="connsiteX36" fmla="*/ 314101 w 600925"/>
                <a:gd name="connsiteY36" fmla="*/ 128706 h 1303553"/>
                <a:gd name="connsiteX37" fmla="*/ 474458 w 600925"/>
                <a:gd name="connsiteY37" fmla="*/ 415818 h 1303553"/>
                <a:gd name="connsiteX38" fmla="*/ 486857 w 600925"/>
                <a:gd name="connsiteY38" fmla="*/ 466420 h 1303553"/>
                <a:gd name="connsiteX39" fmla="*/ 519094 w 600925"/>
                <a:gd name="connsiteY39" fmla="*/ 540122 h 1303553"/>
                <a:gd name="connsiteX40" fmla="*/ 484378 w 600925"/>
                <a:gd name="connsiteY40" fmla="*/ 523622 h 1303553"/>
                <a:gd name="connsiteX41" fmla="*/ 457100 w 600925"/>
                <a:gd name="connsiteY41" fmla="*/ 480720 h 1303553"/>
                <a:gd name="connsiteX42" fmla="*/ 430650 w 600925"/>
                <a:gd name="connsiteY42" fmla="*/ 381716 h 1303553"/>
                <a:gd name="connsiteX43" fmla="*/ 358737 w 600925"/>
                <a:gd name="connsiteY43" fmla="*/ 289312 h 1303553"/>
                <a:gd name="connsiteX44" fmla="*/ 314101 w 600925"/>
                <a:gd name="connsiteY44" fmla="*/ 278311 h 1303553"/>
                <a:gd name="connsiteX45" fmla="*/ 357910 w 600925"/>
                <a:gd name="connsiteY45" fmla="*/ 262912 h 1303553"/>
                <a:gd name="connsiteX46" fmla="*/ 344685 w 600925"/>
                <a:gd name="connsiteY46" fmla="*/ 226610 h 1303553"/>
                <a:gd name="connsiteX47" fmla="*/ 308315 w 600925"/>
                <a:gd name="connsiteY47" fmla="*/ 217809 h 1303553"/>
                <a:gd name="connsiteX48" fmla="*/ 286825 w 600925"/>
                <a:gd name="connsiteY48" fmla="*/ 154007 h 1303553"/>
                <a:gd name="connsiteX49" fmla="*/ 289303 w 600925"/>
                <a:gd name="connsiteY49" fmla="*/ 114406 h 1303553"/>
                <a:gd name="connsiteX50" fmla="*/ 252106 w 600925"/>
                <a:gd name="connsiteY50" fmla="*/ 3301 h 1303553"/>
                <a:gd name="connsiteX51" fmla="*/ 376095 w 600925"/>
                <a:gd name="connsiteY51" fmla="*/ 382816 h 1303553"/>
                <a:gd name="connsiteX52" fmla="*/ 427343 w 600925"/>
                <a:gd name="connsiteY52" fmla="*/ 457619 h 1303553"/>
                <a:gd name="connsiteX53" fmla="*/ 415771 w 600925"/>
                <a:gd name="connsiteY53" fmla="*/ 499420 h 1303553"/>
                <a:gd name="connsiteX54" fmla="*/ 381881 w 600925"/>
                <a:gd name="connsiteY54" fmla="*/ 492820 h 1303553"/>
                <a:gd name="connsiteX55" fmla="*/ 360390 w 600925"/>
                <a:gd name="connsiteY55" fmla="*/ 430118 h 1303553"/>
                <a:gd name="connsiteX56" fmla="*/ 306661 w 600925"/>
                <a:gd name="connsiteY56" fmla="*/ 366315 h 1303553"/>
                <a:gd name="connsiteX57" fmla="*/ 332286 w 600925"/>
                <a:gd name="connsiteY57" fmla="*/ 357515 h 1303553"/>
                <a:gd name="connsiteX58" fmla="*/ 376095 w 600925"/>
                <a:gd name="connsiteY58" fmla="*/ 382816 h 1303553"/>
                <a:gd name="connsiteX59" fmla="*/ 543892 w 600925"/>
                <a:gd name="connsiteY59" fmla="*/ 628126 h 1303553"/>
                <a:gd name="connsiteX60" fmla="*/ 517441 w 600925"/>
                <a:gd name="connsiteY60" fmla="*/ 564324 h 1303553"/>
                <a:gd name="connsiteX61" fmla="*/ 544717 w 600925"/>
                <a:gd name="connsiteY61" fmla="*/ 573124 h 1303553"/>
                <a:gd name="connsiteX62" fmla="*/ 567863 w 600925"/>
                <a:gd name="connsiteY62" fmla="*/ 634727 h 1303553"/>
                <a:gd name="connsiteX63" fmla="*/ 575301 w 600925"/>
                <a:gd name="connsiteY63" fmla="*/ 687529 h 1303553"/>
                <a:gd name="connsiteX64" fmla="*/ 600925 w 600925"/>
                <a:gd name="connsiteY64" fmla="*/ 800834 h 1303553"/>
                <a:gd name="connsiteX65" fmla="*/ 585221 w 600925"/>
                <a:gd name="connsiteY65" fmla="*/ 898736 h 1303553"/>
                <a:gd name="connsiteX66" fmla="*/ 571995 w 600925"/>
                <a:gd name="connsiteY66" fmla="*/ 1109945 h 1303553"/>
                <a:gd name="connsiteX67" fmla="*/ 550503 w 600925"/>
                <a:gd name="connsiteY67" fmla="*/ 1204550 h 1303553"/>
                <a:gd name="connsiteX68" fmla="*/ 523227 w 600925"/>
                <a:gd name="connsiteY68" fmla="*/ 1239750 h 1303553"/>
                <a:gd name="connsiteX69" fmla="*/ 481071 w 600925"/>
                <a:gd name="connsiteY69" fmla="*/ 1240850 h 1303553"/>
                <a:gd name="connsiteX70" fmla="*/ 331459 w 600925"/>
                <a:gd name="connsiteY70" fmla="*/ 1303553 h 1303553"/>
                <a:gd name="connsiteX71" fmla="*/ 381054 w 600925"/>
                <a:gd name="connsiteY71" fmla="*/ 1245250 h 1303553"/>
                <a:gd name="connsiteX72" fmla="*/ 390973 w 600925"/>
                <a:gd name="connsiteY72" fmla="*/ 1254051 h 1303553"/>
                <a:gd name="connsiteX73" fmla="*/ 522400 w 600925"/>
                <a:gd name="connsiteY73" fmla="*/ 1190248 h 1303553"/>
                <a:gd name="connsiteX74" fmla="*/ 548851 w 600925"/>
                <a:gd name="connsiteY74" fmla="*/ 1167147 h 1303553"/>
                <a:gd name="connsiteX75" fmla="*/ 574475 w 600925"/>
                <a:gd name="connsiteY75" fmla="*/ 931738 h 1303553"/>
                <a:gd name="connsiteX76" fmla="*/ 569515 w 600925"/>
                <a:gd name="connsiteY76" fmla="*/ 865735 h 1303553"/>
                <a:gd name="connsiteX77" fmla="*/ 584394 w 600925"/>
                <a:gd name="connsiteY77" fmla="*/ 823934 h 1303553"/>
                <a:gd name="connsiteX78" fmla="*/ 574475 w 600925"/>
                <a:gd name="connsiteY78" fmla="*/ 742530 h 1303553"/>
                <a:gd name="connsiteX79" fmla="*/ 543892 w 600925"/>
                <a:gd name="connsiteY79" fmla="*/ 628126 h 130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00925" h="1303553">
                  <a:moveTo>
                    <a:pt x="162009" y="749131"/>
                  </a:moveTo>
                  <a:lnTo>
                    <a:pt x="161183" y="748030"/>
                  </a:lnTo>
                  <a:lnTo>
                    <a:pt x="145477" y="709528"/>
                  </a:lnTo>
                  <a:lnTo>
                    <a:pt x="23143" y="712829"/>
                  </a:lnTo>
                  <a:lnTo>
                    <a:pt x="48767" y="635826"/>
                  </a:lnTo>
                  <a:lnTo>
                    <a:pt x="47942" y="440018"/>
                  </a:lnTo>
                  <a:lnTo>
                    <a:pt x="101669" y="391616"/>
                  </a:lnTo>
                  <a:lnTo>
                    <a:pt x="137213" y="433418"/>
                  </a:lnTo>
                  <a:lnTo>
                    <a:pt x="175234" y="426818"/>
                  </a:lnTo>
                  <a:lnTo>
                    <a:pt x="128119" y="372916"/>
                  </a:lnTo>
                  <a:lnTo>
                    <a:pt x="191766" y="390517"/>
                  </a:lnTo>
                  <a:lnTo>
                    <a:pt x="168622" y="364115"/>
                  </a:lnTo>
                  <a:lnTo>
                    <a:pt x="181847" y="320114"/>
                  </a:lnTo>
                  <a:lnTo>
                    <a:pt x="246320" y="377316"/>
                  </a:lnTo>
                  <a:lnTo>
                    <a:pt x="319060" y="503820"/>
                  </a:lnTo>
                  <a:lnTo>
                    <a:pt x="300048" y="580824"/>
                  </a:lnTo>
                  <a:lnTo>
                    <a:pt x="318234" y="613826"/>
                  </a:lnTo>
                  <a:lnTo>
                    <a:pt x="321540" y="666628"/>
                  </a:lnTo>
                  <a:lnTo>
                    <a:pt x="272772" y="669927"/>
                  </a:lnTo>
                  <a:lnTo>
                    <a:pt x="307488" y="735930"/>
                  </a:lnTo>
                  <a:lnTo>
                    <a:pt x="295916" y="775531"/>
                  </a:lnTo>
                  <a:lnTo>
                    <a:pt x="267812" y="792033"/>
                  </a:lnTo>
                  <a:lnTo>
                    <a:pt x="266986" y="821734"/>
                  </a:lnTo>
                  <a:lnTo>
                    <a:pt x="211605" y="832735"/>
                  </a:lnTo>
                  <a:lnTo>
                    <a:pt x="169449" y="773331"/>
                  </a:lnTo>
                  <a:lnTo>
                    <a:pt x="171929" y="762332"/>
                  </a:lnTo>
                  <a:lnTo>
                    <a:pt x="162009" y="749131"/>
                  </a:lnTo>
                  <a:close/>
                  <a:moveTo>
                    <a:pt x="825" y="716129"/>
                  </a:moveTo>
                  <a:lnTo>
                    <a:pt x="825" y="717230"/>
                  </a:lnTo>
                  <a:lnTo>
                    <a:pt x="0" y="717230"/>
                  </a:lnTo>
                  <a:lnTo>
                    <a:pt x="0" y="717230"/>
                  </a:lnTo>
                  <a:lnTo>
                    <a:pt x="0" y="717230"/>
                  </a:lnTo>
                  <a:lnTo>
                    <a:pt x="825" y="716129"/>
                  </a:lnTo>
                  <a:close/>
                  <a:moveTo>
                    <a:pt x="252106" y="3301"/>
                  </a:moveTo>
                  <a:lnTo>
                    <a:pt x="252933" y="3301"/>
                  </a:lnTo>
                  <a:lnTo>
                    <a:pt x="266159" y="0"/>
                  </a:lnTo>
                  <a:lnTo>
                    <a:pt x="314101" y="128706"/>
                  </a:lnTo>
                  <a:lnTo>
                    <a:pt x="474458" y="415818"/>
                  </a:lnTo>
                  <a:lnTo>
                    <a:pt x="486857" y="466420"/>
                  </a:lnTo>
                  <a:lnTo>
                    <a:pt x="519094" y="540122"/>
                  </a:lnTo>
                  <a:lnTo>
                    <a:pt x="484378" y="523622"/>
                  </a:lnTo>
                  <a:lnTo>
                    <a:pt x="457100" y="480720"/>
                  </a:lnTo>
                  <a:lnTo>
                    <a:pt x="430650" y="381716"/>
                  </a:lnTo>
                  <a:lnTo>
                    <a:pt x="358737" y="289312"/>
                  </a:lnTo>
                  <a:lnTo>
                    <a:pt x="314101" y="278311"/>
                  </a:lnTo>
                  <a:lnTo>
                    <a:pt x="357910" y="262912"/>
                  </a:lnTo>
                  <a:lnTo>
                    <a:pt x="344685" y="226610"/>
                  </a:lnTo>
                  <a:lnTo>
                    <a:pt x="308315" y="217809"/>
                  </a:lnTo>
                  <a:lnTo>
                    <a:pt x="286825" y="154007"/>
                  </a:lnTo>
                  <a:lnTo>
                    <a:pt x="289303" y="114406"/>
                  </a:lnTo>
                  <a:lnTo>
                    <a:pt x="252106" y="3301"/>
                  </a:lnTo>
                  <a:close/>
                  <a:moveTo>
                    <a:pt x="376095" y="382816"/>
                  </a:moveTo>
                  <a:lnTo>
                    <a:pt x="427343" y="457619"/>
                  </a:lnTo>
                  <a:lnTo>
                    <a:pt x="415771" y="499420"/>
                  </a:lnTo>
                  <a:lnTo>
                    <a:pt x="381881" y="492820"/>
                  </a:lnTo>
                  <a:lnTo>
                    <a:pt x="360390" y="430118"/>
                  </a:lnTo>
                  <a:lnTo>
                    <a:pt x="306661" y="366315"/>
                  </a:lnTo>
                  <a:lnTo>
                    <a:pt x="332286" y="357515"/>
                  </a:lnTo>
                  <a:lnTo>
                    <a:pt x="376095" y="382816"/>
                  </a:lnTo>
                  <a:close/>
                  <a:moveTo>
                    <a:pt x="543892" y="628126"/>
                  </a:moveTo>
                  <a:lnTo>
                    <a:pt x="517441" y="564324"/>
                  </a:lnTo>
                  <a:lnTo>
                    <a:pt x="544717" y="573124"/>
                  </a:lnTo>
                  <a:lnTo>
                    <a:pt x="567863" y="634727"/>
                  </a:lnTo>
                  <a:lnTo>
                    <a:pt x="575301" y="687529"/>
                  </a:lnTo>
                  <a:lnTo>
                    <a:pt x="600925" y="800834"/>
                  </a:lnTo>
                  <a:lnTo>
                    <a:pt x="585221" y="898736"/>
                  </a:lnTo>
                  <a:lnTo>
                    <a:pt x="571995" y="1109945"/>
                  </a:lnTo>
                  <a:lnTo>
                    <a:pt x="550503" y="1204550"/>
                  </a:lnTo>
                  <a:lnTo>
                    <a:pt x="523227" y="1239750"/>
                  </a:lnTo>
                  <a:lnTo>
                    <a:pt x="481071" y="1240850"/>
                  </a:lnTo>
                  <a:lnTo>
                    <a:pt x="331459" y="1303553"/>
                  </a:lnTo>
                  <a:lnTo>
                    <a:pt x="381054" y="1245250"/>
                  </a:lnTo>
                  <a:lnTo>
                    <a:pt x="390973" y="1254051"/>
                  </a:lnTo>
                  <a:lnTo>
                    <a:pt x="522400" y="1190248"/>
                  </a:lnTo>
                  <a:lnTo>
                    <a:pt x="548851" y="1167147"/>
                  </a:lnTo>
                  <a:lnTo>
                    <a:pt x="574475" y="931738"/>
                  </a:lnTo>
                  <a:lnTo>
                    <a:pt x="569515" y="865735"/>
                  </a:lnTo>
                  <a:lnTo>
                    <a:pt x="584394" y="823934"/>
                  </a:lnTo>
                  <a:lnTo>
                    <a:pt x="574475" y="742530"/>
                  </a:lnTo>
                  <a:lnTo>
                    <a:pt x="543892" y="628126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5" name="Freeform 374">
              <a:extLst>
                <a:ext uri="{FF2B5EF4-FFF2-40B4-BE49-F238E27FC236}">
                  <a16:creationId xmlns:a16="http://schemas.microsoft.com/office/drawing/2014/main" id="{2FF8D3E3-5640-3DB4-797B-2A4E6E12D6C8}"/>
                </a:ext>
              </a:extLst>
            </p:cNvPr>
            <p:cNvSpPr>
              <a:spLocks/>
            </p:cNvSpPr>
            <p:nvPr/>
          </p:nvSpPr>
          <p:spPr>
            <a:xfrm>
              <a:off x="3016083" y="10749863"/>
              <a:ext cx="351894" cy="636703"/>
            </a:xfrm>
            <a:custGeom>
              <a:avLst/>
              <a:gdLst>
                <a:gd name="connsiteX0" fmla="*/ 338072 w 439741"/>
                <a:gd name="connsiteY0" fmla="*/ 628125 h 657826"/>
                <a:gd name="connsiteX1" fmla="*/ 290130 w 439741"/>
                <a:gd name="connsiteY1" fmla="*/ 642425 h 657826"/>
                <a:gd name="connsiteX2" fmla="*/ 235575 w 439741"/>
                <a:gd name="connsiteY2" fmla="*/ 657826 h 657826"/>
                <a:gd name="connsiteX3" fmla="*/ 198379 w 439741"/>
                <a:gd name="connsiteY3" fmla="*/ 589623 h 657826"/>
                <a:gd name="connsiteX4" fmla="*/ 174408 w 439741"/>
                <a:gd name="connsiteY4" fmla="*/ 569823 h 657826"/>
                <a:gd name="connsiteX5" fmla="*/ 204166 w 439741"/>
                <a:gd name="connsiteY5" fmla="*/ 558823 h 657826"/>
                <a:gd name="connsiteX6" fmla="*/ 163663 w 439741"/>
                <a:gd name="connsiteY6" fmla="*/ 489519 h 657826"/>
                <a:gd name="connsiteX7" fmla="*/ 127293 w 439741"/>
                <a:gd name="connsiteY7" fmla="*/ 456518 h 657826"/>
                <a:gd name="connsiteX8" fmla="*/ 130600 w 439741"/>
                <a:gd name="connsiteY8" fmla="*/ 355315 h 657826"/>
                <a:gd name="connsiteX9" fmla="*/ 71913 w 439741"/>
                <a:gd name="connsiteY9" fmla="*/ 365215 h 657826"/>
                <a:gd name="connsiteX10" fmla="*/ 39676 w 439741"/>
                <a:gd name="connsiteY10" fmla="*/ 320112 h 657826"/>
                <a:gd name="connsiteX11" fmla="*/ 44635 w 439741"/>
                <a:gd name="connsiteY11" fmla="*/ 299212 h 657826"/>
                <a:gd name="connsiteX12" fmla="*/ 19010 w 439741"/>
                <a:gd name="connsiteY12" fmla="*/ 236509 h 657826"/>
                <a:gd name="connsiteX13" fmla="*/ 22317 w 439741"/>
                <a:gd name="connsiteY13" fmla="*/ 155106 h 657826"/>
                <a:gd name="connsiteX14" fmla="*/ 0 w 439741"/>
                <a:gd name="connsiteY14" fmla="*/ 115504 h 657826"/>
                <a:gd name="connsiteX15" fmla="*/ 14878 w 439741"/>
                <a:gd name="connsiteY15" fmla="*/ 63803 h 657826"/>
                <a:gd name="connsiteX16" fmla="*/ 48767 w 439741"/>
                <a:gd name="connsiteY16" fmla="*/ 69302 h 657826"/>
                <a:gd name="connsiteX17" fmla="*/ 131427 w 439741"/>
                <a:gd name="connsiteY17" fmla="*/ 0 h 657826"/>
                <a:gd name="connsiteX18" fmla="*/ 183501 w 439741"/>
                <a:gd name="connsiteY18" fmla="*/ 13201 h 657826"/>
                <a:gd name="connsiteX19" fmla="*/ 227310 w 439741"/>
                <a:gd name="connsiteY19" fmla="*/ 41801 h 657826"/>
                <a:gd name="connsiteX20" fmla="*/ 229790 w 439741"/>
                <a:gd name="connsiteY20" fmla="*/ 79204 h 657826"/>
                <a:gd name="connsiteX21" fmla="*/ 258720 w 439741"/>
                <a:gd name="connsiteY21" fmla="*/ 80303 h 657826"/>
                <a:gd name="connsiteX22" fmla="*/ 320714 w 439741"/>
                <a:gd name="connsiteY22" fmla="*/ 143005 h 657826"/>
                <a:gd name="connsiteX23" fmla="*/ 338899 w 439741"/>
                <a:gd name="connsiteY23" fmla="*/ 187008 h 657826"/>
                <a:gd name="connsiteX24" fmla="*/ 367002 w 439741"/>
                <a:gd name="connsiteY24" fmla="*/ 198008 h 657826"/>
                <a:gd name="connsiteX25" fmla="*/ 396759 w 439741"/>
                <a:gd name="connsiteY25" fmla="*/ 270610 h 657826"/>
                <a:gd name="connsiteX26" fmla="*/ 439742 w 439741"/>
                <a:gd name="connsiteY26" fmla="*/ 302511 h 657826"/>
                <a:gd name="connsiteX27" fmla="*/ 421557 w 439741"/>
                <a:gd name="connsiteY27" fmla="*/ 385016 h 657826"/>
                <a:gd name="connsiteX28" fmla="*/ 397586 w 439741"/>
                <a:gd name="connsiteY28" fmla="*/ 396015 h 657826"/>
                <a:gd name="connsiteX29" fmla="*/ 357084 w 439741"/>
                <a:gd name="connsiteY29" fmla="*/ 458718 h 657826"/>
                <a:gd name="connsiteX30" fmla="*/ 368656 w 439741"/>
                <a:gd name="connsiteY30" fmla="*/ 499420 h 657826"/>
                <a:gd name="connsiteX31" fmla="*/ 304183 w 439741"/>
                <a:gd name="connsiteY31" fmla="*/ 564322 h 657826"/>
                <a:gd name="connsiteX32" fmla="*/ 290957 w 439741"/>
                <a:gd name="connsiteY32" fmla="*/ 592924 h 657826"/>
                <a:gd name="connsiteX33" fmla="*/ 338072 w 439741"/>
                <a:gd name="connsiteY33" fmla="*/ 628125 h 65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9741" h="657826">
                  <a:moveTo>
                    <a:pt x="338072" y="628125"/>
                  </a:moveTo>
                  <a:lnTo>
                    <a:pt x="290130" y="642425"/>
                  </a:lnTo>
                  <a:lnTo>
                    <a:pt x="235575" y="657826"/>
                  </a:lnTo>
                  <a:lnTo>
                    <a:pt x="198379" y="589623"/>
                  </a:lnTo>
                  <a:lnTo>
                    <a:pt x="174408" y="569823"/>
                  </a:lnTo>
                  <a:lnTo>
                    <a:pt x="204166" y="558823"/>
                  </a:lnTo>
                  <a:lnTo>
                    <a:pt x="163663" y="489519"/>
                  </a:lnTo>
                  <a:lnTo>
                    <a:pt x="127293" y="456518"/>
                  </a:lnTo>
                  <a:lnTo>
                    <a:pt x="130600" y="355315"/>
                  </a:lnTo>
                  <a:lnTo>
                    <a:pt x="71913" y="365215"/>
                  </a:lnTo>
                  <a:lnTo>
                    <a:pt x="39676" y="320112"/>
                  </a:lnTo>
                  <a:lnTo>
                    <a:pt x="44635" y="299212"/>
                  </a:lnTo>
                  <a:lnTo>
                    <a:pt x="19010" y="236509"/>
                  </a:lnTo>
                  <a:lnTo>
                    <a:pt x="22317" y="155106"/>
                  </a:lnTo>
                  <a:lnTo>
                    <a:pt x="0" y="115504"/>
                  </a:lnTo>
                  <a:lnTo>
                    <a:pt x="14878" y="63803"/>
                  </a:lnTo>
                  <a:lnTo>
                    <a:pt x="48767" y="69302"/>
                  </a:lnTo>
                  <a:lnTo>
                    <a:pt x="131427" y="0"/>
                  </a:lnTo>
                  <a:lnTo>
                    <a:pt x="183501" y="13201"/>
                  </a:lnTo>
                  <a:lnTo>
                    <a:pt x="227310" y="41801"/>
                  </a:lnTo>
                  <a:lnTo>
                    <a:pt x="229790" y="79204"/>
                  </a:lnTo>
                  <a:lnTo>
                    <a:pt x="258720" y="80303"/>
                  </a:lnTo>
                  <a:lnTo>
                    <a:pt x="320714" y="143005"/>
                  </a:lnTo>
                  <a:lnTo>
                    <a:pt x="338899" y="187008"/>
                  </a:lnTo>
                  <a:lnTo>
                    <a:pt x="367002" y="198008"/>
                  </a:lnTo>
                  <a:lnTo>
                    <a:pt x="396759" y="270610"/>
                  </a:lnTo>
                  <a:lnTo>
                    <a:pt x="439742" y="302511"/>
                  </a:lnTo>
                  <a:lnTo>
                    <a:pt x="421557" y="385016"/>
                  </a:lnTo>
                  <a:lnTo>
                    <a:pt x="397586" y="396015"/>
                  </a:lnTo>
                  <a:lnTo>
                    <a:pt x="357084" y="458718"/>
                  </a:lnTo>
                  <a:lnTo>
                    <a:pt x="368656" y="499420"/>
                  </a:lnTo>
                  <a:lnTo>
                    <a:pt x="304183" y="564322"/>
                  </a:lnTo>
                  <a:lnTo>
                    <a:pt x="290957" y="592924"/>
                  </a:lnTo>
                  <a:lnTo>
                    <a:pt x="338072" y="628125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6" name="Freeform 375">
              <a:extLst>
                <a:ext uri="{FF2B5EF4-FFF2-40B4-BE49-F238E27FC236}">
                  <a16:creationId xmlns:a16="http://schemas.microsoft.com/office/drawing/2014/main" id="{6892FB5D-E594-8022-3C85-44EC41C0A263}"/>
                </a:ext>
              </a:extLst>
            </p:cNvPr>
            <p:cNvSpPr>
              <a:spLocks/>
            </p:cNvSpPr>
            <p:nvPr/>
          </p:nvSpPr>
          <p:spPr>
            <a:xfrm>
              <a:off x="5112242" y="10427253"/>
              <a:ext cx="472280" cy="430146"/>
            </a:xfrm>
            <a:custGeom>
              <a:avLst/>
              <a:gdLst>
                <a:gd name="connsiteX0" fmla="*/ 28930 w 590180"/>
                <a:gd name="connsiteY0" fmla="*/ 385014 h 444416"/>
                <a:gd name="connsiteX1" fmla="*/ 0 w 590180"/>
                <a:gd name="connsiteY1" fmla="*/ 224409 h 444416"/>
                <a:gd name="connsiteX2" fmla="*/ 67779 w 590180"/>
                <a:gd name="connsiteY2" fmla="*/ 0 h 444416"/>
                <a:gd name="connsiteX3" fmla="*/ 144651 w 590180"/>
                <a:gd name="connsiteY3" fmla="*/ 10999 h 444416"/>
                <a:gd name="connsiteX4" fmla="*/ 205819 w 590180"/>
                <a:gd name="connsiteY4" fmla="*/ 48402 h 444416"/>
                <a:gd name="connsiteX5" fmla="*/ 241362 w 590180"/>
                <a:gd name="connsiteY5" fmla="*/ 85803 h 444416"/>
                <a:gd name="connsiteX6" fmla="*/ 279385 w 590180"/>
                <a:gd name="connsiteY6" fmla="*/ 92403 h 444416"/>
                <a:gd name="connsiteX7" fmla="*/ 315755 w 590180"/>
                <a:gd name="connsiteY7" fmla="*/ 140805 h 444416"/>
                <a:gd name="connsiteX8" fmla="*/ 361216 w 590180"/>
                <a:gd name="connsiteY8" fmla="*/ 168306 h 444416"/>
                <a:gd name="connsiteX9" fmla="*/ 442222 w 590180"/>
                <a:gd name="connsiteY9" fmla="*/ 172706 h 444416"/>
                <a:gd name="connsiteX10" fmla="*/ 448008 w 590180"/>
                <a:gd name="connsiteY10" fmla="*/ 227708 h 444416"/>
                <a:gd name="connsiteX11" fmla="*/ 565383 w 590180"/>
                <a:gd name="connsiteY11" fmla="*/ 347613 h 444416"/>
                <a:gd name="connsiteX12" fmla="*/ 562077 w 590180"/>
                <a:gd name="connsiteY12" fmla="*/ 377315 h 444416"/>
                <a:gd name="connsiteX13" fmla="*/ 590180 w 590180"/>
                <a:gd name="connsiteY13" fmla="*/ 443317 h 444416"/>
                <a:gd name="connsiteX14" fmla="*/ 522400 w 590180"/>
                <a:gd name="connsiteY14" fmla="*/ 444417 h 444416"/>
                <a:gd name="connsiteX15" fmla="*/ 476939 w 590180"/>
                <a:gd name="connsiteY15" fmla="*/ 443317 h 444416"/>
                <a:gd name="connsiteX16" fmla="*/ 347164 w 590180"/>
                <a:gd name="connsiteY16" fmla="*/ 442218 h 444416"/>
                <a:gd name="connsiteX17" fmla="*/ 31409 w 590180"/>
                <a:gd name="connsiteY17" fmla="*/ 430116 h 444416"/>
                <a:gd name="connsiteX18" fmla="*/ 31409 w 590180"/>
                <a:gd name="connsiteY18" fmla="*/ 432317 h 444416"/>
                <a:gd name="connsiteX19" fmla="*/ 28930 w 590180"/>
                <a:gd name="connsiteY19" fmla="*/ 385014 h 4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90180" h="444416">
                  <a:moveTo>
                    <a:pt x="28930" y="385014"/>
                  </a:moveTo>
                  <a:lnTo>
                    <a:pt x="0" y="224409"/>
                  </a:lnTo>
                  <a:lnTo>
                    <a:pt x="67779" y="0"/>
                  </a:lnTo>
                  <a:lnTo>
                    <a:pt x="144651" y="10999"/>
                  </a:lnTo>
                  <a:lnTo>
                    <a:pt x="205819" y="48402"/>
                  </a:lnTo>
                  <a:lnTo>
                    <a:pt x="241362" y="85803"/>
                  </a:lnTo>
                  <a:lnTo>
                    <a:pt x="279385" y="92403"/>
                  </a:lnTo>
                  <a:lnTo>
                    <a:pt x="315755" y="140805"/>
                  </a:lnTo>
                  <a:lnTo>
                    <a:pt x="361216" y="168306"/>
                  </a:lnTo>
                  <a:lnTo>
                    <a:pt x="442222" y="172706"/>
                  </a:lnTo>
                  <a:lnTo>
                    <a:pt x="448008" y="227708"/>
                  </a:lnTo>
                  <a:lnTo>
                    <a:pt x="565383" y="347613"/>
                  </a:lnTo>
                  <a:lnTo>
                    <a:pt x="562077" y="377315"/>
                  </a:lnTo>
                  <a:lnTo>
                    <a:pt x="590180" y="443317"/>
                  </a:lnTo>
                  <a:lnTo>
                    <a:pt x="522400" y="444417"/>
                  </a:lnTo>
                  <a:lnTo>
                    <a:pt x="476939" y="443317"/>
                  </a:lnTo>
                  <a:lnTo>
                    <a:pt x="347164" y="442218"/>
                  </a:lnTo>
                  <a:lnTo>
                    <a:pt x="31409" y="430116"/>
                  </a:lnTo>
                  <a:lnTo>
                    <a:pt x="31409" y="432317"/>
                  </a:lnTo>
                  <a:lnTo>
                    <a:pt x="28930" y="38501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7" name="Freeform 376">
              <a:extLst>
                <a:ext uri="{FF2B5EF4-FFF2-40B4-BE49-F238E27FC236}">
                  <a16:creationId xmlns:a16="http://schemas.microsoft.com/office/drawing/2014/main" id="{B37F6F3D-FA57-6C25-455B-A169880E1309}"/>
                </a:ext>
              </a:extLst>
            </p:cNvPr>
            <p:cNvSpPr>
              <a:spLocks/>
            </p:cNvSpPr>
            <p:nvPr/>
          </p:nvSpPr>
          <p:spPr>
            <a:xfrm>
              <a:off x="4843029" y="10173848"/>
              <a:ext cx="338666" cy="688874"/>
            </a:xfrm>
            <a:custGeom>
              <a:avLst/>
              <a:gdLst>
                <a:gd name="connsiteX0" fmla="*/ 365350 w 423210"/>
                <a:gd name="connsiteY0" fmla="*/ 646825 h 711728"/>
                <a:gd name="connsiteX1" fmla="*/ 367829 w 423210"/>
                <a:gd name="connsiteY1" fmla="*/ 691927 h 711728"/>
                <a:gd name="connsiteX2" fmla="*/ 367829 w 423210"/>
                <a:gd name="connsiteY2" fmla="*/ 694127 h 711728"/>
                <a:gd name="connsiteX3" fmla="*/ 319887 w 423210"/>
                <a:gd name="connsiteY3" fmla="*/ 693028 h 711728"/>
                <a:gd name="connsiteX4" fmla="*/ 196727 w 423210"/>
                <a:gd name="connsiteY4" fmla="*/ 679827 h 711728"/>
                <a:gd name="connsiteX5" fmla="*/ 155398 w 423210"/>
                <a:gd name="connsiteY5" fmla="*/ 711728 h 711728"/>
                <a:gd name="connsiteX6" fmla="*/ 138866 w 423210"/>
                <a:gd name="connsiteY6" fmla="*/ 689727 h 711728"/>
                <a:gd name="connsiteX7" fmla="*/ 143826 w 423210"/>
                <a:gd name="connsiteY7" fmla="*/ 638026 h 711728"/>
                <a:gd name="connsiteX8" fmla="*/ 181848 w 423210"/>
                <a:gd name="connsiteY8" fmla="*/ 545621 h 711728"/>
                <a:gd name="connsiteX9" fmla="*/ 152918 w 423210"/>
                <a:gd name="connsiteY9" fmla="*/ 518120 h 711728"/>
                <a:gd name="connsiteX10" fmla="*/ 110762 w 423210"/>
                <a:gd name="connsiteY10" fmla="*/ 441117 h 711728"/>
                <a:gd name="connsiteX11" fmla="*/ 42983 w 423210"/>
                <a:gd name="connsiteY11" fmla="*/ 426817 h 711728"/>
                <a:gd name="connsiteX12" fmla="*/ 38849 w 423210"/>
                <a:gd name="connsiteY12" fmla="*/ 396015 h 711728"/>
                <a:gd name="connsiteX13" fmla="*/ 0 w 423210"/>
                <a:gd name="connsiteY13" fmla="*/ 349813 h 711728"/>
                <a:gd name="connsiteX14" fmla="*/ 70260 w 423210"/>
                <a:gd name="connsiteY14" fmla="*/ 249709 h 711728"/>
                <a:gd name="connsiteX15" fmla="*/ 108283 w 423210"/>
                <a:gd name="connsiteY15" fmla="*/ 124304 h 711728"/>
                <a:gd name="connsiteX16" fmla="*/ 111588 w 423210"/>
                <a:gd name="connsiteY16" fmla="*/ 77003 h 711728"/>
                <a:gd name="connsiteX17" fmla="*/ 87617 w 423210"/>
                <a:gd name="connsiteY17" fmla="*/ 15401 h 711728"/>
                <a:gd name="connsiteX18" fmla="*/ 140519 w 423210"/>
                <a:gd name="connsiteY18" fmla="*/ 0 h 711728"/>
                <a:gd name="connsiteX19" fmla="*/ 234750 w 423210"/>
                <a:gd name="connsiteY19" fmla="*/ 5499 h 711728"/>
                <a:gd name="connsiteX20" fmla="*/ 367003 w 423210"/>
                <a:gd name="connsiteY20" fmla="*/ 12100 h 711728"/>
                <a:gd name="connsiteX21" fmla="*/ 423211 w 423210"/>
                <a:gd name="connsiteY21" fmla="*/ 15401 h 711728"/>
                <a:gd name="connsiteX22" fmla="*/ 414945 w 423210"/>
                <a:gd name="connsiteY22" fmla="*/ 129805 h 711728"/>
                <a:gd name="connsiteX23" fmla="*/ 404199 w 423210"/>
                <a:gd name="connsiteY23" fmla="*/ 261811 h 711728"/>
                <a:gd name="connsiteX24" fmla="*/ 336420 w 423210"/>
                <a:gd name="connsiteY24" fmla="*/ 486219 h 711728"/>
                <a:gd name="connsiteX25" fmla="*/ 365350 w 423210"/>
                <a:gd name="connsiteY25" fmla="*/ 646825 h 71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3210" h="711728">
                  <a:moveTo>
                    <a:pt x="365350" y="646825"/>
                  </a:moveTo>
                  <a:lnTo>
                    <a:pt x="367829" y="691927"/>
                  </a:lnTo>
                  <a:lnTo>
                    <a:pt x="367829" y="694127"/>
                  </a:lnTo>
                  <a:lnTo>
                    <a:pt x="319887" y="693028"/>
                  </a:lnTo>
                  <a:lnTo>
                    <a:pt x="196727" y="679827"/>
                  </a:lnTo>
                  <a:lnTo>
                    <a:pt x="155398" y="711728"/>
                  </a:lnTo>
                  <a:lnTo>
                    <a:pt x="138866" y="689727"/>
                  </a:lnTo>
                  <a:lnTo>
                    <a:pt x="143826" y="638026"/>
                  </a:lnTo>
                  <a:lnTo>
                    <a:pt x="181848" y="545621"/>
                  </a:lnTo>
                  <a:lnTo>
                    <a:pt x="152918" y="518120"/>
                  </a:lnTo>
                  <a:lnTo>
                    <a:pt x="110762" y="441117"/>
                  </a:lnTo>
                  <a:lnTo>
                    <a:pt x="42983" y="426817"/>
                  </a:lnTo>
                  <a:lnTo>
                    <a:pt x="38849" y="396015"/>
                  </a:lnTo>
                  <a:lnTo>
                    <a:pt x="0" y="349813"/>
                  </a:lnTo>
                  <a:lnTo>
                    <a:pt x="70260" y="249709"/>
                  </a:lnTo>
                  <a:lnTo>
                    <a:pt x="108283" y="124304"/>
                  </a:lnTo>
                  <a:lnTo>
                    <a:pt x="111588" y="77003"/>
                  </a:lnTo>
                  <a:lnTo>
                    <a:pt x="87617" y="15401"/>
                  </a:lnTo>
                  <a:lnTo>
                    <a:pt x="140519" y="0"/>
                  </a:lnTo>
                  <a:lnTo>
                    <a:pt x="234750" y="5499"/>
                  </a:lnTo>
                  <a:lnTo>
                    <a:pt x="367003" y="12100"/>
                  </a:lnTo>
                  <a:lnTo>
                    <a:pt x="423211" y="15401"/>
                  </a:lnTo>
                  <a:lnTo>
                    <a:pt x="414945" y="129805"/>
                  </a:lnTo>
                  <a:lnTo>
                    <a:pt x="404199" y="261811"/>
                  </a:lnTo>
                  <a:lnTo>
                    <a:pt x="336420" y="486219"/>
                  </a:lnTo>
                  <a:lnTo>
                    <a:pt x="365350" y="646825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8" name="Freeform 377">
              <a:extLst>
                <a:ext uri="{FF2B5EF4-FFF2-40B4-BE49-F238E27FC236}">
                  <a16:creationId xmlns:a16="http://schemas.microsoft.com/office/drawing/2014/main" id="{DB7F59D3-367C-C8EF-D6BB-156DBAD1CBA8}"/>
                </a:ext>
              </a:extLst>
            </p:cNvPr>
            <p:cNvSpPr>
              <a:spLocks/>
            </p:cNvSpPr>
            <p:nvPr/>
          </p:nvSpPr>
          <p:spPr>
            <a:xfrm>
              <a:off x="5096366" y="10843558"/>
              <a:ext cx="397536" cy="393948"/>
            </a:xfrm>
            <a:custGeom>
              <a:avLst/>
              <a:gdLst>
                <a:gd name="connsiteX0" fmla="*/ 3306 w 496777"/>
                <a:gd name="connsiteY0" fmla="*/ 1101 h 407017"/>
                <a:gd name="connsiteX1" fmla="*/ 51248 w 496777"/>
                <a:gd name="connsiteY1" fmla="*/ 2200 h 407017"/>
                <a:gd name="connsiteX2" fmla="*/ 51248 w 496777"/>
                <a:gd name="connsiteY2" fmla="*/ 0 h 407017"/>
                <a:gd name="connsiteX3" fmla="*/ 367003 w 496777"/>
                <a:gd name="connsiteY3" fmla="*/ 12102 h 407017"/>
                <a:gd name="connsiteX4" fmla="*/ 496777 w 496777"/>
                <a:gd name="connsiteY4" fmla="*/ 13201 h 407017"/>
                <a:gd name="connsiteX5" fmla="*/ 381882 w 496777"/>
                <a:gd name="connsiteY5" fmla="*/ 218909 h 407017"/>
                <a:gd name="connsiteX6" fmla="*/ 278558 w 496777"/>
                <a:gd name="connsiteY6" fmla="*/ 407017 h 407017"/>
                <a:gd name="connsiteX7" fmla="*/ 277732 w 496777"/>
                <a:gd name="connsiteY7" fmla="*/ 405916 h 407017"/>
                <a:gd name="connsiteX8" fmla="*/ 233924 w 496777"/>
                <a:gd name="connsiteY8" fmla="*/ 376215 h 407017"/>
                <a:gd name="connsiteX9" fmla="*/ 116548 w 496777"/>
                <a:gd name="connsiteY9" fmla="*/ 299212 h 407017"/>
                <a:gd name="connsiteX10" fmla="*/ 91752 w 496777"/>
                <a:gd name="connsiteY10" fmla="*/ 201308 h 407017"/>
                <a:gd name="connsiteX11" fmla="*/ 19012 w 496777"/>
                <a:gd name="connsiteY11" fmla="*/ 132005 h 407017"/>
                <a:gd name="connsiteX12" fmla="*/ 33889 w 496777"/>
                <a:gd name="connsiteY12" fmla="*/ 115505 h 407017"/>
                <a:gd name="connsiteX13" fmla="*/ 0 w 496777"/>
                <a:gd name="connsiteY13" fmla="*/ 17601 h 407017"/>
                <a:gd name="connsiteX14" fmla="*/ 3306 w 496777"/>
                <a:gd name="connsiteY14" fmla="*/ 1101 h 40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6777" h="407017">
                  <a:moveTo>
                    <a:pt x="3306" y="1101"/>
                  </a:moveTo>
                  <a:lnTo>
                    <a:pt x="51248" y="2200"/>
                  </a:lnTo>
                  <a:lnTo>
                    <a:pt x="51248" y="0"/>
                  </a:lnTo>
                  <a:lnTo>
                    <a:pt x="367003" y="12102"/>
                  </a:lnTo>
                  <a:lnTo>
                    <a:pt x="496777" y="13201"/>
                  </a:lnTo>
                  <a:lnTo>
                    <a:pt x="381882" y="218909"/>
                  </a:lnTo>
                  <a:lnTo>
                    <a:pt x="278558" y="407017"/>
                  </a:lnTo>
                  <a:lnTo>
                    <a:pt x="277732" y="405916"/>
                  </a:lnTo>
                  <a:lnTo>
                    <a:pt x="233924" y="376215"/>
                  </a:lnTo>
                  <a:lnTo>
                    <a:pt x="116548" y="299212"/>
                  </a:lnTo>
                  <a:lnTo>
                    <a:pt x="91752" y="201308"/>
                  </a:lnTo>
                  <a:lnTo>
                    <a:pt x="19012" y="132005"/>
                  </a:lnTo>
                  <a:lnTo>
                    <a:pt x="33889" y="115505"/>
                  </a:lnTo>
                  <a:lnTo>
                    <a:pt x="0" y="17601"/>
                  </a:lnTo>
                  <a:lnTo>
                    <a:pt x="3306" y="1101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9" name="Freeform 378">
              <a:extLst>
                <a:ext uri="{FF2B5EF4-FFF2-40B4-BE49-F238E27FC236}">
                  <a16:creationId xmlns:a16="http://schemas.microsoft.com/office/drawing/2014/main" id="{1541AFE2-FB61-92BE-5152-D1C7E1F8F66B}"/>
                </a:ext>
              </a:extLst>
            </p:cNvPr>
            <p:cNvSpPr>
              <a:spLocks/>
            </p:cNvSpPr>
            <p:nvPr/>
          </p:nvSpPr>
          <p:spPr>
            <a:xfrm>
              <a:off x="5044774" y="11207693"/>
              <a:ext cx="459712" cy="479124"/>
            </a:xfrm>
            <a:custGeom>
              <a:avLst/>
              <a:gdLst>
                <a:gd name="connsiteX0" fmla="*/ 298397 w 574475"/>
                <a:gd name="connsiteY0" fmla="*/ 0 h 495019"/>
                <a:gd name="connsiteX1" fmla="*/ 342205 w 574475"/>
                <a:gd name="connsiteY1" fmla="*/ 29701 h 495019"/>
                <a:gd name="connsiteX2" fmla="*/ 343031 w 574475"/>
                <a:gd name="connsiteY2" fmla="*/ 30802 h 495019"/>
                <a:gd name="connsiteX3" fmla="*/ 409985 w 574475"/>
                <a:gd name="connsiteY3" fmla="*/ 59402 h 495019"/>
                <a:gd name="connsiteX4" fmla="*/ 430650 w 574475"/>
                <a:gd name="connsiteY4" fmla="*/ 46201 h 495019"/>
                <a:gd name="connsiteX5" fmla="*/ 490991 w 574475"/>
                <a:gd name="connsiteY5" fmla="*/ 56103 h 495019"/>
                <a:gd name="connsiteX6" fmla="*/ 574476 w 574475"/>
                <a:gd name="connsiteY6" fmla="*/ 19801 h 495019"/>
                <a:gd name="connsiteX7" fmla="*/ 564556 w 574475"/>
                <a:gd name="connsiteY7" fmla="*/ 107804 h 495019"/>
                <a:gd name="connsiteX8" fmla="*/ 524054 w 574475"/>
                <a:gd name="connsiteY8" fmla="*/ 495020 h 495019"/>
                <a:gd name="connsiteX9" fmla="*/ 342205 w 574475"/>
                <a:gd name="connsiteY9" fmla="*/ 488419 h 495019"/>
                <a:gd name="connsiteX10" fmla="*/ 39676 w 574475"/>
                <a:gd name="connsiteY10" fmla="*/ 480720 h 495019"/>
                <a:gd name="connsiteX11" fmla="*/ 57860 w 574475"/>
                <a:gd name="connsiteY11" fmla="*/ 335513 h 495019"/>
                <a:gd name="connsiteX12" fmla="*/ 0 w 574475"/>
                <a:gd name="connsiteY12" fmla="*/ 253010 h 495019"/>
                <a:gd name="connsiteX13" fmla="*/ 35543 w 574475"/>
                <a:gd name="connsiteY13" fmla="*/ 221109 h 495019"/>
                <a:gd name="connsiteX14" fmla="*/ 71913 w 574475"/>
                <a:gd name="connsiteY14" fmla="*/ 213409 h 495019"/>
                <a:gd name="connsiteX15" fmla="*/ 298397 w 574475"/>
                <a:gd name="connsiteY15" fmla="*/ 0 h 495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4475" h="495019">
                  <a:moveTo>
                    <a:pt x="298397" y="0"/>
                  </a:moveTo>
                  <a:lnTo>
                    <a:pt x="342205" y="29701"/>
                  </a:lnTo>
                  <a:lnTo>
                    <a:pt x="343031" y="30802"/>
                  </a:lnTo>
                  <a:lnTo>
                    <a:pt x="409985" y="59402"/>
                  </a:lnTo>
                  <a:lnTo>
                    <a:pt x="430650" y="46201"/>
                  </a:lnTo>
                  <a:lnTo>
                    <a:pt x="490991" y="56103"/>
                  </a:lnTo>
                  <a:lnTo>
                    <a:pt x="574476" y="19801"/>
                  </a:lnTo>
                  <a:lnTo>
                    <a:pt x="564556" y="107804"/>
                  </a:lnTo>
                  <a:lnTo>
                    <a:pt x="524054" y="495020"/>
                  </a:lnTo>
                  <a:lnTo>
                    <a:pt x="342205" y="488419"/>
                  </a:lnTo>
                  <a:lnTo>
                    <a:pt x="39676" y="480720"/>
                  </a:lnTo>
                  <a:lnTo>
                    <a:pt x="57860" y="335513"/>
                  </a:lnTo>
                  <a:lnTo>
                    <a:pt x="0" y="253010"/>
                  </a:lnTo>
                  <a:lnTo>
                    <a:pt x="35543" y="221109"/>
                  </a:lnTo>
                  <a:lnTo>
                    <a:pt x="71913" y="213409"/>
                  </a:lnTo>
                  <a:lnTo>
                    <a:pt x="298397" y="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0" name="Freeform 379">
              <a:extLst>
                <a:ext uri="{FF2B5EF4-FFF2-40B4-BE49-F238E27FC236}">
                  <a16:creationId xmlns:a16="http://schemas.microsoft.com/office/drawing/2014/main" id="{CD20AFAB-47FF-BD3F-3E23-89FFC2AA621B}"/>
                </a:ext>
              </a:extLst>
            </p:cNvPr>
            <p:cNvSpPr>
              <a:spLocks/>
            </p:cNvSpPr>
            <p:nvPr/>
          </p:nvSpPr>
          <p:spPr>
            <a:xfrm>
              <a:off x="6927943" y="9606352"/>
              <a:ext cx="187854" cy="457829"/>
            </a:xfrm>
            <a:custGeom>
              <a:avLst/>
              <a:gdLst>
                <a:gd name="connsiteX0" fmla="*/ 53728 w 234750"/>
                <a:gd name="connsiteY0" fmla="*/ 2200 h 473018"/>
                <a:gd name="connsiteX1" fmla="*/ 134734 w 234750"/>
                <a:gd name="connsiteY1" fmla="*/ 0 h 473018"/>
                <a:gd name="connsiteX2" fmla="*/ 185981 w 234750"/>
                <a:gd name="connsiteY2" fmla="*/ 0 h 473018"/>
                <a:gd name="connsiteX3" fmla="*/ 234750 w 234750"/>
                <a:gd name="connsiteY3" fmla="*/ 295912 h 473018"/>
                <a:gd name="connsiteX4" fmla="*/ 204994 w 234750"/>
                <a:gd name="connsiteY4" fmla="*/ 345413 h 473018"/>
                <a:gd name="connsiteX5" fmla="*/ 174409 w 234750"/>
                <a:gd name="connsiteY5" fmla="*/ 385016 h 473018"/>
                <a:gd name="connsiteX6" fmla="*/ 134734 w 234750"/>
                <a:gd name="connsiteY6" fmla="*/ 385016 h 473018"/>
                <a:gd name="connsiteX7" fmla="*/ 90924 w 234750"/>
                <a:gd name="connsiteY7" fmla="*/ 473018 h 473018"/>
                <a:gd name="connsiteX8" fmla="*/ 16532 w 234750"/>
                <a:gd name="connsiteY8" fmla="*/ 459818 h 473018"/>
                <a:gd name="connsiteX9" fmla="*/ 4132 w 234750"/>
                <a:gd name="connsiteY9" fmla="*/ 449918 h 473018"/>
                <a:gd name="connsiteX10" fmla="*/ 0 w 234750"/>
                <a:gd name="connsiteY10" fmla="*/ 112204 h 473018"/>
                <a:gd name="connsiteX11" fmla="*/ 17358 w 234750"/>
                <a:gd name="connsiteY11" fmla="*/ 31901 h 473018"/>
                <a:gd name="connsiteX12" fmla="*/ 53728 w 234750"/>
                <a:gd name="connsiteY12" fmla="*/ 2200 h 47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750" h="473018">
                  <a:moveTo>
                    <a:pt x="53728" y="2200"/>
                  </a:moveTo>
                  <a:lnTo>
                    <a:pt x="134734" y="0"/>
                  </a:lnTo>
                  <a:lnTo>
                    <a:pt x="185981" y="0"/>
                  </a:lnTo>
                  <a:lnTo>
                    <a:pt x="234750" y="295912"/>
                  </a:lnTo>
                  <a:lnTo>
                    <a:pt x="204994" y="345413"/>
                  </a:lnTo>
                  <a:lnTo>
                    <a:pt x="174409" y="385016"/>
                  </a:lnTo>
                  <a:lnTo>
                    <a:pt x="134734" y="385016"/>
                  </a:lnTo>
                  <a:lnTo>
                    <a:pt x="90924" y="473018"/>
                  </a:lnTo>
                  <a:lnTo>
                    <a:pt x="16532" y="459818"/>
                  </a:lnTo>
                  <a:lnTo>
                    <a:pt x="4132" y="449918"/>
                  </a:lnTo>
                  <a:lnTo>
                    <a:pt x="0" y="112204"/>
                  </a:lnTo>
                  <a:lnTo>
                    <a:pt x="17358" y="31901"/>
                  </a:lnTo>
                  <a:lnTo>
                    <a:pt x="53728" y="220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1" name="Freeform 380">
              <a:extLst>
                <a:ext uri="{FF2B5EF4-FFF2-40B4-BE49-F238E27FC236}">
                  <a16:creationId xmlns:a16="http://schemas.microsoft.com/office/drawing/2014/main" id="{F9C0A986-DF6C-3772-8FD3-FB86CBF57A53}"/>
                </a:ext>
              </a:extLst>
            </p:cNvPr>
            <p:cNvSpPr>
              <a:spLocks/>
            </p:cNvSpPr>
            <p:nvPr/>
          </p:nvSpPr>
          <p:spPr>
            <a:xfrm>
              <a:off x="8623260" y="10222826"/>
              <a:ext cx="302946" cy="488706"/>
            </a:xfrm>
            <a:custGeom>
              <a:avLst/>
              <a:gdLst>
                <a:gd name="connsiteX0" fmla="*/ 360390 w 378573"/>
                <a:gd name="connsiteY0" fmla="*/ 409216 h 504919"/>
                <a:gd name="connsiteX1" fmla="*/ 367003 w 378573"/>
                <a:gd name="connsiteY1" fmla="*/ 408116 h 504919"/>
                <a:gd name="connsiteX2" fmla="*/ 367003 w 378573"/>
                <a:gd name="connsiteY2" fmla="*/ 413616 h 504919"/>
                <a:gd name="connsiteX3" fmla="*/ 366177 w 378573"/>
                <a:gd name="connsiteY3" fmla="*/ 414717 h 504919"/>
                <a:gd name="connsiteX4" fmla="*/ 366177 w 378573"/>
                <a:gd name="connsiteY4" fmla="*/ 414717 h 504919"/>
                <a:gd name="connsiteX5" fmla="*/ 362043 w 378573"/>
                <a:gd name="connsiteY5" fmla="*/ 411416 h 504919"/>
                <a:gd name="connsiteX6" fmla="*/ 360390 w 378573"/>
                <a:gd name="connsiteY6" fmla="*/ 409216 h 504919"/>
                <a:gd name="connsiteX7" fmla="*/ 34716 w 378573"/>
                <a:gd name="connsiteY7" fmla="*/ 82503 h 504919"/>
                <a:gd name="connsiteX8" fmla="*/ 69432 w 378573"/>
                <a:gd name="connsiteY8" fmla="*/ 79203 h 504919"/>
                <a:gd name="connsiteX9" fmla="*/ 138040 w 378573"/>
                <a:gd name="connsiteY9" fmla="*/ 97904 h 504919"/>
                <a:gd name="connsiteX10" fmla="*/ 94230 w 378573"/>
                <a:gd name="connsiteY10" fmla="*/ 58303 h 504919"/>
                <a:gd name="connsiteX11" fmla="*/ 115721 w 378573"/>
                <a:gd name="connsiteY11" fmla="*/ 38502 h 504919"/>
                <a:gd name="connsiteX12" fmla="*/ 204166 w 378573"/>
                <a:gd name="connsiteY12" fmla="*/ 11001 h 504919"/>
                <a:gd name="connsiteX13" fmla="*/ 300050 w 378573"/>
                <a:gd name="connsiteY13" fmla="*/ 0 h 504919"/>
                <a:gd name="connsiteX14" fmla="*/ 352125 w 378573"/>
                <a:gd name="connsiteY14" fmla="*/ 18700 h 504919"/>
                <a:gd name="connsiteX15" fmla="*/ 330633 w 378573"/>
                <a:gd name="connsiteY15" fmla="*/ 101203 h 504919"/>
                <a:gd name="connsiteX16" fmla="*/ 378574 w 378573"/>
                <a:gd name="connsiteY16" fmla="*/ 83604 h 504919"/>
                <a:gd name="connsiteX17" fmla="*/ 357911 w 378573"/>
                <a:gd name="connsiteY17" fmla="*/ 137505 h 504919"/>
                <a:gd name="connsiteX18" fmla="*/ 319061 w 378573"/>
                <a:gd name="connsiteY18" fmla="*/ 170507 h 504919"/>
                <a:gd name="connsiteX19" fmla="*/ 342206 w 378573"/>
                <a:gd name="connsiteY19" fmla="*/ 188108 h 504919"/>
                <a:gd name="connsiteX20" fmla="*/ 351298 w 378573"/>
                <a:gd name="connsiteY20" fmla="*/ 256310 h 504919"/>
                <a:gd name="connsiteX21" fmla="*/ 290957 w 378573"/>
                <a:gd name="connsiteY21" fmla="*/ 269511 h 504919"/>
                <a:gd name="connsiteX22" fmla="*/ 343031 w 378573"/>
                <a:gd name="connsiteY22" fmla="*/ 288211 h 504919"/>
                <a:gd name="connsiteX23" fmla="*/ 367003 w 378573"/>
                <a:gd name="connsiteY23" fmla="*/ 325613 h 504919"/>
                <a:gd name="connsiteX24" fmla="*/ 351298 w 378573"/>
                <a:gd name="connsiteY24" fmla="*/ 339913 h 504919"/>
                <a:gd name="connsiteX25" fmla="*/ 373615 w 378573"/>
                <a:gd name="connsiteY25" fmla="*/ 372916 h 504919"/>
                <a:gd name="connsiteX26" fmla="*/ 357084 w 378573"/>
                <a:gd name="connsiteY26" fmla="*/ 392715 h 504919"/>
                <a:gd name="connsiteX27" fmla="*/ 273599 w 378573"/>
                <a:gd name="connsiteY27" fmla="*/ 376215 h 504919"/>
                <a:gd name="connsiteX28" fmla="*/ 234750 w 378573"/>
                <a:gd name="connsiteY28" fmla="*/ 388315 h 504919"/>
                <a:gd name="connsiteX29" fmla="*/ 233924 w 378573"/>
                <a:gd name="connsiteY29" fmla="*/ 432318 h 504919"/>
                <a:gd name="connsiteX30" fmla="*/ 199205 w 378573"/>
                <a:gd name="connsiteY30" fmla="*/ 504920 h 504919"/>
                <a:gd name="connsiteX31" fmla="*/ 114895 w 378573"/>
                <a:gd name="connsiteY31" fmla="*/ 492820 h 504919"/>
                <a:gd name="connsiteX32" fmla="*/ 140518 w 378573"/>
                <a:gd name="connsiteY32" fmla="*/ 390515 h 504919"/>
                <a:gd name="connsiteX33" fmla="*/ 14051 w 378573"/>
                <a:gd name="connsiteY33" fmla="*/ 386115 h 504919"/>
                <a:gd name="connsiteX34" fmla="*/ 0 w 378573"/>
                <a:gd name="connsiteY34" fmla="*/ 276111 h 504919"/>
                <a:gd name="connsiteX35" fmla="*/ 50421 w 378573"/>
                <a:gd name="connsiteY35" fmla="*/ 180407 h 504919"/>
                <a:gd name="connsiteX36" fmla="*/ 22317 w 378573"/>
                <a:gd name="connsiteY36" fmla="*/ 114404 h 504919"/>
                <a:gd name="connsiteX37" fmla="*/ 34716 w 378573"/>
                <a:gd name="connsiteY37" fmla="*/ 82503 h 504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78573" h="504919">
                  <a:moveTo>
                    <a:pt x="360390" y="409216"/>
                  </a:moveTo>
                  <a:lnTo>
                    <a:pt x="367003" y="408116"/>
                  </a:lnTo>
                  <a:lnTo>
                    <a:pt x="367003" y="413616"/>
                  </a:lnTo>
                  <a:lnTo>
                    <a:pt x="366177" y="414717"/>
                  </a:lnTo>
                  <a:lnTo>
                    <a:pt x="366177" y="414717"/>
                  </a:lnTo>
                  <a:lnTo>
                    <a:pt x="362043" y="411416"/>
                  </a:lnTo>
                  <a:lnTo>
                    <a:pt x="360390" y="409216"/>
                  </a:lnTo>
                  <a:close/>
                  <a:moveTo>
                    <a:pt x="34716" y="82503"/>
                  </a:moveTo>
                  <a:lnTo>
                    <a:pt x="69432" y="79203"/>
                  </a:lnTo>
                  <a:lnTo>
                    <a:pt x="138040" y="97904"/>
                  </a:lnTo>
                  <a:lnTo>
                    <a:pt x="94230" y="58303"/>
                  </a:lnTo>
                  <a:lnTo>
                    <a:pt x="115721" y="38502"/>
                  </a:lnTo>
                  <a:lnTo>
                    <a:pt x="204166" y="11001"/>
                  </a:lnTo>
                  <a:lnTo>
                    <a:pt x="300050" y="0"/>
                  </a:lnTo>
                  <a:lnTo>
                    <a:pt x="352125" y="18700"/>
                  </a:lnTo>
                  <a:lnTo>
                    <a:pt x="330633" y="101203"/>
                  </a:lnTo>
                  <a:lnTo>
                    <a:pt x="378574" y="83604"/>
                  </a:lnTo>
                  <a:lnTo>
                    <a:pt x="357911" y="137505"/>
                  </a:lnTo>
                  <a:lnTo>
                    <a:pt x="319061" y="170507"/>
                  </a:lnTo>
                  <a:lnTo>
                    <a:pt x="342206" y="188108"/>
                  </a:lnTo>
                  <a:lnTo>
                    <a:pt x="351298" y="256310"/>
                  </a:lnTo>
                  <a:lnTo>
                    <a:pt x="290957" y="269511"/>
                  </a:lnTo>
                  <a:lnTo>
                    <a:pt x="343031" y="288211"/>
                  </a:lnTo>
                  <a:lnTo>
                    <a:pt x="367003" y="325613"/>
                  </a:lnTo>
                  <a:lnTo>
                    <a:pt x="351298" y="339913"/>
                  </a:lnTo>
                  <a:lnTo>
                    <a:pt x="373615" y="372916"/>
                  </a:lnTo>
                  <a:lnTo>
                    <a:pt x="357084" y="392715"/>
                  </a:lnTo>
                  <a:lnTo>
                    <a:pt x="273599" y="376215"/>
                  </a:lnTo>
                  <a:lnTo>
                    <a:pt x="234750" y="388315"/>
                  </a:lnTo>
                  <a:lnTo>
                    <a:pt x="233924" y="432318"/>
                  </a:lnTo>
                  <a:lnTo>
                    <a:pt x="199205" y="504920"/>
                  </a:lnTo>
                  <a:lnTo>
                    <a:pt x="114895" y="492820"/>
                  </a:lnTo>
                  <a:lnTo>
                    <a:pt x="140518" y="390515"/>
                  </a:lnTo>
                  <a:lnTo>
                    <a:pt x="14051" y="386115"/>
                  </a:lnTo>
                  <a:lnTo>
                    <a:pt x="0" y="276111"/>
                  </a:lnTo>
                  <a:lnTo>
                    <a:pt x="50421" y="180407"/>
                  </a:lnTo>
                  <a:lnTo>
                    <a:pt x="22317" y="114404"/>
                  </a:lnTo>
                  <a:lnTo>
                    <a:pt x="34716" y="82503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E8D03AA1-83D5-BFCF-30E7-4EDCF9D22949}"/>
                </a:ext>
              </a:extLst>
            </p:cNvPr>
            <p:cNvSpPr>
              <a:spLocks/>
            </p:cNvSpPr>
            <p:nvPr/>
          </p:nvSpPr>
          <p:spPr>
            <a:xfrm>
              <a:off x="4207368" y="9755413"/>
              <a:ext cx="367108" cy="335386"/>
            </a:xfrm>
            <a:custGeom>
              <a:avLst/>
              <a:gdLst>
                <a:gd name="connsiteX0" fmla="*/ 438916 w 458753"/>
                <a:gd name="connsiteY0" fmla="*/ 194709 h 346513"/>
                <a:gd name="connsiteX1" fmla="*/ 458754 w 458753"/>
                <a:gd name="connsiteY1" fmla="*/ 246410 h 346513"/>
                <a:gd name="connsiteX2" fmla="*/ 413292 w 458753"/>
                <a:gd name="connsiteY2" fmla="*/ 315714 h 346513"/>
                <a:gd name="connsiteX3" fmla="*/ 367003 w 458753"/>
                <a:gd name="connsiteY3" fmla="*/ 346514 h 346513"/>
                <a:gd name="connsiteX4" fmla="*/ 237229 w 458753"/>
                <a:gd name="connsiteY4" fmla="*/ 336614 h 346513"/>
                <a:gd name="connsiteX5" fmla="*/ 100843 w 458753"/>
                <a:gd name="connsiteY5" fmla="*/ 346514 h 346513"/>
                <a:gd name="connsiteX6" fmla="*/ 85137 w 458753"/>
                <a:gd name="connsiteY6" fmla="*/ 273911 h 346513"/>
                <a:gd name="connsiteX7" fmla="*/ 57860 w 458753"/>
                <a:gd name="connsiteY7" fmla="*/ 243110 h 346513"/>
                <a:gd name="connsiteX8" fmla="*/ 29757 w 458753"/>
                <a:gd name="connsiteY8" fmla="*/ 246410 h 346513"/>
                <a:gd name="connsiteX9" fmla="*/ 6613 w 458753"/>
                <a:gd name="connsiteY9" fmla="*/ 213409 h 346513"/>
                <a:gd name="connsiteX10" fmla="*/ 23971 w 458753"/>
                <a:gd name="connsiteY10" fmla="*/ 154007 h 346513"/>
                <a:gd name="connsiteX11" fmla="*/ 0 w 458753"/>
                <a:gd name="connsiteY11" fmla="*/ 124306 h 346513"/>
                <a:gd name="connsiteX12" fmla="*/ 87617 w 458753"/>
                <a:gd name="connsiteY12" fmla="*/ 51703 h 346513"/>
                <a:gd name="connsiteX13" fmla="*/ 123161 w 458753"/>
                <a:gd name="connsiteY13" fmla="*/ 39603 h 346513"/>
                <a:gd name="connsiteX14" fmla="*/ 154571 w 458753"/>
                <a:gd name="connsiteY14" fmla="*/ 64903 h 346513"/>
                <a:gd name="connsiteX15" fmla="*/ 212432 w 458753"/>
                <a:gd name="connsiteY15" fmla="*/ 70403 h 346513"/>
                <a:gd name="connsiteX16" fmla="*/ 192593 w 458753"/>
                <a:gd name="connsiteY16" fmla="*/ 0 h 346513"/>
                <a:gd name="connsiteX17" fmla="*/ 279385 w 458753"/>
                <a:gd name="connsiteY17" fmla="*/ 51703 h 346513"/>
                <a:gd name="connsiteX18" fmla="*/ 351298 w 458753"/>
                <a:gd name="connsiteY18" fmla="*/ 152906 h 346513"/>
                <a:gd name="connsiteX19" fmla="*/ 364524 w 458753"/>
                <a:gd name="connsiteY19" fmla="*/ 148506 h 346513"/>
                <a:gd name="connsiteX20" fmla="*/ 438916 w 458753"/>
                <a:gd name="connsiteY20" fmla="*/ 194709 h 34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8753" h="346513">
                  <a:moveTo>
                    <a:pt x="438916" y="194709"/>
                  </a:moveTo>
                  <a:lnTo>
                    <a:pt x="458754" y="246410"/>
                  </a:lnTo>
                  <a:lnTo>
                    <a:pt x="413292" y="315714"/>
                  </a:lnTo>
                  <a:lnTo>
                    <a:pt x="367003" y="346514"/>
                  </a:lnTo>
                  <a:lnTo>
                    <a:pt x="237229" y="336614"/>
                  </a:lnTo>
                  <a:lnTo>
                    <a:pt x="100843" y="346514"/>
                  </a:lnTo>
                  <a:lnTo>
                    <a:pt x="85137" y="273911"/>
                  </a:lnTo>
                  <a:lnTo>
                    <a:pt x="57860" y="243110"/>
                  </a:lnTo>
                  <a:lnTo>
                    <a:pt x="29757" y="246410"/>
                  </a:lnTo>
                  <a:lnTo>
                    <a:pt x="6613" y="213409"/>
                  </a:lnTo>
                  <a:lnTo>
                    <a:pt x="23971" y="154007"/>
                  </a:lnTo>
                  <a:lnTo>
                    <a:pt x="0" y="124306"/>
                  </a:lnTo>
                  <a:lnTo>
                    <a:pt x="87617" y="51703"/>
                  </a:lnTo>
                  <a:lnTo>
                    <a:pt x="123161" y="39603"/>
                  </a:lnTo>
                  <a:lnTo>
                    <a:pt x="154571" y="64903"/>
                  </a:lnTo>
                  <a:lnTo>
                    <a:pt x="212432" y="70403"/>
                  </a:lnTo>
                  <a:lnTo>
                    <a:pt x="192593" y="0"/>
                  </a:lnTo>
                  <a:lnTo>
                    <a:pt x="279385" y="51703"/>
                  </a:lnTo>
                  <a:lnTo>
                    <a:pt x="351298" y="152906"/>
                  </a:lnTo>
                  <a:lnTo>
                    <a:pt x="364524" y="148506"/>
                  </a:lnTo>
                  <a:lnTo>
                    <a:pt x="438916" y="194709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C84374F7-81F8-EA26-690E-FB1607AA6466}"/>
                </a:ext>
              </a:extLst>
            </p:cNvPr>
            <p:cNvSpPr>
              <a:spLocks/>
            </p:cNvSpPr>
            <p:nvPr/>
          </p:nvSpPr>
          <p:spPr>
            <a:xfrm>
              <a:off x="4501055" y="9710694"/>
              <a:ext cx="545040" cy="531296"/>
            </a:xfrm>
            <a:custGeom>
              <a:avLst/>
              <a:gdLst>
                <a:gd name="connsiteX0" fmla="*/ 0 w 681104"/>
                <a:gd name="connsiteY0" fmla="*/ 392715 h 548922"/>
                <a:gd name="connsiteX1" fmla="*/ 46290 w 681104"/>
                <a:gd name="connsiteY1" fmla="*/ 361915 h 548922"/>
                <a:gd name="connsiteX2" fmla="*/ 91751 w 681104"/>
                <a:gd name="connsiteY2" fmla="*/ 292611 h 548922"/>
                <a:gd name="connsiteX3" fmla="*/ 71913 w 681104"/>
                <a:gd name="connsiteY3" fmla="*/ 240910 h 548922"/>
                <a:gd name="connsiteX4" fmla="*/ 136386 w 681104"/>
                <a:gd name="connsiteY4" fmla="*/ 191408 h 548922"/>
                <a:gd name="connsiteX5" fmla="*/ 171104 w 681104"/>
                <a:gd name="connsiteY5" fmla="*/ 196907 h 548922"/>
                <a:gd name="connsiteX6" fmla="*/ 197553 w 681104"/>
                <a:gd name="connsiteY6" fmla="*/ 101203 h 548922"/>
                <a:gd name="connsiteX7" fmla="*/ 228964 w 681104"/>
                <a:gd name="connsiteY7" fmla="*/ 74803 h 548922"/>
                <a:gd name="connsiteX8" fmla="*/ 298397 w 681104"/>
                <a:gd name="connsiteY8" fmla="*/ 90204 h 548922"/>
                <a:gd name="connsiteX9" fmla="*/ 363697 w 681104"/>
                <a:gd name="connsiteY9" fmla="*/ 49502 h 548922"/>
                <a:gd name="connsiteX10" fmla="*/ 390974 w 681104"/>
                <a:gd name="connsiteY10" fmla="*/ 8800 h 548922"/>
                <a:gd name="connsiteX11" fmla="*/ 414945 w 681104"/>
                <a:gd name="connsiteY11" fmla="*/ 35201 h 548922"/>
                <a:gd name="connsiteX12" fmla="*/ 458755 w 681104"/>
                <a:gd name="connsiteY12" fmla="*/ 0 h 548922"/>
                <a:gd name="connsiteX13" fmla="*/ 475286 w 681104"/>
                <a:gd name="connsiteY13" fmla="*/ 28602 h 548922"/>
                <a:gd name="connsiteX14" fmla="*/ 508349 w 681104"/>
                <a:gd name="connsiteY14" fmla="*/ 38502 h 548922"/>
                <a:gd name="connsiteX15" fmla="*/ 538106 w 681104"/>
                <a:gd name="connsiteY15" fmla="*/ 88004 h 548922"/>
                <a:gd name="connsiteX16" fmla="*/ 585221 w 681104"/>
                <a:gd name="connsiteY16" fmla="*/ 51703 h 548922"/>
                <a:gd name="connsiteX17" fmla="*/ 619939 w 681104"/>
                <a:gd name="connsiteY17" fmla="*/ 94604 h 548922"/>
                <a:gd name="connsiteX18" fmla="*/ 647215 w 681104"/>
                <a:gd name="connsiteY18" fmla="*/ 104504 h 548922"/>
                <a:gd name="connsiteX19" fmla="*/ 681105 w 681104"/>
                <a:gd name="connsiteY19" fmla="*/ 147406 h 548922"/>
                <a:gd name="connsiteX20" fmla="*/ 674492 w 681104"/>
                <a:gd name="connsiteY20" fmla="*/ 259611 h 548922"/>
                <a:gd name="connsiteX21" fmla="*/ 669533 w 681104"/>
                <a:gd name="connsiteY21" fmla="*/ 348714 h 548922"/>
                <a:gd name="connsiteX22" fmla="*/ 662095 w 681104"/>
                <a:gd name="connsiteY22" fmla="*/ 484019 h 548922"/>
                <a:gd name="connsiteX23" fmla="*/ 567863 w 681104"/>
                <a:gd name="connsiteY23" fmla="*/ 478520 h 548922"/>
                <a:gd name="connsiteX24" fmla="*/ 514962 w 681104"/>
                <a:gd name="connsiteY24" fmla="*/ 493920 h 548922"/>
                <a:gd name="connsiteX25" fmla="*/ 485205 w 681104"/>
                <a:gd name="connsiteY25" fmla="*/ 511520 h 548922"/>
                <a:gd name="connsiteX26" fmla="*/ 352124 w 681104"/>
                <a:gd name="connsiteY26" fmla="*/ 501620 h 548922"/>
                <a:gd name="connsiteX27" fmla="*/ 278559 w 681104"/>
                <a:gd name="connsiteY27" fmla="*/ 513720 h 548922"/>
                <a:gd name="connsiteX28" fmla="*/ 213260 w 681104"/>
                <a:gd name="connsiteY28" fmla="*/ 548922 h 548922"/>
                <a:gd name="connsiteX29" fmla="*/ 198380 w 681104"/>
                <a:gd name="connsiteY29" fmla="*/ 515920 h 548922"/>
                <a:gd name="connsiteX30" fmla="*/ 85965 w 681104"/>
                <a:gd name="connsiteY30" fmla="*/ 426817 h 548922"/>
                <a:gd name="connsiteX31" fmla="*/ 28105 w 681104"/>
                <a:gd name="connsiteY31" fmla="*/ 418016 h 548922"/>
                <a:gd name="connsiteX32" fmla="*/ 0 w 681104"/>
                <a:gd name="connsiteY32" fmla="*/ 392715 h 548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81104" h="548922">
                  <a:moveTo>
                    <a:pt x="0" y="392715"/>
                  </a:moveTo>
                  <a:lnTo>
                    <a:pt x="46290" y="361915"/>
                  </a:lnTo>
                  <a:lnTo>
                    <a:pt x="91751" y="292611"/>
                  </a:lnTo>
                  <a:lnTo>
                    <a:pt x="71913" y="240910"/>
                  </a:lnTo>
                  <a:lnTo>
                    <a:pt x="136386" y="191408"/>
                  </a:lnTo>
                  <a:lnTo>
                    <a:pt x="171104" y="196907"/>
                  </a:lnTo>
                  <a:lnTo>
                    <a:pt x="197553" y="101203"/>
                  </a:lnTo>
                  <a:lnTo>
                    <a:pt x="228964" y="74803"/>
                  </a:lnTo>
                  <a:lnTo>
                    <a:pt x="298397" y="90204"/>
                  </a:lnTo>
                  <a:lnTo>
                    <a:pt x="363697" y="49502"/>
                  </a:lnTo>
                  <a:lnTo>
                    <a:pt x="390974" y="8800"/>
                  </a:lnTo>
                  <a:lnTo>
                    <a:pt x="414945" y="35201"/>
                  </a:lnTo>
                  <a:lnTo>
                    <a:pt x="458755" y="0"/>
                  </a:lnTo>
                  <a:lnTo>
                    <a:pt x="475286" y="28602"/>
                  </a:lnTo>
                  <a:lnTo>
                    <a:pt x="508349" y="38502"/>
                  </a:lnTo>
                  <a:lnTo>
                    <a:pt x="538106" y="88004"/>
                  </a:lnTo>
                  <a:lnTo>
                    <a:pt x="585221" y="51703"/>
                  </a:lnTo>
                  <a:lnTo>
                    <a:pt x="619939" y="94604"/>
                  </a:lnTo>
                  <a:lnTo>
                    <a:pt x="647215" y="104504"/>
                  </a:lnTo>
                  <a:lnTo>
                    <a:pt x="681105" y="147406"/>
                  </a:lnTo>
                  <a:lnTo>
                    <a:pt x="674492" y="259611"/>
                  </a:lnTo>
                  <a:lnTo>
                    <a:pt x="669533" y="348714"/>
                  </a:lnTo>
                  <a:lnTo>
                    <a:pt x="662095" y="484019"/>
                  </a:lnTo>
                  <a:lnTo>
                    <a:pt x="567863" y="478520"/>
                  </a:lnTo>
                  <a:lnTo>
                    <a:pt x="514962" y="493920"/>
                  </a:lnTo>
                  <a:lnTo>
                    <a:pt x="485205" y="511520"/>
                  </a:lnTo>
                  <a:lnTo>
                    <a:pt x="352124" y="501620"/>
                  </a:lnTo>
                  <a:lnTo>
                    <a:pt x="278559" y="513720"/>
                  </a:lnTo>
                  <a:lnTo>
                    <a:pt x="213260" y="548922"/>
                  </a:lnTo>
                  <a:lnTo>
                    <a:pt x="198380" y="515920"/>
                  </a:lnTo>
                  <a:lnTo>
                    <a:pt x="85965" y="426817"/>
                  </a:lnTo>
                  <a:lnTo>
                    <a:pt x="28105" y="418016"/>
                  </a:lnTo>
                  <a:lnTo>
                    <a:pt x="0" y="392715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4" name="Freeform 383">
              <a:extLst>
                <a:ext uri="{FF2B5EF4-FFF2-40B4-BE49-F238E27FC236}">
                  <a16:creationId xmlns:a16="http://schemas.microsoft.com/office/drawing/2014/main" id="{CF9CC80E-E580-1D48-4626-BD952324A223}"/>
                </a:ext>
              </a:extLst>
            </p:cNvPr>
            <p:cNvSpPr>
              <a:spLocks/>
            </p:cNvSpPr>
            <p:nvPr/>
          </p:nvSpPr>
          <p:spPr>
            <a:xfrm>
              <a:off x="4655836" y="10188755"/>
              <a:ext cx="276488" cy="323674"/>
            </a:xfrm>
            <a:custGeom>
              <a:avLst/>
              <a:gdLst>
                <a:gd name="connsiteX0" fmla="*/ 8266 w 345511"/>
                <a:gd name="connsiteY0" fmla="*/ 303612 h 334412"/>
                <a:gd name="connsiteX1" fmla="*/ 0 w 345511"/>
                <a:gd name="connsiteY1" fmla="*/ 267310 h 334412"/>
                <a:gd name="connsiteX2" fmla="*/ 11572 w 345511"/>
                <a:gd name="connsiteY2" fmla="*/ 200207 h 334412"/>
                <a:gd name="connsiteX3" fmla="*/ 3306 w 345511"/>
                <a:gd name="connsiteY3" fmla="*/ 146306 h 334412"/>
                <a:gd name="connsiteX4" fmla="*/ 19839 w 345511"/>
                <a:gd name="connsiteY4" fmla="*/ 55002 h 334412"/>
                <a:gd name="connsiteX5" fmla="*/ 85138 w 345511"/>
                <a:gd name="connsiteY5" fmla="*/ 19800 h 334412"/>
                <a:gd name="connsiteX6" fmla="*/ 158703 w 345511"/>
                <a:gd name="connsiteY6" fmla="*/ 7700 h 334412"/>
                <a:gd name="connsiteX7" fmla="*/ 291784 w 345511"/>
                <a:gd name="connsiteY7" fmla="*/ 17600 h 334412"/>
                <a:gd name="connsiteX8" fmla="*/ 321541 w 345511"/>
                <a:gd name="connsiteY8" fmla="*/ 0 h 334412"/>
                <a:gd name="connsiteX9" fmla="*/ 345512 w 345511"/>
                <a:gd name="connsiteY9" fmla="*/ 61602 h 334412"/>
                <a:gd name="connsiteX10" fmla="*/ 342206 w 345511"/>
                <a:gd name="connsiteY10" fmla="*/ 108903 h 334412"/>
                <a:gd name="connsiteX11" fmla="*/ 304183 w 345511"/>
                <a:gd name="connsiteY11" fmla="*/ 234308 h 334412"/>
                <a:gd name="connsiteX12" fmla="*/ 233923 w 345511"/>
                <a:gd name="connsiteY12" fmla="*/ 334413 h 334412"/>
                <a:gd name="connsiteX13" fmla="*/ 201686 w 345511"/>
                <a:gd name="connsiteY13" fmla="*/ 269511 h 334412"/>
                <a:gd name="connsiteX14" fmla="*/ 138866 w 345511"/>
                <a:gd name="connsiteY14" fmla="*/ 273911 h 334412"/>
                <a:gd name="connsiteX15" fmla="*/ 117374 w 345511"/>
                <a:gd name="connsiteY15" fmla="*/ 290411 h 334412"/>
                <a:gd name="connsiteX16" fmla="*/ 8266 w 345511"/>
                <a:gd name="connsiteY16" fmla="*/ 303612 h 33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511" h="334412">
                  <a:moveTo>
                    <a:pt x="8266" y="303612"/>
                  </a:moveTo>
                  <a:lnTo>
                    <a:pt x="0" y="267310"/>
                  </a:lnTo>
                  <a:lnTo>
                    <a:pt x="11572" y="200207"/>
                  </a:lnTo>
                  <a:lnTo>
                    <a:pt x="3306" y="146306"/>
                  </a:lnTo>
                  <a:lnTo>
                    <a:pt x="19839" y="55002"/>
                  </a:lnTo>
                  <a:lnTo>
                    <a:pt x="85138" y="19800"/>
                  </a:lnTo>
                  <a:lnTo>
                    <a:pt x="158703" y="7700"/>
                  </a:lnTo>
                  <a:lnTo>
                    <a:pt x="291784" y="17600"/>
                  </a:lnTo>
                  <a:lnTo>
                    <a:pt x="321541" y="0"/>
                  </a:lnTo>
                  <a:lnTo>
                    <a:pt x="345512" y="61602"/>
                  </a:lnTo>
                  <a:lnTo>
                    <a:pt x="342206" y="108903"/>
                  </a:lnTo>
                  <a:lnTo>
                    <a:pt x="304183" y="234308"/>
                  </a:lnTo>
                  <a:lnTo>
                    <a:pt x="233923" y="334413"/>
                  </a:lnTo>
                  <a:lnTo>
                    <a:pt x="201686" y="269511"/>
                  </a:lnTo>
                  <a:lnTo>
                    <a:pt x="138866" y="273911"/>
                  </a:lnTo>
                  <a:lnTo>
                    <a:pt x="117374" y="290411"/>
                  </a:lnTo>
                  <a:lnTo>
                    <a:pt x="8266" y="303612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DC0D92D3-77B4-693E-53CE-44C72E04A817}"/>
                </a:ext>
              </a:extLst>
            </p:cNvPr>
            <p:cNvSpPr>
              <a:spLocks/>
            </p:cNvSpPr>
            <p:nvPr/>
          </p:nvSpPr>
          <p:spPr>
            <a:xfrm>
              <a:off x="4287404" y="10081218"/>
              <a:ext cx="384308" cy="446118"/>
            </a:xfrm>
            <a:custGeom>
              <a:avLst/>
              <a:gdLst>
                <a:gd name="connsiteX0" fmla="*/ 480246 w 480246"/>
                <a:gd name="connsiteY0" fmla="*/ 166107 h 460918"/>
                <a:gd name="connsiteX1" fmla="*/ 463713 w 480246"/>
                <a:gd name="connsiteY1" fmla="*/ 257411 h 460918"/>
                <a:gd name="connsiteX2" fmla="*/ 471980 w 480246"/>
                <a:gd name="connsiteY2" fmla="*/ 311312 h 460918"/>
                <a:gd name="connsiteX3" fmla="*/ 460407 w 480246"/>
                <a:gd name="connsiteY3" fmla="*/ 378415 h 460918"/>
                <a:gd name="connsiteX4" fmla="*/ 468674 w 480246"/>
                <a:gd name="connsiteY4" fmla="*/ 414717 h 460918"/>
                <a:gd name="connsiteX5" fmla="*/ 456275 w 480246"/>
                <a:gd name="connsiteY5" fmla="*/ 418016 h 460918"/>
                <a:gd name="connsiteX6" fmla="*/ 438090 w 480246"/>
                <a:gd name="connsiteY6" fmla="*/ 449918 h 460918"/>
                <a:gd name="connsiteX7" fmla="*/ 404199 w 480246"/>
                <a:gd name="connsiteY7" fmla="*/ 460918 h 460918"/>
                <a:gd name="connsiteX8" fmla="*/ 357911 w 480246"/>
                <a:gd name="connsiteY8" fmla="*/ 429017 h 460918"/>
                <a:gd name="connsiteX9" fmla="*/ 245496 w 480246"/>
                <a:gd name="connsiteY9" fmla="*/ 433417 h 460918"/>
                <a:gd name="connsiteX10" fmla="*/ 201686 w 480246"/>
                <a:gd name="connsiteY10" fmla="*/ 372914 h 460918"/>
                <a:gd name="connsiteX11" fmla="*/ 94231 w 480246"/>
                <a:gd name="connsiteY11" fmla="*/ 306911 h 460918"/>
                <a:gd name="connsiteX12" fmla="*/ 54555 w 480246"/>
                <a:gd name="connsiteY12" fmla="*/ 245309 h 460918"/>
                <a:gd name="connsiteX13" fmla="*/ 0 w 480246"/>
                <a:gd name="connsiteY13" fmla="*/ 195808 h 460918"/>
                <a:gd name="connsiteX14" fmla="*/ 74393 w 480246"/>
                <a:gd name="connsiteY14" fmla="*/ 68203 h 460918"/>
                <a:gd name="connsiteX15" fmla="*/ 827 w 480246"/>
                <a:gd name="connsiteY15" fmla="*/ 9900 h 460918"/>
                <a:gd name="connsiteX16" fmla="*/ 137213 w 480246"/>
                <a:gd name="connsiteY16" fmla="*/ 0 h 460918"/>
                <a:gd name="connsiteX17" fmla="*/ 266986 w 480246"/>
                <a:gd name="connsiteY17" fmla="*/ 9900 h 460918"/>
                <a:gd name="connsiteX18" fmla="*/ 295091 w 480246"/>
                <a:gd name="connsiteY18" fmla="*/ 35201 h 460918"/>
                <a:gd name="connsiteX19" fmla="*/ 352951 w 480246"/>
                <a:gd name="connsiteY19" fmla="*/ 44001 h 460918"/>
                <a:gd name="connsiteX20" fmla="*/ 465366 w 480246"/>
                <a:gd name="connsiteY20" fmla="*/ 133105 h 460918"/>
                <a:gd name="connsiteX21" fmla="*/ 480246 w 480246"/>
                <a:gd name="connsiteY21" fmla="*/ 166107 h 4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0246" h="460918">
                  <a:moveTo>
                    <a:pt x="480246" y="166107"/>
                  </a:moveTo>
                  <a:lnTo>
                    <a:pt x="463713" y="257411"/>
                  </a:lnTo>
                  <a:lnTo>
                    <a:pt x="471980" y="311312"/>
                  </a:lnTo>
                  <a:lnTo>
                    <a:pt x="460407" y="378415"/>
                  </a:lnTo>
                  <a:lnTo>
                    <a:pt x="468674" y="414717"/>
                  </a:lnTo>
                  <a:lnTo>
                    <a:pt x="456275" y="418016"/>
                  </a:lnTo>
                  <a:lnTo>
                    <a:pt x="438090" y="449918"/>
                  </a:lnTo>
                  <a:lnTo>
                    <a:pt x="404199" y="460918"/>
                  </a:lnTo>
                  <a:lnTo>
                    <a:pt x="357911" y="429017"/>
                  </a:lnTo>
                  <a:lnTo>
                    <a:pt x="245496" y="433417"/>
                  </a:lnTo>
                  <a:lnTo>
                    <a:pt x="201686" y="372914"/>
                  </a:lnTo>
                  <a:lnTo>
                    <a:pt x="94231" y="306911"/>
                  </a:lnTo>
                  <a:lnTo>
                    <a:pt x="54555" y="245309"/>
                  </a:lnTo>
                  <a:lnTo>
                    <a:pt x="0" y="195808"/>
                  </a:lnTo>
                  <a:lnTo>
                    <a:pt x="74393" y="68203"/>
                  </a:lnTo>
                  <a:lnTo>
                    <a:pt x="827" y="9900"/>
                  </a:lnTo>
                  <a:lnTo>
                    <a:pt x="137213" y="0"/>
                  </a:lnTo>
                  <a:lnTo>
                    <a:pt x="266986" y="9900"/>
                  </a:lnTo>
                  <a:lnTo>
                    <a:pt x="295091" y="35201"/>
                  </a:lnTo>
                  <a:lnTo>
                    <a:pt x="352951" y="44001"/>
                  </a:lnTo>
                  <a:lnTo>
                    <a:pt x="465366" y="133105"/>
                  </a:lnTo>
                  <a:lnTo>
                    <a:pt x="480246" y="166107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6" name="Freeform 385">
              <a:extLst>
                <a:ext uri="{FF2B5EF4-FFF2-40B4-BE49-F238E27FC236}">
                  <a16:creationId xmlns:a16="http://schemas.microsoft.com/office/drawing/2014/main" id="{CCDDDC37-7891-703C-3B5E-178D616831F5}"/>
                </a:ext>
              </a:extLst>
            </p:cNvPr>
            <p:cNvSpPr>
              <a:spLocks/>
            </p:cNvSpPr>
            <p:nvPr/>
          </p:nvSpPr>
          <p:spPr>
            <a:xfrm>
              <a:off x="5677787" y="10354851"/>
              <a:ext cx="425317" cy="500419"/>
            </a:xfrm>
            <a:custGeom>
              <a:avLst/>
              <a:gdLst>
                <a:gd name="connsiteX0" fmla="*/ 531493 w 531493"/>
                <a:gd name="connsiteY0" fmla="*/ 30801 h 517021"/>
                <a:gd name="connsiteX1" fmla="*/ 531493 w 531493"/>
                <a:gd name="connsiteY1" fmla="*/ 53901 h 517021"/>
                <a:gd name="connsiteX2" fmla="*/ 530668 w 531493"/>
                <a:gd name="connsiteY2" fmla="*/ 101203 h 517021"/>
                <a:gd name="connsiteX3" fmla="*/ 518269 w 531493"/>
                <a:gd name="connsiteY3" fmla="*/ 408116 h 517021"/>
                <a:gd name="connsiteX4" fmla="*/ 514962 w 531493"/>
                <a:gd name="connsiteY4" fmla="*/ 509320 h 517021"/>
                <a:gd name="connsiteX5" fmla="*/ 363698 w 531493"/>
                <a:gd name="connsiteY5" fmla="*/ 511520 h 517021"/>
                <a:gd name="connsiteX6" fmla="*/ 300050 w 531493"/>
                <a:gd name="connsiteY6" fmla="*/ 512621 h 517021"/>
                <a:gd name="connsiteX7" fmla="*/ 161184 w 531493"/>
                <a:gd name="connsiteY7" fmla="*/ 513720 h 517021"/>
                <a:gd name="connsiteX8" fmla="*/ 0 w 531493"/>
                <a:gd name="connsiteY8" fmla="*/ 517021 h 517021"/>
                <a:gd name="connsiteX9" fmla="*/ 9093 w 531493"/>
                <a:gd name="connsiteY9" fmla="*/ 297012 h 517021"/>
                <a:gd name="connsiteX10" fmla="*/ 25624 w 531493"/>
                <a:gd name="connsiteY10" fmla="*/ 0 h 517021"/>
                <a:gd name="connsiteX11" fmla="*/ 328153 w 531493"/>
                <a:gd name="connsiteY11" fmla="*/ 17601 h 517021"/>
                <a:gd name="connsiteX12" fmla="*/ 531493 w 531493"/>
                <a:gd name="connsiteY12" fmla="*/ 30801 h 51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1493" h="517021">
                  <a:moveTo>
                    <a:pt x="531493" y="30801"/>
                  </a:moveTo>
                  <a:lnTo>
                    <a:pt x="531493" y="53901"/>
                  </a:lnTo>
                  <a:lnTo>
                    <a:pt x="530668" y="101203"/>
                  </a:lnTo>
                  <a:lnTo>
                    <a:pt x="518269" y="408116"/>
                  </a:lnTo>
                  <a:lnTo>
                    <a:pt x="514962" y="509320"/>
                  </a:lnTo>
                  <a:lnTo>
                    <a:pt x="363698" y="511520"/>
                  </a:lnTo>
                  <a:lnTo>
                    <a:pt x="300050" y="512621"/>
                  </a:lnTo>
                  <a:lnTo>
                    <a:pt x="161184" y="513720"/>
                  </a:lnTo>
                  <a:lnTo>
                    <a:pt x="0" y="517021"/>
                  </a:lnTo>
                  <a:lnTo>
                    <a:pt x="9093" y="297012"/>
                  </a:lnTo>
                  <a:lnTo>
                    <a:pt x="25624" y="0"/>
                  </a:lnTo>
                  <a:lnTo>
                    <a:pt x="328153" y="17601"/>
                  </a:lnTo>
                  <a:lnTo>
                    <a:pt x="531493" y="30801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7" name="Freeform 386">
              <a:extLst>
                <a:ext uri="{FF2B5EF4-FFF2-40B4-BE49-F238E27FC236}">
                  <a16:creationId xmlns:a16="http://schemas.microsoft.com/office/drawing/2014/main" id="{F71EF4A8-F754-E64A-4309-A76DD31F7BAC}"/>
                </a:ext>
              </a:extLst>
            </p:cNvPr>
            <p:cNvSpPr>
              <a:spLocks/>
            </p:cNvSpPr>
            <p:nvPr/>
          </p:nvSpPr>
          <p:spPr>
            <a:xfrm>
              <a:off x="8354046" y="9810777"/>
              <a:ext cx="255322" cy="406724"/>
            </a:xfrm>
            <a:custGeom>
              <a:avLst/>
              <a:gdLst>
                <a:gd name="connsiteX0" fmla="*/ 40502 w 319061"/>
                <a:gd name="connsiteY0" fmla="*/ 67103 h 420217"/>
                <a:gd name="connsiteX1" fmla="*/ 85965 w 319061"/>
                <a:gd name="connsiteY1" fmla="*/ 30802 h 420217"/>
                <a:gd name="connsiteX2" fmla="*/ 126468 w 319061"/>
                <a:gd name="connsiteY2" fmla="*/ 37402 h 420217"/>
                <a:gd name="connsiteX3" fmla="*/ 165316 w 319061"/>
                <a:gd name="connsiteY3" fmla="*/ 0 h 420217"/>
                <a:gd name="connsiteX4" fmla="*/ 154571 w 319061"/>
                <a:gd name="connsiteY4" fmla="*/ 117705 h 420217"/>
                <a:gd name="connsiteX5" fmla="*/ 138040 w 319061"/>
                <a:gd name="connsiteY5" fmla="*/ 140806 h 420217"/>
                <a:gd name="connsiteX6" fmla="*/ 158703 w 319061"/>
                <a:gd name="connsiteY6" fmla="*/ 298112 h 420217"/>
                <a:gd name="connsiteX7" fmla="*/ 241363 w 319061"/>
                <a:gd name="connsiteY7" fmla="*/ 331114 h 420217"/>
                <a:gd name="connsiteX8" fmla="*/ 252935 w 319061"/>
                <a:gd name="connsiteY8" fmla="*/ 320114 h 420217"/>
                <a:gd name="connsiteX9" fmla="*/ 305009 w 319061"/>
                <a:gd name="connsiteY9" fmla="*/ 341014 h 420217"/>
                <a:gd name="connsiteX10" fmla="*/ 319062 w 319061"/>
                <a:gd name="connsiteY10" fmla="*/ 349815 h 420217"/>
                <a:gd name="connsiteX11" fmla="*/ 266986 w 319061"/>
                <a:gd name="connsiteY11" fmla="*/ 398217 h 420217"/>
                <a:gd name="connsiteX12" fmla="*/ 210779 w 319061"/>
                <a:gd name="connsiteY12" fmla="*/ 420218 h 420217"/>
                <a:gd name="connsiteX13" fmla="*/ 145479 w 319061"/>
                <a:gd name="connsiteY13" fmla="*/ 418018 h 420217"/>
                <a:gd name="connsiteX14" fmla="*/ 106629 w 319061"/>
                <a:gd name="connsiteY14" fmla="*/ 363016 h 420217"/>
                <a:gd name="connsiteX15" fmla="*/ 90098 w 319061"/>
                <a:gd name="connsiteY15" fmla="*/ 392717 h 420217"/>
                <a:gd name="connsiteX16" fmla="*/ 46288 w 319061"/>
                <a:gd name="connsiteY16" fmla="*/ 371815 h 420217"/>
                <a:gd name="connsiteX17" fmla="*/ 0 w 319061"/>
                <a:gd name="connsiteY17" fmla="*/ 215609 h 420217"/>
                <a:gd name="connsiteX18" fmla="*/ 17358 w 319061"/>
                <a:gd name="connsiteY18" fmla="*/ 147406 h 420217"/>
                <a:gd name="connsiteX19" fmla="*/ 38850 w 319061"/>
                <a:gd name="connsiteY19" fmla="*/ 117705 h 420217"/>
                <a:gd name="connsiteX20" fmla="*/ 40502 w 319061"/>
                <a:gd name="connsiteY20" fmla="*/ 67103 h 42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061" h="420217">
                  <a:moveTo>
                    <a:pt x="40502" y="67103"/>
                  </a:moveTo>
                  <a:lnTo>
                    <a:pt x="85965" y="30802"/>
                  </a:lnTo>
                  <a:lnTo>
                    <a:pt x="126468" y="37402"/>
                  </a:lnTo>
                  <a:lnTo>
                    <a:pt x="165316" y="0"/>
                  </a:lnTo>
                  <a:lnTo>
                    <a:pt x="154571" y="117705"/>
                  </a:lnTo>
                  <a:lnTo>
                    <a:pt x="138040" y="140806"/>
                  </a:lnTo>
                  <a:lnTo>
                    <a:pt x="158703" y="298112"/>
                  </a:lnTo>
                  <a:lnTo>
                    <a:pt x="241363" y="331114"/>
                  </a:lnTo>
                  <a:lnTo>
                    <a:pt x="252935" y="320114"/>
                  </a:lnTo>
                  <a:lnTo>
                    <a:pt x="305009" y="341014"/>
                  </a:lnTo>
                  <a:lnTo>
                    <a:pt x="319062" y="349815"/>
                  </a:lnTo>
                  <a:lnTo>
                    <a:pt x="266986" y="398217"/>
                  </a:lnTo>
                  <a:lnTo>
                    <a:pt x="210779" y="420218"/>
                  </a:lnTo>
                  <a:lnTo>
                    <a:pt x="145479" y="418018"/>
                  </a:lnTo>
                  <a:lnTo>
                    <a:pt x="106629" y="363016"/>
                  </a:lnTo>
                  <a:lnTo>
                    <a:pt x="90098" y="392717"/>
                  </a:lnTo>
                  <a:lnTo>
                    <a:pt x="46288" y="371815"/>
                  </a:lnTo>
                  <a:lnTo>
                    <a:pt x="0" y="215609"/>
                  </a:lnTo>
                  <a:lnTo>
                    <a:pt x="17358" y="147406"/>
                  </a:lnTo>
                  <a:lnTo>
                    <a:pt x="38850" y="117705"/>
                  </a:lnTo>
                  <a:lnTo>
                    <a:pt x="40502" y="67103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8" name="Freeform 387">
              <a:extLst>
                <a:ext uri="{FF2B5EF4-FFF2-40B4-BE49-F238E27FC236}">
                  <a16:creationId xmlns:a16="http://schemas.microsoft.com/office/drawing/2014/main" id="{ABDCD892-2F31-9ECA-A712-CBAF25B4721F}"/>
                </a:ext>
              </a:extLst>
            </p:cNvPr>
            <p:cNvSpPr>
              <a:spLocks/>
            </p:cNvSpPr>
            <p:nvPr/>
          </p:nvSpPr>
          <p:spPr>
            <a:xfrm>
              <a:off x="8172807" y="9570151"/>
              <a:ext cx="397535" cy="305575"/>
            </a:xfrm>
            <a:custGeom>
              <a:avLst/>
              <a:gdLst>
                <a:gd name="connsiteX0" fmla="*/ 391800 w 496776"/>
                <a:gd name="connsiteY0" fmla="*/ 248610 h 315713"/>
                <a:gd name="connsiteX1" fmla="*/ 352952 w 496776"/>
                <a:gd name="connsiteY1" fmla="*/ 286012 h 315713"/>
                <a:gd name="connsiteX2" fmla="*/ 312449 w 496776"/>
                <a:gd name="connsiteY2" fmla="*/ 279412 h 315713"/>
                <a:gd name="connsiteX3" fmla="*/ 266986 w 496776"/>
                <a:gd name="connsiteY3" fmla="*/ 315713 h 315713"/>
                <a:gd name="connsiteX4" fmla="*/ 244669 w 496776"/>
                <a:gd name="connsiteY4" fmla="*/ 297013 h 315713"/>
                <a:gd name="connsiteX5" fmla="*/ 224004 w 496776"/>
                <a:gd name="connsiteY5" fmla="*/ 291512 h 315713"/>
                <a:gd name="connsiteX6" fmla="*/ 167796 w 496776"/>
                <a:gd name="connsiteY6" fmla="*/ 239811 h 315713"/>
                <a:gd name="connsiteX7" fmla="*/ 130600 w 496776"/>
                <a:gd name="connsiteY7" fmla="*/ 238710 h 315713"/>
                <a:gd name="connsiteX8" fmla="*/ 19012 w 496776"/>
                <a:gd name="connsiteY8" fmla="*/ 195808 h 315713"/>
                <a:gd name="connsiteX9" fmla="*/ 3306 w 496776"/>
                <a:gd name="connsiteY9" fmla="*/ 177108 h 315713"/>
                <a:gd name="connsiteX10" fmla="*/ 0 w 496776"/>
                <a:gd name="connsiteY10" fmla="*/ 106705 h 315713"/>
                <a:gd name="connsiteX11" fmla="*/ 12399 w 496776"/>
                <a:gd name="connsiteY11" fmla="*/ 108905 h 315713"/>
                <a:gd name="connsiteX12" fmla="*/ 44635 w 496776"/>
                <a:gd name="connsiteY12" fmla="*/ 47302 h 315713"/>
                <a:gd name="connsiteX13" fmla="*/ 31411 w 496776"/>
                <a:gd name="connsiteY13" fmla="*/ 16502 h 315713"/>
                <a:gd name="connsiteX14" fmla="*/ 31411 w 496776"/>
                <a:gd name="connsiteY14" fmla="*/ 6601 h 315713"/>
                <a:gd name="connsiteX15" fmla="*/ 143826 w 496776"/>
                <a:gd name="connsiteY15" fmla="*/ 5501 h 315713"/>
                <a:gd name="connsiteX16" fmla="*/ 403372 w 496776"/>
                <a:gd name="connsiteY16" fmla="*/ 0 h 315713"/>
                <a:gd name="connsiteX17" fmla="*/ 448836 w 496776"/>
                <a:gd name="connsiteY17" fmla="*/ 44003 h 315713"/>
                <a:gd name="connsiteX18" fmla="*/ 454621 w 496776"/>
                <a:gd name="connsiteY18" fmla="*/ 48403 h 315713"/>
                <a:gd name="connsiteX19" fmla="*/ 456275 w 496776"/>
                <a:gd name="connsiteY19" fmla="*/ 101205 h 315713"/>
                <a:gd name="connsiteX20" fmla="*/ 496777 w 496776"/>
                <a:gd name="connsiteY20" fmla="*/ 213409 h 315713"/>
                <a:gd name="connsiteX21" fmla="*/ 411639 w 496776"/>
                <a:gd name="connsiteY21" fmla="*/ 240910 h 315713"/>
                <a:gd name="connsiteX22" fmla="*/ 391800 w 496776"/>
                <a:gd name="connsiteY22" fmla="*/ 248610 h 31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6776" h="315713">
                  <a:moveTo>
                    <a:pt x="391800" y="248610"/>
                  </a:moveTo>
                  <a:lnTo>
                    <a:pt x="352952" y="286012"/>
                  </a:lnTo>
                  <a:lnTo>
                    <a:pt x="312449" y="279412"/>
                  </a:lnTo>
                  <a:lnTo>
                    <a:pt x="266986" y="315713"/>
                  </a:lnTo>
                  <a:lnTo>
                    <a:pt x="244669" y="297013"/>
                  </a:lnTo>
                  <a:lnTo>
                    <a:pt x="224004" y="291512"/>
                  </a:lnTo>
                  <a:lnTo>
                    <a:pt x="167796" y="239811"/>
                  </a:lnTo>
                  <a:lnTo>
                    <a:pt x="130600" y="238710"/>
                  </a:lnTo>
                  <a:lnTo>
                    <a:pt x="19012" y="195808"/>
                  </a:lnTo>
                  <a:lnTo>
                    <a:pt x="3306" y="177108"/>
                  </a:lnTo>
                  <a:lnTo>
                    <a:pt x="0" y="106705"/>
                  </a:lnTo>
                  <a:lnTo>
                    <a:pt x="12399" y="108905"/>
                  </a:lnTo>
                  <a:lnTo>
                    <a:pt x="44635" y="47302"/>
                  </a:lnTo>
                  <a:lnTo>
                    <a:pt x="31411" y="16502"/>
                  </a:lnTo>
                  <a:lnTo>
                    <a:pt x="31411" y="6601"/>
                  </a:lnTo>
                  <a:lnTo>
                    <a:pt x="143826" y="5501"/>
                  </a:lnTo>
                  <a:lnTo>
                    <a:pt x="403372" y="0"/>
                  </a:lnTo>
                  <a:lnTo>
                    <a:pt x="448836" y="44003"/>
                  </a:lnTo>
                  <a:lnTo>
                    <a:pt x="454621" y="48403"/>
                  </a:lnTo>
                  <a:lnTo>
                    <a:pt x="456275" y="101205"/>
                  </a:lnTo>
                  <a:lnTo>
                    <a:pt x="496777" y="213409"/>
                  </a:lnTo>
                  <a:lnTo>
                    <a:pt x="411639" y="240910"/>
                  </a:lnTo>
                  <a:lnTo>
                    <a:pt x="391800" y="24861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9" name="Freeform 388">
              <a:extLst>
                <a:ext uri="{FF2B5EF4-FFF2-40B4-BE49-F238E27FC236}">
                  <a16:creationId xmlns:a16="http://schemas.microsoft.com/office/drawing/2014/main" id="{154174A7-2E0B-02A3-6A60-3FAD2F028F87}"/>
                </a:ext>
              </a:extLst>
            </p:cNvPr>
            <p:cNvSpPr>
              <a:spLocks/>
            </p:cNvSpPr>
            <p:nvPr/>
          </p:nvSpPr>
          <p:spPr>
            <a:xfrm>
              <a:off x="8536608" y="9617000"/>
              <a:ext cx="355864" cy="448247"/>
            </a:xfrm>
            <a:custGeom>
              <a:avLst/>
              <a:gdLst>
                <a:gd name="connsiteX0" fmla="*/ 42156 w 444702"/>
                <a:gd name="connsiteY0" fmla="*/ 165006 h 463118"/>
                <a:gd name="connsiteX1" fmla="*/ 1654 w 444702"/>
                <a:gd name="connsiteY1" fmla="*/ 52802 h 463118"/>
                <a:gd name="connsiteX2" fmla="*/ 0 w 444702"/>
                <a:gd name="connsiteY2" fmla="*/ 0 h 463118"/>
                <a:gd name="connsiteX3" fmla="*/ 55382 w 444702"/>
                <a:gd name="connsiteY3" fmla="*/ 51701 h 463118"/>
                <a:gd name="connsiteX4" fmla="*/ 98363 w 444702"/>
                <a:gd name="connsiteY4" fmla="*/ 68201 h 463118"/>
                <a:gd name="connsiteX5" fmla="*/ 170276 w 444702"/>
                <a:gd name="connsiteY5" fmla="*/ 112204 h 463118"/>
                <a:gd name="connsiteX6" fmla="*/ 203340 w 444702"/>
                <a:gd name="connsiteY6" fmla="*/ 149605 h 463118"/>
                <a:gd name="connsiteX7" fmla="*/ 263681 w 444702"/>
                <a:gd name="connsiteY7" fmla="*/ 166106 h 463118"/>
                <a:gd name="connsiteX8" fmla="*/ 284344 w 444702"/>
                <a:gd name="connsiteY8" fmla="*/ 222208 h 463118"/>
                <a:gd name="connsiteX9" fmla="*/ 310796 w 444702"/>
                <a:gd name="connsiteY9" fmla="*/ 235409 h 463118"/>
                <a:gd name="connsiteX10" fmla="*/ 275253 w 444702"/>
                <a:gd name="connsiteY10" fmla="*/ 264010 h 463118"/>
                <a:gd name="connsiteX11" fmla="*/ 324021 w 444702"/>
                <a:gd name="connsiteY11" fmla="*/ 288211 h 463118"/>
                <a:gd name="connsiteX12" fmla="*/ 386014 w 444702"/>
                <a:gd name="connsiteY12" fmla="*/ 363014 h 463118"/>
                <a:gd name="connsiteX13" fmla="*/ 444703 w 444702"/>
                <a:gd name="connsiteY13" fmla="*/ 413616 h 463118"/>
                <a:gd name="connsiteX14" fmla="*/ 376922 w 444702"/>
                <a:gd name="connsiteY14" fmla="*/ 463119 h 463118"/>
                <a:gd name="connsiteX15" fmla="*/ 324849 w 444702"/>
                <a:gd name="connsiteY15" fmla="*/ 460918 h 463118"/>
                <a:gd name="connsiteX16" fmla="*/ 212432 w 444702"/>
                <a:gd name="connsiteY16" fmla="*/ 367415 h 463118"/>
                <a:gd name="connsiteX17" fmla="*/ 181848 w 444702"/>
                <a:gd name="connsiteY17" fmla="*/ 332213 h 463118"/>
                <a:gd name="connsiteX18" fmla="*/ 123987 w 444702"/>
                <a:gd name="connsiteY18" fmla="*/ 311312 h 463118"/>
                <a:gd name="connsiteX19" fmla="*/ 42156 w 444702"/>
                <a:gd name="connsiteY19" fmla="*/ 165006 h 46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702" h="463118">
                  <a:moveTo>
                    <a:pt x="42156" y="165006"/>
                  </a:moveTo>
                  <a:lnTo>
                    <a:pt x="1654" y="52802"/>
                  </a:lnTo>
                  <a:lnTo>
                    <a:pt x="0" y="0"/>
                  </a:lnTo>
                  <a:lnTo>
                    <a:pt x="55382" y="51701"/>
                  </a:lnTo>
                  <a:lnTo>
                    <a:pt x="98363" y="68201"/>
                  </a:lnTo>
                  <a:lnTo>
                    <a:pt x="170276" y="112204"/>
                  </a:lnTo>
                  <a:lnTo>
                    <a:pt x="203340" y="149605"/>
                  </a:lnTo>
                  <a:lnTo>
                    <a:pt x="263681" y="166106"/>
                  </a:lnTo>
                  <a:lnTo>
                    <a:pt x="284344" y="222208"/>
                  </a:lnTo>
                  <a:lnTo>
                    <a:pt x="310796" y="235409"/>
                  </a:lnTo>
                  <a:lnTo>
                    <a:pt x="275253" y="264010"/>
                  </a:lnTo>
                  <a:lnTo>
                    <a:pt x="324021" y="288211"/>
                  </a:lnTo>
                  <a:lnTo>
                    <a:pt x="386014" y="363014"/>
                  </a:lnTo>
                  <a:lnTo>
                    <a:pt x="444703" y="413616"/>
                  </a:lnTo>
                  <a:lnTo>
                    <a:pt x="376922" y="463119"/>
                  </a:lnTo>
                  <a:lnTo>
                    <a:pt x="324849" y="460918"/>
                  </a:lnTo>
                  <a:lnTo>
                    <a:pt x="212432" y="367415"/>
                  </a:lnTo>
                  <a:lnTo>
                    <a:pt x="181848" y="332213"/>
                  </a:lnTo>
                  <a:lnTo>
                    <a:pt x="123987" y="311312"/>
                  </a:lnTo>
                  <a:lnTo>
                    <a:pt x="42156" y="165006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0" name="Freeform 389">
              <a:extLst>
                <a:ext uri="{FF2B5EF4-FFF2-40B4-BE49-F238E27FC236}">
                  <a16:creationId xmlns:a16="http://schemas.microsoft.com/office/drawing/2014/main" id="{08F66F7C-455F-413D-2AE8-D2B959F037F2}"/>
                </a:ext>
              </a:extLst>
            </p:cNvPr>
            <p:cNvSpPr>
              <a:spLocks/>
            </p:cNvSpPr>
            <p:nvPr/>
          </p:nvSpPr>
          <p:spPr>
            <a:xfrm>
              <a:off x="2220349" y="10992620"/>
              <a:ext cx="517259" cy="368393"/>
            </a:xfrm>
            <a:custGeom>
              <a:avLst/>
              <a:gdLst>
                <a:gd name="connsiteX0" fmla="*/ 642256 w 646388"/>
                <a:gd name="connsiteY0" fmla="*/ 71502 h 380615"/>
                <a:gd name="connsiteX1" fmla="*/ 646389 w 646388"/>
                <a:gd name="connsiteY1" fmla="*/ 100104 h 380615"/>
                <a:gd name="connsiteX2" fmla="*/ 600926 w 646388"/>
                <a:gd name="connsiteY2" fmla="*/ 183707 h 380615"/>
                <a:gd name="connsiteX3" fmla="*/ 479419 w 646388"/>
                <a:gd name="connsiteY3" fmla="*/ 201308 h 380615"/>
                <a:gd name="connsiteX4" fmla="*/ 424864 w 646388"/>
                <a:gd name="connsiteY4" fmla="*/ 272810 h 380615"/>
                <a:gd name="connsiteX5" fmla="*/ 366177 w 646388"/>
                <a:gd name="connsiteY5" fmla="*/ 306911 h 380615"/>
                <a:gd name="connsiteX6" fmla="*/ 372790 w 646388"/>
                <a:gd name="connsiteY6" fmla="*/ 334412 h 380615"/>
                <a:gd name="connsiteX7" fmla="*/ 320714 w 646388"/>
                <a:gd name="connsiteY7" fmla="*/ 380615 h 380615"/>
                <a:gd name="connsiteX8" fmla="*/ 0 w 646388"/>
                <a:gd name="connsiteY8" fmla="*/ 361914 h 380615"/>
                <a:gd name="connsiteX9" fmla="*/ 47942 w 646388"/>
                <a:gd name="connsiteY9" fmla="*/ 69302 h 380615"/>
                <a:gd name="connsiteX10" fmla="*/ 117374 w 646388"/>
                <a:gd name="connsiteY10" fmla="*/ 18700 h 380615"/>
                <a:gd name="connsiteX11" fmla="*/ 140519 w 646388"/>
                <a:gd name="connsiteY11" fmla="*/ 51701 h 380615"/>
                <a:gd name="connsiteX12" fmla="*/ 214912 w 646388"/>
                <a:gd name="connsiteY12" fmla="*/ 57202 h 380615"/>
                <a:gd name="connsiteX13" fmla="*/ 286825 w 646388"/>
                <a:gd name="connsiteY13" fmla="*/ 28600 h 380615"/>
                <a:gd name="connsiteX14" fmla="*/ 315755 w 646388"/>
                <a:gd name="connsiteY14" fmla="*/ 0 h 380615"/>
                <a:gd name="connsiteX15" fmla="*/ 339726 w 646388"/>
                <a:gd name="connsiteY15" fmla="*/ 74803 h 380615"/>
                <a:gd name="connsiteX16" fmla="*/ 381882 w 646388"/>
                <a:gd name="connsiteY16" fmla="*/ 96803 h 380615"/>
                <a:gd name="connsiteX17" fmla="*/ 499256 w 646388"/>
                <a:gd name="connsiteY17" fmla="*/ 55002 h 380615"/>
                <a:gd name="connsiteX18" fmla="*/ 571169 w 646388"/>
                <a:gd name="connsiteY18" fmla="*/ 70403 h 380615"/>
                <a:gd name="connsiteX19" fmla="*/ 642256 w 646388"/>
                <a:gd name="connsiteY19" fmla="*/ 71502 h 38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6388" h="380615">
                  <a:moveTo>
                    <a:pt x="642256" y="71502"/>
                  </a:moveTo>
                  <a:lnTo>
                    <a:pt x="646389" y="100104"/>
                  </a:lnTo>
                  <a:lnTo>
                    <a:pt x="600926" y="183707"/>
                  </a:lnTo>
                  <a:lnTo>
                    <a:pt x="479419" y="201308"/>
                  </a:lnTo>
                  <a:lnTo>
                    <a:pt x="424864" y="272810"/>
                  </a:lnTo>
                  <a:lnTo>
                    <a:pt x="366177" y="306911"/>
                  </a:lnTo>
                  <a:lnTo>
                    <a:pt x="372790" y="334412"/>
                  </a:lnTo>
                  <a:lnTo>
                    <a:pt x="320714" y="380615"/>
                  </a:lnTo>
                  <a:lnTo>
                    <a:pt x="0" y="361914"/>
                  </a:lnTo>
                  <a:lnTo>
                    <a:pt x="47942" y="69302"/>
                  </a:lnTo>
                  <a:lnTo>
                    <a:pt x="117374" y="18700"/>
                  </a:lnTo>
                  <a:lnTo>
                    <a:pt x="140519" y="51701"/>
                  </a:lnTo>
                  <a:lnTo>
                    <a:pt x="214912" y="57202"/>
                  </a:lnTo>
                  <a:lnTo>
                    <a:pt x="286825" y="28600"/>
                  </a:lnTo>
                  <a:lnTo>
                    <a:pt x="315755" y="0"/>
                  </a:lnTo>
                  <a:lnTo>
                    <a:pt x="339726" y="74803"/>
                  </a:lnTo>
                  <a:lnTo>
                    <a:pt x="381882" y="96803"/>
                  </a:lnTo>
                  <a:lnTo>
                    <a:pt x="499256" y="55002"/>
                  </a:lnTo>
                  <a:lnTo>
                    <a:pt x="571169" y="70403"/>
                  </a:lnTo>
                  <a:lnTo>
                    <a:pt x="642256" y="71502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1" name="Freeform 390">
              <a:extLst>
                <a:ext uri="{FF2B5EF4-FFF2-40B4-BE49-F238E27FC236}">
                  <a16:creationId xmlns:a16="http://schemas.microsoft.com/office/drawing/2014/main" id="{E346B681-949C-2F67-BA2B-06E9B2A04AD0}"/>
                </a:ext>
              </a:extLst>
            </p:cNvPr>
            <p:cNvSpPr>
              <a:spLocks/>
            </p:cNvSpPr>
            <p:nvPr/>
          </p:nvSpPr>
          <p:spPr>
            <a:xfrm>
              <a:off x="2701228" y="10978777"/>
              <a:ext cx="503369" cy="407788"/>
            </a:xfrm>
            <a:custGeom>
              <a:avLst/>
              <a:gdLst>
                <a:gd name="connsiteX0" fmla="*/ 0 w 629030"/>
                <a:gd name="connsiteY0" fmla="*/ 198008 h 421317"/>
                <a:gd name="connsiteX1" fmla="*/ 45463 w 629030"/>
                <a:gd name="connsiteY1" fmla="*/ 114406 h 421317"/>
                <a:gd name="connsiteX2" fmla="*/ 41331 w 629030"/>
                <a:gd name="connsiteY2" fmla="*/ 85804 h 421317"/>
                <a:gd name="connsiteX3" fmla="*/ 50422 w 629030"/>
                <a:gd name="connsiteY3" fmla="*/ 74803 h 421317"/>
                <a:gd name="connsiteX4" fmla="*/ 66127 w 629030"/>
                <a:gd name="connsiteY4" fmla="*/ 48403 h 421317"/>
                <a:gd name="connsiteX5" fmla="*/ 294264 w 629030"/>
                <a:gd name="connsiteY5" fmla="*/ 28602 h 421317"/>
                <a:gd name="connsiteX6" fmla="*/ 318235 w 629030"/>
                <a:gd name="connsiteY6" fmla="*/ 2200 h 421317"/>
                <a:gd name="connsiteX7" fmla="*/ 412465 w 629030"/>
                <a:gd name="connsiteY7" fmla="*/ 0 h 421317"/>
                <a:gd name="connsiteX8" fmla="*/ 438090 w 629030"/>
                <a:gd name="connsiteY8" fmla="*/ 62703 h 421317"/>
                <a:gd name="connsiteX9" fmla="*/ 433131 w 629030"/>
                <a:gd name="connsiteY9" fmla="*/ 83604 h 421317"/>
                <a:gd name="connsiteX10" fmla="*/ 465368 w 629030"/>
                <a:gd name="connsiteY10" fmla="*/ 128706 h 421317"/>
                <a:gd name="connsiteX11" fmla="*/ 524055 w 629030"/>
                <a:gd name="connsiteY11" fmla="*/ 118806 h 421317"/>
                <a:gd name="connsiteX12" fmla="*/ 520748 w 629030"/>
                <a:gd name="connsiteY12" fmla="*/ 220010 h 421317"/>
                <a:gd name="connsiteX13" fmla="*/ 557118 w 629030"/>
                <a:gd name="connsiteY13" fmla="*/ 253010 h 421317"/>
                <a:gd name="connsiteX14" fmla="*/ 597622 w 629030"/>
                <a:gd name="connsiteY14" fmla="*/ 322314 h 421317"/>
                <a:gd name="connsiteX15" fmla="*/ 567863 w 629030"/>
                <a:gd name="connsiteY15" fmla="*/ 333315 h 421317"/>
                <a:gd name="connsiteX16" fmla="*/ 591834 w 629030"/>
                <a:gd name="connsiteY16" fmla="*/ 353114 h 421317"/>
                <a:gd name="connsiteX17" fmla="*/ 629031 w 629030"/>
                <a:gd name="connsiteY17" fmla="*/ 421317 h 421317"/>
                <a:gd name="connsiteX18" fmla="*/ 443049 w 629030"/>
                <a:gd name="connsiteY18" fmla="*/ 418018 h 421317"/>
                <a:gd name="connsiteX19" fmla="*/ 249629 w 629030"/>
                <a:gd name="connsiteY19" fmla="*/ 413618 h 421317"/>
                <a:gd name="connsiteX20" fmla="*/ 167797 w 629030"/>
                <a:gd name="connsiteY20" fmla="*/ 337715 h 421317"/>
                <a:gd name="connsiteX21" fmla="*/ 168624 w 629030"/>
                <a:gd name="connsiteY21" fmla="*/ 313513 h 421317"/>
                <a:gd name="connsiteX22" fmla="*/ 101670 w 629030"/>
                <a:gd name="connsiteY22" fmla="*/ 246411 h 421317"/>
                <a:gd name="connsiteX23" fmla="*/ 80179 w 629030"/>
                <a:gd name="connsiteY23" fmla="*/ 198008 h 421317"/>
                <a:gd name="connsiteX24" fmla="*/ 0 w 629030"/>
                <a:gd name="connsiteY24" fmla="*/ 198008 h 42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29030" h="421317">
                  <a:moveTo>
                    <a:pt x="0" y="198008"/>
                  </a:moveTo>
                  <a:lnTo>
                    <a:pt x="45463" y="114406"/>
                  </a:lnTo>
                  <a:lnTo>
                    <a:pt x="41331" y="85804"/>
                  </a:lnTo>
                  <a:lnTo>
                    <a:pt x="50422" y="74803"/>
                  </a:lnTo>
                  <a:lnTo>
                    <a:pt x="66127" y="48403"/>
                  </a:lnTo>
                  <a:lnTo>
                    <a:pt x="294264" y="28602"/>
                  </a:lnTo>
                  <a:lnTo>
                    <a:pt x="318235" y="2200"/>
                  </a:lnTo>
                  <a:lnTo>
                    <a:pt x="412465" y="0"/>
                  </a:lnTo>
                  <a:lnTo>
                    <a:pt x="438090" y="62703"/>
                  </a:lnTo>
                  <a:lnTo>
                    <a:pt x="433131" y="83604"/>
                  </a:lnTo>
                  <a:lnTo>
                    <a:pt x="465368" y="128706"/>
                  </a:lnTo>
                  <a:lnTo>
                    <a:pt x="524055" y="118806"/>
                  </a:lnTo>
                  <a:lnTo>
                    <a:pt x="520748" y="220010"/>
                  </a:lnTo>
                  <a:lnTo>
                    <a:pt x="557118" y="253010"/>
                  </a:lnTo>
                  <a:lnTo>
                    <a:pt x="597622" y="322314"/>
                  </a:lnTo>
                  <a:lnTo>
                    <a:pt x="567863" y="333315"/>
                  </a:lnTo>
                  <a:lnTo>
                    <a:pt x="591834" y="353114"/>
                  </a:lnTo>
                  <a:lnTo>
                    <a:pt x="629031" y="421317"/>
                  </a:lnTo>
                  <a:lnTo>
                    <a:pt x="443049" y="418018"/>
                  </a:lnTo>
                  <a:lnTo>
                    <a:pt x="249629" y="413618"/>
                  </a:lnTo>
                  <a:lnTo>
                    <a:pt x="167797" y="337715"/>
                  </a:lnTo>
                  <a:lnTo>
                    <a:pt x="168624" y="313513"/>
                  </a:lnTo>
                  <a:lnTo>
                    <a:pt x="101670" y="246411"/>
                  </a:lnTo>
                  <a:lnTo>
                    <a:pt x="80179" y="198008"/>
                  </a:lnTo>
                  <a:lnTo>
                    <a:pt x="0" y="198008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2" name="Freeform 391">
              <a:extLst>
                <a:ext uri="{FF2B5EF4-FFF2-40B4-BE49-F238E27FC236}">
                  <a16:creationId xmlns:a16="http://schemas.microsoft.com/office/drawing/2014/main" id="{41136C42-BFD6-14D9-283A-92E655DE26A0}"/>
                </a:ext>
              </a:extLst>
            </p:cNvPr>
            <p:cNvSpPr>
              <a:spLocks/>
            </p:cNvSpPr>
            <p:nvPr/>
          </p:nvSpPr>
          <p:spPr>
            <a:xfrm>
              <a:off x="7613214" y="11480261"/>
              <a:ext cx="455744" cy="647350"/>
            </a:xfrm>
            <a:custGeom>
              <a:avLst/>
              <a:gdLst>
                <a:gd name="connsiteX0" fmla="*/ 522400 w 569516"/>
                <a:gd name="connsiteY0" fmla="*/ 240909 h 668826"/>
                <a:gd name="connsiteX1" fmla="*/ 537279 w 569516"/>
                <a:gd name="connsiteY1" fmla="*/ 259609 h 668826"/>
                <a:gd name="connsiteX2" fmla="*/ 557118 w 569516"/>
                <a:gd name="connsiteY2" fmla="*/ 272810 h 668826"/>
                <a:gd name="connsiteX3" fmla="*/ 569516 w 569516"/>
                <a:gd name="connsiteY3" fmla="*/ 314613 h 668826"/>
                <a:gd name="connsiteX4" fmla="*/ 553811 w 569516"/>
                <a:gd name="connsiteY4" fmla="*/ 368514 h 668826"/>
                <a:gd name="connsiteX5" fmla="*/ 523227 w 569516"/>
                <a:gd name="connsiteY5" fmla="*/ 356414 h 668826"/>
                <a:gd name="connsiteX6" fmla="*/ 523227 w 569516"/>
                <a:gd name="connsiteY6" fmla="*/ 388315 h 668826"/>
                <a:gd name="connsiteX7" fmla="*/ 488510 w 569516"/>
                <a:gd name="connsiteY7" fmla="*/ 409216 h 668826"/>
                <a:gd name="connsiteX8" fmla="*/ 437263 w 569516"/>
                <a:gd name="connsiteY8" fmla="*/ 480718 h 668826"/>
                <a:gd name="connsiteX9" fmla="*/ 352951 w 569516"/>
                <a:gd name="connsiteY9" fmla="*/ 523620 h 668826"/>
                <a:gd name="connsiteX10" fmla="*/ 285998 w 569516"/>
                <a:gd name="connsiteY10" fmla="*/ 489519 h 668826"/>
                <a:gd name="connsiteX11" fmla="*/ 344685 w 569516"/>
                <a:gd name="connsiteY11" fmla="*/ 435618 h 668826"/>
                <a:gd name="connsiteX12" fmla="*/ 354605 w 569516"/>
                <a:gd name="connsiteY12" fmla="*/ 412517 h 668826"/>
                <a:gd name="connsiteX13" fmla="*/ 290957 w 569516"/>
                <a:gd name="connsiteY13" fmla="*/ 328913 h 668826"/>
                <a:gd name="connsiteX14" fmla="*/ 310795 w 569516"/>
                <a:gd name="connsiteY14" fmla="*/ 321212 h 668826"/>
                <a:gd name="connsiteX15" fmla="*/ 247974 w 569516"/>
                <a:gd name="connsiteY15" fmla="*/ 286011 h 668826"/>
                <a:gd name="connsiteX16" fmla="*/ 263680 w 569516"/>
                <a:gd name="connsiteY16" fmla="*/ 370714 h 668826"/>
                <a:gd name="connsiteX17" fmla="*/ 289303 w 569516"/>
                <a:gd name="connsiteY17" fmla="*/ 371815 h 668826"/>
                <a:gd name="connsiteX18" fmla="*/ 305836 w 569516"/>
                <a:gd name="connsiteY18" fmla="*/ 404816 h 668826"/>
                <a:gd name="connsiteX19" fmla="*/ 290130 w 569516"/>
                <a:gd name="connsiteY19" fmla="*/ 451017 h 668826"/>
                <a:gd name="connsiteX20" fmla="*/ 241363 w 569516"/>
                <a:gd name="connsiteY20" fmla="*/ 454318 h 668826"/>
                <a:gd name="connsiteX21" fmla="*/ 261200 w 569516"/>
                <a:gd name="connsiteY21" fmla="*/ 501620 h 668826"/>
                <a:gd name="connsiteX22" fmla="*/ 305836 w 569516"/>
                <a:gd name="connsiteY22" fmla="*/ 522521 h 668826"/>
                <a:gd name="connsiteX23" fmla="*/ 310795 w 569516"/>
                <a:gd name="connsiteY23" fmla="*/ 566522 h 668826"/>
                <a:gd name="connsiteX24" fmla="*/ 233097 w 569516"/>
                <a:gd name="connsiteY24" fmla="*/ 595124 h 668826"/>
                <a:gd name="connsiteX25" fmla="*/ 145479 w 569516"/>
                <a:gd name="connsiteY25" fmla="*/ 647926 h 668826"/>
                <a:gd name="connsiteX26" fmla="*/ 109935 w 569516"/>
                <a:gd name="connsiteY26" fmla="*/ 630325 h 668826"/>
                <a:gd name="connsiteX27" fmla="*/ 0 w 569516"/>
                <a:gd name="connsiteY27" fmla="*/ 330012 h 668826"/>
                <a:gd name="connsiteX28" fmla="*/ 2479 w 569516"/>
                <a:gd name="connsiteY28" fmla="*/ 247509 h 668826"/>
                <a:gd name="connsiteX29" fmla="*/ 26450 w 569516"/>
                <a:gd name="connsiteY29" fmla="*/ 77002 h 668826"/>
                <a:gd name="connsiteX30" fmla="*/ 827 w 569516"/>
                <a:gd name="connsiteY30" fmla="*/ 14300 h 668826"/>
                <a:gd name="connsiteX31" fmla="*/ 37197 w 569516"/>
                <a:gd name="connsiteY31" fmla="*/ 0 h 668826"/>
                <a:gd name="connsiteX32" fmla="*/ 176061 w 569516"/>
                <a:gd name="connsiteY32" fmla="*/ 17600 h 668826"/>
                <a:gd name="connsiteX33" fmla="*/ 314928 w 569516"/>
                <a:gd name="connsiteY33" fmla="*/ 93504 h 668826"/>
                <a:gd name="connsiteX34" fmla="*/ 353778 w 569516"/>
                <a:gd name="connsiteY34" fmla="*/ 52802 h 668826"/>
                <a:gd name="connsiteX35" fmla="*/ 415771 w 569516"/>
                <a:gd name="connsiteY35" fmla="*/ 67102 h 668826"/>
                <a:gd name="connsiteX36" fmla="*/ 462886 w 569516"/>
                <a:gd name="connsiteY36" fmla="*/ 115504 h 668826"/>
                <a:gd name="connsiteX37" fmla="*/ 485205 w 569516"/>
                <a:gd name="connsiteY37" fmla="*/ 171607 h 668826"/>
                <a:gd name="connsiteX38" fmla="*/ 506696 w 569516"/>
                <a:gd name="connsiteY38" fmla="*/ 185907 h 668826"/>
                <a:gd name="connsiteX39" fmla="*/ 490165 w 569516"/>
                <a:gd name="connsiteY39" fmla="*/ 211208 h 668826"/>
                <a:gd name="connsiteX40" fmla="*/ 522400 w 569516"/>
                <a:gd name="connsiteY40" fmla="*/ 240909 h 668826"/>
                <a:gd name="connsiteX41" fmla="*/ 164490 w 569516"/>
                <a:gd name="connsiteY41" fmla="*/ 668827 h 668826"/>
                <a:gd name="connsiteX42" fmla="*/ 161184 w 569516"/>
                <a:gd name="connsiteY42" fmla="*/ 663326 h 668826"/>
                <a:gd name="connsiteX43" fmla="*/ 159530 w 569516"/>
                <a:gd name="connsiteY43" fmla="*/ 662226 h 668826"/>
                <a:gd name="connsiteX44" fmla="*/ 238883 w 569516"/>
                <a:gd name="connsiteY44" fmla="*/ 606123 h 668826"/>
                <a:gd name="connsiteX45" fmla="*/ 337245 w 569516"/>
                <a:gd name="connsiteY45" fmla="*/ 565423 h 668826"/>
                <a:gd name="connsiteX46" fmla="*/ 303356 w 569516"/>
                <a:gd name="connsiteY46" fmla="*/ 598424 h 668826"/>
                <a:gd name="connsiteX47" fmla="*/ 164490 w 569516"/>
                <a:gd name="connsiteY47" fmla="*/ 668827 h 66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69516" h="668826">
                  <a:moveTo>
                    <a:pt x="522400" y="240909"/>
                  </a:moveTo>
                  <a:lnTo>
                    <a:pt x="537279" y="259609"/>
                  </a:lnTo>
                  <a:lnTo>
                    <a:pt x="557118" y="272810"/>
                  </a:lnTo>
                  <a:lnTo>
                    <a:pt x="569516" y="314613"/>
                  </a:lnTo>
                  <a:lnTo>
                    <a:pt x="553811" y="368514"/>
                  </a:lnTo>
                  <a:lnTo>
                    <a:pt x="523227" y="356414"/>
                  </a:lnTo>
                  <a:lnTo>
                    <a:pt x="523227" y="388315"/>
                  </a:lnTo>
                  <a:lnTo>
                    <a:pt x="488510" y="409216"/>
                  </a:lnTo>
                  <a:lnTo>
                    <a:pt x="437263" y="480718"/>
                  </a:lnTo>
                  <a:lnTo>
                    <a:pt x="352951" y="523620"/>
                  </a:lnTo>
                  <a:lnTo>
                    <a:pt x="285998" y="489519"/>
                  </a:lnTo>
                  <a:lnTo>
                    <a:pt x="344685" y="435618"/>
                  </a:lnTo>
                  <a:lnTo>
                    <a:pt x="354605" y="412517"/>
                  </a:lnTo>
                  <a:lnTo>
                    <a:pt x="290957" y="328913"/>
                  </a:lnTo>
                  <a:lnTo>
                    <a:pt x="310795" y="321212"/>
                  </a:lnTo>
                  <a:lnTo>
                    <a:pt x="247974" y="286011"/>
                  </a:lnTo>
                  <a:lnTo>
                    <a:pt x="263680" y="370714"/>
                  </a:lnTo>
                  <a:lnTo>
                    <a:pt x="289303" y="371815"/>
                  </a:lnTo>
                  <a:lnTo>
                    <a:pt x="305836" y="404816"/>
                  </a:lnTo>
                  <a:lnTo>
                    <a:pt x="290130" y="451017"/>
                  </a:lnTo>
                  <a:lnTo>
                    <a:pt x="241363" y="454318"/>
                  </a:lnTo>
                  <a:lnTo>
                    <a:pt x="261200" y="501620"/>
                  </a:lnTo>
                  <a:lnTo>
                    <a:pt x="305836" y="522521"/>
                  </a:lnTo>
                  <a:lnTo>
                    <a:pt x="310795" y="566522"/>
                  </a:lnTo>
                  <a:lnTo>
                    <a:pt x="233097" y="595124"/>
                  </a:lnTo>
                  <a:lnTo>
                    <a:pt x="145479" y="647926"/>
                  </a:lnTo>
                  <a:lnTo>
                    <a:pt x="109935" y="630325"/>
                  </a:lnTo>
                  <a:lnTo>
                    <a:pt x="0" y="330012"/>
                  </a:lnTo>
                  <a:lnTo>
                    <a:pt x="2479" y="247509"/>
                  </a:lnTo>
                  <a:lnTo>
                    <a:pt x="26450" y="77002"/>
                  </a:lnTo>
                  <a:lnTo>
                    <a:pt x="827" y="14300"/>
                  </a:lnTo>
                  <a:lnTo>
                    <a:pt x="37197" y="0"/>
                  </a:lnTo>
                  <a:lnTo>
                    <a:pt x="176061" y="17600"/>
                  </a:lnTo>
                  <a:lnTo>
                    <a:pt x="314928" y="93504"/>
                  </a:lnTo>
                  <a:lnTo>
                    <a:pt x="353778" y="52802"/>
                  </a:lnTo>
                  <a:lnTo>
                    <a:pt x="415771" y="67102"/>
                  </a:lnTo>
                  <a:lnTo>
                    <a:pt x="462886" y="115504"/>
                  </a:lnTo>
                  <a:lnTo>
                    <a:pt x="485205" y="171607"/>
                  </a:lnTo>
                  <a:lnTo>
                    <a:pt x="506696" y="185907"/>
                  </a:lnTo>
                  <a:lnTo>
                    <a:pt x="490165" y="211208"/>
                  </a:lnTo>
                  <a:lnTo>
                    <a:pt x="522400" y="240909"/>
                  </a:lnTo>
                  <a:close/>
                  <a:moveTo>
                    <a:pt x="164490" y="668827"/>
                  </a:moveTo>
                  <a:lnTo>
                    <a:pt x="161184" y="663326"/>
                  </a:lnTo>
                  <a:lnTo>
                    <a:pt x="159530" y="662226"/>
                  </a:lnTo>
                  <a:lnTo>
                    <a:pt x="238883" y="606123"/>
                  </a:lnTo>
                  <a:lnTo>
                    <a:pt x="337245" y="565423"/>
                  </a:lnTo>
                  <a:lnTo>
                    <a:pt x="303356" y="598424"/>
                  </a:lnTo>
                  <a:lnTo>
                    <a:pt x="164490" y="668827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3" name="Freeform 392">
              <a:extLst>
                <a:ext uri="{FF2B5EF4-FFF2-40B4-BE49-F238E27FC236}">
                  <a16:creationId xmlns:a16="http://schemas.microsoft.com/office/drawing/2014/main" id="{B0BB4814-AB4A-37D0-5C95-D36A0612DA0C}"/>
                </a:ext>
              </a:extLst>
            </p:cNvPr>
            <p:cNvSpPr>
              <a:spLocks/>
            </p:cNvSpPr>
            <p:nvPr/>
          </p:nvSpPr>
          <p:spPr>
            <a:xfrm>
              <a:off x="4296665" y="10736021"/>
              <a:ext cx="363802" cy="511065"/>
            </a:xfrm>
            <a:custGeom>
              <a:avLst/>
              <a:gdLst>
                <a:gd name="connsiteX0" fmla="*/ 245496 w 454621"/>
                <a:gd name="connsiteY0" fmla="*/ 23101 h 528020"/>
                <a:gd name="connsiteX1" fmla="*/ 275252 w 454621"/>
                <a:gd name="connsiteY1" fmla="*/ 47301 h 528020"/>
                <a:gd name="connsiteX2" fmla="*/ 269466 w 454621"/>
                <a:gd name="connsiteY2" fmla="*/ 75903 h 528020"/>
                <a:gd name="connsiteX3" fmla="*/ 323194 w 454621"/>
                <a:gd name="connsiteY3" fmla="*/ 204607 h 528020"/>
                <a:gd name="connsiteX4" fmla="*/ 379403 w 454621"/>
                <a:gd name="connsiteY4" fmla="*/ 289310 h 528020"/>
                <a:gd name="connsiteX5" fmla="*/ 420732 w 454621"/>
                <a:gd name="connsiteY5" fmla="*/ 319012 h 528020"/>
                <a:gd name="connsiteX6" fmla="*/ 423211 w 454621"/>
                <a:gd name="connsiteY6" fmla="*/ 386115 h 528020"/>
                <a:gd name="connsiteX7" fmla="*/ 454621 w 454621"/>
                <a:gd name="connsiteY7" fmla="*/ 407016 h 528020"/>
                <a:gd name="connsiteX8" fmla="*/ 444703 w 454621"/>
                <a:gd name="connsiteY8" fmla="*/ 528020 h 528020"/>
                <a:gd name="connsiteX9" fmla="*/ 188461 w 454621"/>
                <a:gd name="connsiteY9" fmla="*/ 509320 h 528020"/>
                <a:gd name="connsiteX10" fmla="*/ 0 w 454621"/>
                <a:gd name="connsiteY10" fmla="*/ 495020 h 528020"/>
                <a:gd name="connsiteX11" fmla="*/ 10746 w 454621"/>
                <a:gd name="connsiteY11" fmla="*/ 443317 h 528020"/>
                <a:gd name="connsiteX12" fmla="*/ 71913 w 454621"/>
                <a:gd name="connsiteY12" fmla="*/ 277210 h 528020"/>
                <a:gd name="connsiteX13" fmla="*/ 90098 w 454621"/>
                <a:gd name="connsiteY13" fmla="*/ 0 h 528020"/>
                <a:gd name="connsiteX14" fmla="*/ 133080 w 454621"/>
                <a:gd name="connsiteY14" fmla="*/ 24200 h 528020"/>
                <a:gd name="connsiteX15" fmla="*/ 186808 w 454621"/>
                <a:gd name="connsiteY15" fmla="*/ 13199 h 528020"/>
                <a:gd name="connsiteX16" fmla="*/ 245496 w 454621"/>
                <a:gd name="connsiteY16" fmla="*/ 23101 h 52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4621" h="528020">
                  <a:moveTo>
                    <a:pt x="245496" y="23101"/>
                  </a:moveTo>
                  <a:lnTo>
                    <a:pt x="275252" y="47301"/>
                  </a:lnTo>
                  <a:lnTo>
                    <a:pt x="269466" y="75903"/>
                  </a:lnTo>
                  <a:lnTo>
                    <a:pt x="323194" y="204607"/>
                  </a:lnTo>
                  <a:lnTo>
                    <a:pt x="379403" y="289310"/>
                  </a:lnTo>
                  <a:lnTo>
                    <a:pt x="420732" y="319012"/>
                  </a:lnTo>
                  <a:lnTo>
                    <a:pt x="423211" y="386115"/>
                  </a:lnTo>
                  <a:lnTo>
                    <a:pt x="454621" y="407016"/>
                  </a:lnTo>
                  <a:lnTo>
                    <a:pt x="444703" y="528020"/>
                  </a:lnTo>
                  <a:lnTo>
                    <a:pt x="188461" y="509320"/>
                  </a:lnTo>
                  <a:lnTo>
                    <a:pt x="0" y="495020"/>
                  </a:lnTo>
                  <a:lnTo>
                    <a:pt x="10746" y="443317"/>
                  </a:lnTo>
                  <a:lnTo>
                    <a:pt x="71913" y="277210"/>
                  </a:lnTo>
                  <a:lnTo>
                    <a:pt x="90098" y="0"/>
                  </a:lnTo>
                  <a:lnTo>
                    <a:pt x="133080" y="24200"/>
                  </a:lnTo>
                  <a:lnTo>
                    <a:pt x="186808" y="13199"/>
                  </a:lnTo>
                  <a:lnTo>
                    <a:pt x="245496" y="23101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B015FAE7-846D-E3A9-0777-B2C7E4FD4B16}"/>
                </a:ext>
              </a:extLst>
            </p:cNvPr>
            <p:cNvSpPr>
              <a:spLocks/>
            </p:cNvSpPr>
            <p:nvPr/>
          </p:nvSpPr>
          <p:spPr>
            <a:xfrm>
              <a:off x="4493117" y="10753055"/>
              <a:ext cx="477572" cy="215074"/>
            </a:xfrm>
            <a:custGeom>
              <a:avLst/>
              <a:gdLst>
                <a:gd name="connsiteX0" fmla="*/ 77699 w 596793"/>
                <a:gd name="connsiteY0" fmla="*/ 187007 h 222209"/>
                <a:gd name="connsiteX1" fmla="*/ 23971 w 596793"/>
                <a:gd name="connsiteY1" fmla="*/ 58303 h 222209"/>
                <a:gd name="connsiteX2" fmla="*/ 29757 w 596793"/>
                <a:gd name="connsiteY2" fmla="*/ 29701 h 222209"/>
                <a:gd name="connsiteX3" fmla="*/ 0 w 596793"/>
                <a:gd name="connsiteY3" fmla="*/ 5501 h 222209"/>
                <a:gd name="connsiteX4" fmla="*/ 1653 w 596793"/>
                <a:gd name="connsiteY4" fmla="*/ 3301 h 222209"/>
                <a:gd name="connsiteX5" fmla="*/ 3306 w 596793"/>
                <a:gd name="connsiteY5" fmla="*/ 0 h 222209"/>
                <a:gd name="connsiteX6" fmla="*/ 280211 w 596793"/>
                <a:gd name="connsiteY6" fmla="*/ 18701 h 222209"/>
                <a:gd name="connsiteX7" fmla="*/ 581089 w 596793"/>
                <a:gd name="connsiteY7" fmla="*/ 39603 h 222209"/>
                <a:gd name="connsiteX8" fmla="*/ 576129 w 596793"/>
                <a:gd name="connsiteY8" fmla="*/ 91304 h 222209"/>
                <a:gd name="connsiteX9" fmla="*/ 592661 w 596793"/>
                <a:gd name="connsiteY9" fmla="*/ 113305 h 222209"/>
                <a:gd name="connsiteX10" fmla="*/ 596793 w 596793"/>
                <a:gd name="connsiteY10" fmla="*/ 157306 h 222209"/>
                <a:gd name="connsiteX11" fmla="*/ 582741 w 596793"/>
                <a:gd name="connsiteY11" fmla="*/ 222210 h 222209"/>
                <a:gd name="connsiteX12" fmla="*/ 530666 w 596793"/>
                <a:gd name="connsiteY12" fmla="*/ 218909 h 222209"/>
                <a:gd name="connsiteX13" fmla="*/ 77699 w 596793"/>
                <a:gd name="connsiteY13" fmla="*/ 187007 h 22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6793" h="222209">
                  <a:moveTo>
                    <a:pt x="77699" y="187007"/>
                  </a:moveTo>
                  <a:lnTo>
                    <a:pt x="23971" y="58303"/>
                  </a:lnTo>
                  <a:lnTo>
                    <a:pt x="29757" y="29701"/>
                  </a:lnTo>
                  <a:lnTo>
                    <a:pt x="0" y="5501"/>
                  </a:lnTo>
                  <a:lnTo>
                    <a:pt x="1653" y="3301"/>
                  </a:lnTo>
                  <a:lnTo>
                    <a:pt x="3306" y="0"/>
                  </a:lnTo>
                  <a:lnTo>
                    <a:pt x="280211" y="18701"/>
                  </a:lnTo>
                  <a:lnTo>
                    <a:pt x="581089" y="39603"/>
                  </a:lnTo>
                  <a:lnTo>
                    <a:pt x="576129" y="91304"/>
                  </a:lnTo>
                  <a:lnTo>
                    <a:pt x="592661" y="113305"/>
                  </a:lnTo>
                  <a:lnTo>
                    <a:pt x="596793" y="157306"/>
                  </a:lnTo>
                  <a:lnTo>
                    <a:pt x="582741" y="222210"/>
                  </a:lnTo>
                  <a:lnTo>
                    <a:pt x="530666" y="218909"/>
                  </a:lnTo>
                  <a:lnTo>
                    <a:pt x="77699" y="187007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85E20EEF-BA4A-9BE0-2303-9DF102EEB1A2}"/>
                </a:ext>
              </a:extLst>
            </p:cNvPr>
            <p:cNvSpPr>
              <a:spLocks/>
            </p:cNvSpPr>
            <p:nvPr/>
          </p:nvSpPr>
          <p:spPr>
            <a:xfrm>
              <a:off x="4870810" y="10831845"/>
              <a:ext cx="412749" cy="620732"/>
            </a:xfrm>
            <a:custGeom>
              <a:avLst/>
              <a:gdLst>
                <a:gd name="connsiteX0" fmla="*/ 110761 w 515788"/>
                <a:gd name="connsiteY0" fmla="*/ 140806 h 641325"/>
                <a:gd name="connsiteX1" fmla="*/ 124814 w 515788"/>
                <a:gd name="connsiteY1" fmla="*/ 75903 h 641325"/>
                <a:gd name="connsiteX2" fmla="*/ 120682 w 515788"/>
                <a:gd name="connsiteY2" fmla="*/ 31901 h 641325"/>
                <a:gd name="connsiteX3" fmla="*/ 162011 w 515788"/>
                <a:gd name="connsiteY3" fmla="*/ 0 h 641325"/>
                <a:gd name="connsiteX4" fmla="*/ 285171 w 515788"/>
                <a:gd name="connsiteY4" fmla="*/ 13201 h 641325"/>
                <a:gd name="connsiteX5" fmla="*/ 281865 w 515788"/>
                <a:gd name="connsiteY5" fmla="*/ 29701 h 641325"/>
                <a:gd name="connsiteX6" fmla="*/ 315755 w 515788"/>
                <a:gd name="connsiteY6" fmla="*/ 127605 h 641325"/>
                <a:gd name="connsiteX7" fmla="*/ 300877 w 515788"/>
                <a:gd name="connsiteY7" fmla="*/ 144105 h 641325"/>
                <a:gd name="connsiteX8" fmla="*/ 373617 w 515788"/>
                <a:gd name="connsiteY8" fmla="*/ 213408 h 641325"/>
                <a:gd name="connsiteX9" fmla="*/ 398413 w 515788"/>
                <a:gd name="connsiteY9" fmla="*/ 311312 h 641325"/>
                <a:gd name="connsiteX10" fmla="*/ 515789 w 515788"/>
                <a:gd name="connsiteY10" fmla="*/ 388315 h 641325"/>
                <a:gd name="connsiteX11" fmla="*/ 289305 w 515788"/>
                <a:gd name="connsiteY11" fmla="*/ 601724 h 641325"/>
                <a:gd name="connsiteX12" fmla="*/ 252935 w 515788"/>
                <a:gd name="connsiteY12" fmla="*/ 609424 h 641325"/>
                <a:gd name="connsiteX13" fmla="*/ 217392 w 515788"/>
                <a:gd name="connsiteY13" fmla="*/ 641325 h 641325"/>
                <a:gd name="connsiteX14" fmla="*/ 123987 w 515788"/>
                <a:gd name="connsiteY14" fmla="*/ 507120 h 641325"/>
                <a:gd name="connsiteX15" fmla="*/ 14879 w 515788"/>
                <a:gd name="connsiteY15" fmla="*/ 583024 h 641325"/>
                <a:gd name="connsiteX16" fmla="*/ 0 w 515788"/>
                <a:gd name="connsiteY16" fmla="*/ 531321 h 641325"/>
                <a:gd name="connsiteX17" fmla="*/ 25624 w 515788"/>
                <a:gd name="connsiteY17" fmla="*/ 502720 h 641325"/>
                <a:gd name="connsiteX18" fmla="*/ 7439 w 515788"/>
                <a:gd name="connsiteY18" fmla="*/ 475218 h 641325"/>
                <a:gd name="connsiteX19" fmla="*/ 25624 w 515788"/>
                <a:gd name="connsiteY19" fmla="*/ 454318 h 641325"/>
                <a:gd name="connsiteX20" fmla="*/ 53728 w 515788"/>
                <a:gd name="connsiteY20" fmla="*/ 444418 h 641325"/>
                <a:gd name="connsiteX21" fmla="*/ 47115 w 515788"/>
                <a:gd name="connsiteY21" fmla="*/ 305812 h 641325"/>
                <a:gd name="connsiteX22" fmla="*/ 95057 w 515788"/>
                <a:gd name="connsiteY22" fmla="*/ 203508 h 641325"/>
                <a:gd name="connsiteX23" fmla="*/ 141345 w 515788"/>
                <a:gd name="connsiteY23" fmla="*/ 190307 h 641325"/>
                <a:gd name="connsiteX24" fmla="*/ 77699 w 515788"/>
                <a:gd name="connsiteY24" fmla="*/ 168307 h 641325"/>
                <a:gd name="connsiteX25" fmla="*/ 110761 w 515788"/>
                <a:gd name="connsiteY25" fmla="*/ 140806 h 64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5788" h="641325">
                  <a:moveTo>
                    <a:pt x="110761" y="140806"/>
                  </a:moveTo>
                  <a:lnTo>
                    <a:pt x="124814" y="75903"/>
                  </a:lnTo>
                  <a:lnTo>
                    <a:pt x="120682" y="31901"/>
                  </a:lnTo>
                  <a:lnTo>
                    <a:pt x="162011" y="0"/>
                  </a:lnTo>
                  <a:lnTo>
                    <a:pt x="285171" y="13201"/>
                  </a:lnTo>
                  <a:lnTo>
                    <a:pt x="281865" y="29701"/>
                  </a:lnTo>
                  <a:lnTo>
                    <a:pt x="315755" y="127605"/>
                  </a:lnTo>
                  <a:lnTo>
                    <a:pt x="300877" y="144105"/>
                  </a:lnTo>
                  <a:lnTo>
                    <a:pt x="373617" y="213408"/>
                  </a:lnTo>
                  <a:lnTo>
                    <a:pt x="398413" y="311312"/>
                  </a:lnTo>
                  <a:lnTo>
                    <a:pt x="515789" y="388315"/>
                  </a:lnTo>
                  <a:lnTo>
                    <a:pt x="289305" y="601724"/>
                  </a:lnTo>
                  <a:lnTo>
                    <a:pt x="252935" y="609424"/>
                  </a:lnTo>
                  <a:lnTo>
                    <a:pt x="217392" y="641325"/>
                  </a:lnTo>
                  <a:lnTo>
                    <a:pt x="123987" y="507120"/>
                  </a:lnTo>
                  <a:lnTo>
                    <a:pt x="14879" y="583024"/>
                  </a:lnTo>
                  <a:lnTo>
                    <a:pt x="0" y="531321"/>
                  </a:lnTo>
                  <a:lnTo>
                    <a:pt x="25624" y="502720"/>
                  </a:lnTo>
                  <a:lnTo>
                    <a:pt x="7439" y="475218"/>
                  </a:lnTo>
                  <a:lnTo>
                    <a:pt x="25624" y="454318"/>
                  </a:lnTo>
                  <a:lnTo>
                    <a:pt x="53728" y="444418"/>
                  </a:lnTo>
                  <a:lnTo>
                    <a:pt x="47115" y="305812"/>
                  </a:lnTo>
                  <a:lnTo>
                    <a:pt x="95057" y="203508"/>
                  </a:lnTo>
                  <a:lnTo>
                    <a:pt x="141345" y="190307"/>
                  </a:lnTo>
                  <a:lnTo>
                    <a:pt x="77699" y="168307"/>
                  </a:lnTo>
                  <a:lnTo>
                    <a:pt x="110761" y="140806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6" name="Freeform 395">
              <a:extLst>
                <a:ext uri="{FF2B5EF4-FFF2-40B4-BE49-F238E27FC236}">
                  <a16:creationId xmlns:a16="http://schemas.microsoft.com/office/drawing/2014/main" id="{93E63089-A931-3E5B-544E-835E01BA8A59}"/>
                </a:ext>
              </a:extLst>
            </p:cNvPr>
            <p:cNvSpPr>
              <a:spLocks/>
            </p:cNvSpPr>
            <p:nvPr/>
          </p:nvSpPr>
          <p:spPr>
            <a:xfrm>
              <a:off x="3727811" y="10106770"/>
              <a:ext cx="293687" cy="468478"/>
            </a:xfrm>
            <a:custGeom>
              <a:avLst/>
              <a:gdLst>
                <a:gd name="connsiteX0" fmla="*/ 0 w 367003"/>
                <a:gd name="connsiteY0" fmla="*/ 127605 h 484020"/>
                <a:gd name="connsiteX1" fmla="*/ 46288 w 367003"/>
                <a:gd name="connsiteY1" fmla="*/ 92404 h 484020"/>
                <a:gd name="connsiteX2" fmla="*/ 92577 w 367003"/>
                <a:gd name="connsiteY2" fmla="*/ 12102 h 484020"/>
                <a:gd name="connsiteX3" fmla="*/ 156224 w 367003"/>
                <a:gd name="connsiteY3" fmla="*/ 0 h 484020"/>
                <a:gd name="connsiteX4" fmla="*/ 169450 w 367003"/>
                <a:gd name="connsiteY4" fmla="*/ 68203 h 484020"/>
                <a:gd name="connsiteX5" fmla="*/ 206645 w 367003"/>
                <a:gd name="connsiteY5" fmla="*/ 50603 h 484020"/>
                <a:gd name="connsiteX6" fmla="*/ 233097 w 367003"/>
                <a:gd name="connsiteY6" fmla="*/ 103405 h 484020"/>
                <a:gd name="connsiteX7" fmla="*/ 308315 w 367003"/>
                <a:gd name="connsiteY7" fmla="*/ 91304 h 484020"/>
                <a:gd name="connsiteX8" fmla="*/ 307488 w 367003"/>
                <a:gd name="connsiteY8" fmla="*/ 169408 h 484020"/>
                <a:gd name="connsiteX9" fmla="*/ 358737 w 367003"/>
                <a:gd name="connsiteY9" fmla="*/ 220010 h 484020"/>
                <a:gd name="connsiteX10" fmla="*/ 350471 w 367003"/>
                <a:gd name="connsiteY10" fmla="*/ 309113 h 484020"/>
                <a:gd name="connsiteX11" fmla="*/ 367004 w 367003"/>
                <a:gd name="connsiteY11" fmla="*/ 332214 h 484020"/>
                <a:gd name="connsiteX12" fmla="*/ 339726 w 367003"/>
                <a:gd name="connsiteY12" fmla="*/ 386117 h 484020"/>
                <a:gd name="connsiteX13" fmla="*/ 299223 w 367003"/>
                <a:gd name="connsiteY13" fmla="*/ 438918 h 484020"/>
                <a:gd name="connsiteX14" fmla="*/ 236402 w 367003"/>
                <a:gd name="connsiteY14" fmla="*/ 484021 h 484020"/>
                <a:gd name="connsiteX15" fmla="*/ 219044 w 367003"/>
                <a:gd name="connsiteY15" fmla="*/ 476319 h 484020"/>
                <a:gd name="connsiteX16" fmla="*/ 204166 w 367003"/>
                <a:gd name="connsiteY16" fmla="*/ 444418 h 484020"/>
                <a:gd name="connsiteX17" fmla="*/ 161184 w 367003"/>
                <a:gd name="connsiteY17" fmla="*/ 419117 h 484020"/>
                <a:gd name="connsiteX18" fmla="*/ 150438 w 367003"/>
                <a:gd name="connsiteY18" fmla="*/ 342114 h 484020"/>
                <a:gd name="connsiteX19" fmla="*/ 90098 w 367003"/>
                <a:gd name="connsiteY19" fmla="*/ 330014 h 484020"/>
                <a:gd name="connsiteX20" fmla="*/ 82658 w 367003"/>
                <a:gd name="connsiteY20" fmla="*/ 278311 h 484020"/>
                <a:gd name="connsiteX21" fmla="*/ 53728 w 367003"/>
                <a:gd name="connsiteY21" fmla="*/ 231010 h 484020"/>
                <a:gd name="connsiteX22" fmla="*/ 7440 w 367003"/>
                <a:gd name="connsiteY22" fmla="*/ 212310 h 484020"/>
                <a:gd name="connsiteX23" fmla="*/ 23971 w 367003"/>
                <a:gd name="connsiteY23" fmla="*/ 165008 h 484020"/>
                <a:gd name="connsiteX24" fmla="*/ 0 w 367003"/>
                <a:gd name="connsiteY24" fmla="*/ 127605 h 48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7003" h="484020">
                  <a:moveTo>
                    <a:pt x="0" y="127605"/>
                  </a:moveTo>
                  <a:lnTo>
                    <a:pt x="46288" y="92404"/>
                  </a:lnTo>
                  <a:lnTo>
                    <a:pt x="92577" y="12102"/>
                  </a:lnTo>
                  <a:lnTo>
                    <a:pt x="156224" y="0"/>
                  </a:lnTo>
                  <a:lnTo>
                    <a:pt x="169450" y="68203"/>
                  </a:lnTo>
                  <a:lnTo>
                    <a:pt x="206645" y="50603"/>
                  </a:lnTo>
                  <a:lnTo>
                    <a:pt x="233097" y="103405"/>
                  </a:lnTo>
                  <a:lnTo>
                    <a:pt x="308315" y="91304"/>
                  </a:lnTo>
                  <a:lnTo>
                    <a:pt x="307488" y="169408"/>
                  </a:lnTo>
                  <a:lnTo>
                    <a:pt x="358737" y="220010"/>
                  </a:lnTo>
                  <a:lnTo>
                    <a:pt x="350471" y="309113"/>
                  </a:lnTo>
                  <a:lnTo>
                    <a:pt x="367004" y="332214"/>
                  </a:lnTo>
                  <a:lnTo>
                    <a:pt x="339726" y="386117"/>
                  </a:lnTo>
                  <a:lnTo>
                    <a:pt x="299223" y="438918"/>
                  </a:lnTo>
                  <a:lnTo>
                    <a:pt x="236402" y="484021"/>
                  </a:lnTo>
                  <a:lnTo>
                    <a:pt x="219044" y="476319"/>
                  </a:lnTo>
                  <a:lnTo>
                    <a:pt x="204166" y="444418"/>
                  </a:lnTo>
                  <a:lnTo>
                    <a:pt x="161184" y="419117"/>
                  </a:lnTo>
                  <a:lnTo>
                    <a:pt x="150438" y="342114"/>
                  </a:lnTo>
                  <a:lnTo>
                    <a:pt x="90098" y="330014"/>
                  </a:lnTo>
                  <a:lnTo>
                    <a:pt x="82658" y="278311"/>
                  </a:lnTo>
                  <a:lnTo>
                    <a:pt x="53728" y="231010"/>
                  </a:lnTo>
                  <a:lnTo>
                    <a:pt x="7440" y="212310"/>
                  </a:lnTo>
                  <a:lnTo>
                    <a:pt x="23971" y="165008"/>
                  </a:lnTo>
                  <a:lnTo>
                    <a:pt x="0" y="127605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7" name="Freeform 396">
              <a:extLst>
                <a:ext uri="{FF2B5EF4-FFF2-40B4-BE49-F238E27FC236}">
                  <a16:creationId xmlns:a16="http://schemas.microsoft.com/office/drawing/2014/main" id="{E22CA30B-841D-CD70-AF57-F304338D8209}"/>
                </a:ext>
              </a:extLst>
            </p:cNvPr>
            <p:cNvSpPr>
              <a:spLocks/>
            </p:cNvSpPr>
            <p:nvPr/>
          </p:nvSpPr>
          <p:spPr>
            <a:xfrm>
              <a:off x="3514821" y="10812680"/>
              <a:ext cx="389599" cy="418436"/>
            </a:xfrm>
            <a:custGeom>
              <a:avLst/>
              <a:gdLst>
                <a:gd name="connsiteX0" fmla="*/ 0 w 486858"/>
                <a:gd name="connsiteY0" fmla="*/ 80303 h 432318"/>
                <a:gd name="connsiteX1" fmla="*/ 827 w 486858"/>
                <a:gd name="connsiteY1" fmla="*/ 80303 h 432318"/>
                <a:gd name="connsiteX2" fmla="*/ 41331 w 486858"/>
                <a:gd name="connsiteY2" fmla="*/ 45102 h 432318"/>
                <a:gd name="connsiteX3" fmla="*/ 75220 w 486858"/>
                <a:gd name="connsiteY3" fmla="*/ 38502 h 432318"/>
                <a:gd name="connsiteX4" fmla="*/ 125641 w 486858"/>
                <a:gd name="connsiteY4" fmla="*/ 70403 h 432318"/>
                <a:gd name="connsiteX5" fmla="*/ 176890 w 486858"/>
                <a:gd name="connsiteY5" fmla="*/ 77003 h 432318"/>
                <a:gd name="connsiteX6" fmla="*/ 199207 w 486858"/>
                <a:gd name="connsiteY6" fmla="*/ 61602 h 432318"/>
                <a:gd name="connsiteX7" fmla="*/ 278560 w 486858"/>
                <a:gd name="connsiteY7" fmla="*/ 62703 h 432318"/>
                <a:gd name="connsiteX8" fmla="*/ 333114 w 486858"/>
                <a:gd name="connsiteY8" fmla="*/ 28602 h 432318"/>
                <a:gd name="connsiteX9" fmla="*/ 378576 w 486858"/>
                <a:gd name="connsiteY9" fmla="*/ 47302 h 432318"/>
                <a:gd name="connsiteX10" fmla="*/ 379403 w 486858"/>
                <a:gd name="connsiteY10" fmla="*/ 24202 h 432318"/>
                <a:gd name="connsiteX11" fmla="*/ 419078 w 486858"/>
                <a:gd name="connsiteY11" fmla="*/ 0 h 432318"/>
                <a:gd name="connsiteX12" fmla="*/ 484378 w 486858"/>
                <a:gd name="connsiteY12" fmla="*/ 45102 h 432318"/>
                <a:gd name="connsiteX13" fmla="*/ 470327 w 486858"/>
                <a:gd name="connsiteY13" fmla="*/ 69304 h 432318"/>
                <a:gd name="connsiteX14" fmla="*/ 486859 w 486858"/>
                <a:gd name="connsiteY14" fmla="*/ 136406 h 432318"/>
                <a:gd name="connsiteX15" fmla="*/ 396761 w 486858"/>
                <a:gd name="connsiteY15" fmla="*/ 266211 h 432318"/>
                <a:gd name="connsiteX16" fmla="*/ 385189 w 486858"/>
                <a:gd name="connsiteY16" fmla="*/ 383916 h 432318"/>
                <a:gd name="connsiteX17" fmla="*/ 367831 w 486858"/>
                <a:gd name="connsiteY17" fmla="*/ 397116 h 432318"/>
                <a:gd name="connsiteX18" fmla="*/ 355432 w 486858"/>
                <a:gd name="connsiteY18" fmla="*/ 359715 h 432318"/>
                <a:gd name="connsiteX19" fmla="*/ 321542 w 486858"/>
                <a:gd name="connsiteY19" fmla="*/ 370716 h 432318"/>
                <a:gd name="connsiteX20" fmla="*/ 302531 w 486858"/>
                <a:gd name="connsiteY20" fmla="*/ 410317 h 432318"/>
                <a:gd name="connsiteX21" fmla="*/ 277733 w 486858"/>
                <a:gd name="connsiteY21" fmla="*/ 397116 h 432318"/>
                <a:gd name="connsiteX22" fmla="*/ 159532 w 486858"/>
                <a:gd name="connsiteY22" fmla="*/ 432318 h 432318"/>
                <a:gd name="connsiteX23" fmla="*/ 144652 w 486858"/>
                <a:gd name="connsiteY23" fmla="*/ 411417 h 432318"/>
                <a:gd name="connsiteX24" fmla="*/ 134734 w 486858"/>
                <a:gd name="connsiteY24" fmla="*/ 290413 h 432318"/>
                <a:gd name="connsiteX25" fmla="*/ 121508 w 486858"/>
                <a:gd name="connsiteY25" fmla="*/ 234310 h 432318"/>
                <a:gd name="connsiteX26" fmla="*/ 0 w 486858"/>
                <a:gd name="connsiteY26" fmla="*/ 80303 h 43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6858" h="432318">
                  <a:moveTo>
                    <a:pt x="0" y="80303"/>
                  </a:moveTo>
                  <a:lnTo>
                    <a:pt x="827" y="80303"/>
                  </a:lnTo>
                  <a:lnTo>
                    <a:pt x="41331" y="45102"/>
                  </a:lnTo>
                  <a:lnTo>
                    <a:pt x="75220" y="38502"/>
                  </a:lnTo>
                  <a:lnTo>
                    <a:pt x="125641" y="70403"/>
                  </a:lnTo>
                  <a:lnTo>
                    <a:pt x="176890" y="77003"/>
                  </a:lnTo>
                  <a:lnTo>
                    <a:pt x="199207" y="61602"/>
                  </a:lnTo>
                  <a:lnTo>
                    <a:pt x="278560" y="62703"/>
                  </a:lnTo>
                  <a:lnTo>
                    <a:pt x="333114" y="28602"/>
                  </a:lnTo>
                  <a:lnTo>
                    <a:pt x="378576" y="47302"/>
                  </a:lnTo>
                  <a:lnTo>
                    <a:pt x="379403" y="24202"/>
                  </a:lnTo>
                  <a:lnTo>
                    <a:pt x="419078" y="0"/>
                  </a:lnTo>
                  <a:lnTo>
                    <a:pt x="484378" y="45102"/>
                  </a:lnTo>
                  <a:lnTo>
                    <a:pt x="470327" y="69304"/>
                  </a:lnTo>
                  <a:lnTo>
                    <a:pt x="486859" y="136406"/>
                  </a:lnTo>
                  <a:lnTo>
                    <a:pt x="396761" y="266211"/>
                  </a:lnTo>
                  <a:lnTo>
                    <a:pt x="385189" y="383916"/>
                  </a:lnTo>
                  <a:lnTo>
                    <a:pt x="367831" y="397116"/>
                  </a:lnTo>
                  <a:lnTo>
                    <a:pt x="355432" y="359715"/>
                  </a:lnTo>
                  <a:lnTo>
                    <a:pt x="321542" y="370716"/>
                  </a:lnTo>
                  <a:lnTo>
                    <a:pt x="302531" y="410317"/>
                  </a:lnTo>
                  <a:lnTo>
                    <a:pt x="277733" y="397116"/>
                  </a:lnTo>
                  <a:lnTo>
                    <a:pt x="159532" y="432318"/>
                  </a:lnTo>
                  <a:lnTo>
                    <a:pt x="144652" y="411417"/>
                  </a:lnTo>
                  <a:lnTo>
                    <a:pt x="134734" y="290413"/>
                  </a:lnTo>
                  <a:lnTo>
                    <a:pt x="121508" y="234310"/>
                  </a:lnTo>
                  <a:lnTo>
                    <a:pt x="0" y="80303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D6B272DC-C312-67B2-6199-4E2F49A51E70}"/>
                </a:ext>
              </a:extLst>
            </p:cNvPr>
            <p:cNvSpPr>
              <a:spLocks/>
            </p:cNvSpPr>
            <p:nvPr/>
          </p:nvSpPr>
          <p:spPr>
            <a:xfrm>
              <a:off x="8464509" y="9776707"/>
              <a:ext cx="319483" cy="364135"/>
            </a:xfrm>
            <a:custGeom>
              <a:avLst/>
              <a:gdLst>
                <a:gd name="connsiteX0" fmla="*/ 27276 w 399239"/>
                <a:gd name="connsiteY0" fmla="*/ 35201 h 376215"/>
                <a:gd name="connsiteX1" fmla="*/ 47115 w 399239"/>
                <a:gd name="connsiteY1" fmla="*/ 27501 h 376215"/>
                <a:gd name="connsiteX2" fmla="*/ 132253 w 399239"/>
                <a:gd name="connsiteY2" fmla="*/ 0 h 376215"/>
                <a:gd name="connsiteX3" fmla="*/ 214084 w 399239"/>
                <a:gd name="connsiteY3" fmla="*/ 146306 h 376215"/>
                <a:gd name="connsiteX4" fmla="*/ 271945 w 399239"/>
                <a:gd name="connsiteY4" fmla="*/ 167206 h 376215"/>
                <a:gd name="connsiteX5" fmla="*/ 302529 w 399239"/>
                <a:gd name="connsiteY5" fmla="*/ 202408 h 376215"/>
                <a:gd name="connsiteX6" fmla="*/ 312448 w 399239"/>
                <a:gd name="connsiteY6" fmla="*/ 239809 h 376215"/>
                <a:gd name="connsiteX7" fmla="*/ 343857 w 399239"/>
                <a:gd name="connsiteY7" fmla="*/ 261811 h 376215"/>
                <a:gd name="connsiteX8" fmla="*/ 399240 w 399239"/>
                <a:gd name="connsiteY8" fmla="*/ 335513 h 376215"/>
                <a:gd name="connsiteX9" fmla="*/ 349644 w 399239"/>
                <a:gd name="connsiteY9" fmla="*/ 335513 h 376215"/>
                <a:gd name="connsiteX10" fmla="*/ 243842 w 399239"/>
                <a:gd name="connsiteY10" fmla="*/ 290411 h 376215"/>
                <a:gd name="connsiteX11" fmla="*/ 197553 w 399239"/>
                <a:gd name="connsiteY11" fmla="*/ 247509 h 376215"/>
                <a:gd name="connsiteX12" fmla="*/ 181849 w 399239"/>
                <a:gd name="connsiteY12" fmla="*/ 251909 h 376215"/>
                <a:gd name="connsiteX13" fmla="*/ 128121 w 399239"/>
                <a:gd name="connsiteY13" fmla="*/ 213409 h 376215"/>
                <a:gd name="connsiteX14" fmla="*/ 157051 w 399239"/>
                <a:gd name="connsiteY14" fmla="*/ 265110 h 376215"/>
                <a:gd name="connsiteX15" fmla="*/ 209952 w 399239"/>
                <a:gd name="connsiteY15" fmla="*/ 306913 h 376215"/>
                <a:gd name="connsiteX16" fmla="*/ 282692 w 399239"/>
                <a:gd name="connsiteY16" fmla="*/ 346514 h 376215"/>
                <a:gd name="connsiteX17" fmla="*/ 166969 w 399239"/>
                <a:gd name="connsiteY17" fmla="*/ 376215 h 376215"/>
                <a:gd name="connsiteX18" fmla="*/ 114895 w 399239"/>
                <a:gd name="connsiteY18" fmla="*/ 355315 h 376215"/>
                <a:gd name="connsiteX19" fmla="*/ 103323 w 399239"/>
                <a:gd name="connsiteY19" fmla="*/ 366315 h 376215"/>
                <a:gd name="connsiteX20" fmla="*/ 20663 w 399239"/>
                <a:gd name="connsiteY20" fmla="*/ 333313 h 376215"/>
                <a:gd name="connsiteX21" fmla="*/ 0 w 399239"/>
                <a:gd name="connsiteY21" fmla="*/ 176007 h 376215"/>
                <a:gd name="connsiteX22" fmla="*/ 16531 w 399239"/>
                <a:gd name="connsiteY22" fmla="*/ 152906 h 376215"/>
                <a:gd name="connsiteX23" fmla="*/ 27276 w 399239"/>
                <a:gd name="connsiteY23" fmla="*/ 35201 h 37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9239" h="376215">
                  <a:moveTo>
                    <a:pt x="27276" y="35201"/>
                  </a:moveTo>
                  <a:lnTo>
                    <a:pt x="47115" y="27501"/>
                  </a:lnTo>
                  <a:lnTo>
                    <a:pt x="132253" y="0"/>
                  </a:lnTo>
                  <a:lnTo>
                    <a:pt x="214084" y="146306"/>
                  </a:lnTo>
                  <a:lnTo>
                    <a:pt x="271945" y="167206"/>
                  </a:lnTo>
                  <a:lnTo>
                    <a:pt x="302529" y="202408"/>
                  </a:lnTo>
                  <a:lnTo>
                    <a:pt x="312448" y="239809"/>
                  </a:lnTo>
                  <a:lnTo>
                    <a:pt x="343857" y="261811"/>
                  </a:lnTo>
                  <a:lnTo>
                    <a:pt x="399240" y="335513"/>
                  </a:lnTo>
                  <a:lnTo>
                    <a:pt x="349644" y="335513"/>
                  </a:lnTo>
                  <a:lnTo>
                    <a:pt x="243842" y="290411"/>
                  </a:lnTo>
                  <a:lnTo>
                    <a:pt x="197553" y="247509"/>
                  </a:lnTo>
                  <a:lnTo>
                    <a:pt x="181849" y="251909"/>
                  </a:lnTo>
                  <a:lnTo>
                    <a:pt x="128121" y="213409"/>
                  </a:lnTo>
                  <a:lnTo>
                    <a:pt x="157051" y="265110"/>
                  </a:lnTo>
                  <a:lnTo>
                    <a:pt x="209952" y="306913"/>
                  </a:lnTo>
                  <a:lnTo>
                    <a:pt x="282692" y="346514"/>
                  </a:lnTo>
                  <a:lnTo>
                    <a:pt x="166969" y="376215"/>
                  </a:lnTo>
                  <a:lnTo>
                    <a:pt x="114895" y="355315"/>
                  </a:lnTo>
                  <a:lnTo>
                    <a:pt x="103323" y="366315"/>
                  </a:lnTo>
                  <a:lnTo>
                    <a:pt x="20663" y="333313"/>
                  </a:lnTo>
                  <a:lnTo>
                    <a:pt x="0" y="176007"/>
                  </a:lnTo>
                  <a:lnTo>
                    <a:pt x="16531" y="152906"/>
                  </a:lnTo>
                  <a:lnTo>
                    <a:pt x="27276" y="35201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9645A9AC-F0BA-2567-24C6-B8C1CB14D7C1}"/>
                </a:ext>
              </a:extLst>
            </p:cNvPr>
            <p:cNvSpPr>
              <a:spLocks/>
            </p:cNvSpPr>
            <p:nvPr/>
          </p:nvSpPr>
          <p:spPr>
            <a:xfrm>
              <a:off x="5917896" y="10845686"/>
              <a:ext cx="542396" cy="572820"/>
            </a:xfrm>
            <a:custGeom>
              <a:avLst/>
              <a:gdLst>
                <a:gd name="connsiteX0" fmla="*/ 214912 w 677799"/>
                <a:gd name="connsiteY0" fmla="*/ 2200 h 591824"/>
                <a:gd name="connsiteX1" fmla="*/ 272774 w 677799"/>
                <a:gd name="connsiteY1" fmla="*/ 1101 h 591824"/>
                <a:gd name="connsiteX2" fmla="*/ 422385 w 677799"/>
                <a:gd name="connsiteY2" fmla="*/ 0 h 591824"/>
                <a:gd name="connsiteX3" fmla="*/ 437263 w 677799"/>
                <a:gd name="connsiteY3" fmla="*/ 23101 h 591824"/>
                <a:gd name="connsiteX4" fmla="*/ 412466 w 677799"/>
                <a:gd name="connsiteY4" fmla="*/ 49502 h 591824"/>
                <a:gd name="connsiteX5" fmla="*/ 443049 w 677799"/>
                <a:gd name="connsiteY5" fmla="*/ 117705 h 591824"/>
                <a:gd name="connsiteX6" fmla="*/ 483551 w 677799"/>
                <a:gd name="connsiteY6" fmla="*/ 147406 h 591824"/>
                <a:gd name="connsiteX7" fmla="*/ 499258 w 677799"/>
                <a:gd name="connsiteY7" fmla="*/ 205708 h 591824"/>
                <a:gd name="connsiteX8" fmla="*/ 590180 w 677799"/>
                <a:gd name="connsiteY8" fmla="*/ 262910 h 591824"/>
                <a:gd name="connsiteX9" fmla="*/ 549678 w 677799"/>
                <a:gd name="connsiteY9" fmla="*/ 311313 h 591824"/>
                <a:gd name="connsiteX10" fmla="*/ 608366 w 677799"/>
                <a:gd name="connsiteY10" fmla="*/ 346514 h 591824"/>
                <a:gd name="connsiteX11" fmla="*/ 621591 w 677799"/>
                <a:gd name="connsiteY11" fmla="*/ 379516 h 591824"/>
                <a:gd name="connsiteX12" fmla="*/ 677800 w 677799"/>
                <a:gd name="connsiteY12" fmla="*/ 407017 h 591824"/>
                <a:gd name="connsiteX13" fmla="*/ 675319 w 677799"/>
                <a:gd name="connsiteY13" fmla="*/ 418016 h 591824"/>
                <a:gd name="connsiteX14" fmla="*/ 676972 w 677799"/>
                <a:gd name="connsiteY14" fmla="*/ 429017 h 591824"/>
                <a:gd name="connsiteX15" fmla="*/ 648869 w 677799"/>
                <a:gd name="connsiteY15" fmla="*/ 438918 h 591824"/>
                <a:gd name="connsiteX16" fmla="*/ 543065 w 677799"/>
                <a:gd name="connsiteY16" fmla="*/ 383916 h 591824"/>
                <a:gd name="connsiteX17" fmla="*/ 486858 w 677799"/>
                <a:gd name="connsiteY17" fmla="*/ 404817 h 591824"/>
                <a:gd name="connsiteX18" fmla="*/ 436437 w 677799"/>
                <a:gd name="connsiteY18" fmla="*/ 443318 h 591824"/>
                <a:gd name="connsiteX19" fmla="*/ 309969 w 677799"/>
                <a:gd name="connsiteY19" fmla="*/ 591825 h 591824"/>
                <a:gd name="connsiteX20" fmla="*/ 309969 w 677799"/>
                <a:gd name="connsiteY20" fmla="*/ 591825 h 591824"/>
                <a:gd name="connsiteX21" fmla="*/ 309969 w 677799"/>
                <a:gd name="connsiteY21" fmla="*/ 591825 h 591824"/>
                <a:gd name="connsiteX22" fmla="*/ 290959 w 677799"/>
                <a:gd name="connsiteY22" fmla="*/ 574223 h 591824"/>
                <a:gd name="connsiteX23" fmla="*/ 192594 w 677799"/>
                <a:gd name="connsiteY23" fmla="*/ 557723 h 591824"/>
                <a:gd name="connsiteX24" fmla="*/ 194248 w 677799"/>
                <a:gd name="connsiteY24" fmla="*/ 498321 h 591824"/>
                <a:gd name="connsiteX25" fmla="*/ 153744 w 677799"/>
                <a:gd name="connsiteY25" fmla="*/ 440018 h 591824"/>
                <a:gd name="connsiteX26" fmla="*/ 107456 w 677799"/>
                <a:gd name="connsiteY26" fmla="*/ 394915 h 591824"/>
                <a:gd name="connsiteX27" fmla="*/ 95057 w 677799"/>
                <a:gd name="connsiteY27" fmla="*/ 338814 h 591824"/>
                <a:gd name="connsiteX28" fmla="*/ 69434 w 677799"/>
                <a:gd name="connsiteY28" fmla="*/ 330013 h 591824"/>
                <a:gd name="connsiteX29" fmla="*/ 0 w 677799"/>
                <a:gd name="connsiteY29" fmla="*/ 5501 h 591824"/>
                <a:gd name="connsiteX30" fmla="*/ 63648 w 677799"/>
                <a:gd name="connsiteY30" fmla="*/ 4400 h 591824"/>
                <a:gd name="connsiteX31" fmla="*/ 214912 w 677799"/>
                <a:gd name="connsiteY31" fmla="*/ 2200 h 59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77799" h="591824">
                  <a:moveTo>
                    <a:pt x="214912" y="2200"/>
                  </a:moveTo>
                  <a:lnTo>
                    <a:pt x="272774" y="1101"/>
                  </a:lnTo>
                  <a:lnTo>
                    <a:pt x="422385" y="0"/>
                  </a:lnTo>
                  <a:lnTo>
                    <a:pt x="437263" y="23101"/>
                  </a:lnTo>
                  <a:lnTo>
                    <a:pt x="412466" y="49502"/>
                  </a:lnTo>
                  <a:lnTo>
                    <a:pt x="443049" y="117705"/>
                  </a:lnTo>
                  <a:lnTo>
                    <a:pt x="483551" y="147406"/>
                  </a:lnTo>
                  <a:lnTo>
                    <a:pt x="499258" y="205708"/>
                  </a:lnTo>
                  <a:lnTo>
                    <a:pt x="590180" y="262910"/>
                  </a:lnTo>
                  <a:lnTo>
                    <a:pt x="549678" y="311313"/>
                  </a:lnTo>
                  <a:lnTo>
                    <a:pt x="608366" y="346514"/>
                  </a:lnTo>
                  <a:lnTo>
                    <a:pt x="621591" y="379516"/>
                  </a:lnTo>
                  <a:lnTo>
                    <a:pt x="677800" y="407017"/>
                  </a:lnTo>
                  <a:lnTo>
                    <a:pt x="675319" y="418016"/>
                  </a:lnTo>
                  <a:lnTo>
                    <a:pt x="676972" y="429017"/>
                  </a:lnTo>
                  <a:lnTo>
                    <a:pt x="648869" y="438918"/>
                  </a:lnTo>
                  <a:lnTo>
                    <a:pt x="543065" y="383916"/>
                  </a:lnTo>
                  <a:lnTo>
                    <a:pt x="486858" y="404817"/>
                  </a:lnTo>
                  <a:lnTo>
                    <a:pt x="436437" y="443318"/>
                  </a:lnTo>
                  <a:lnTo>
                    <a:pt x="309969" y="591825"/>
                  </a:lnTo>
                  <a:lnTo>
                    <a:pt x="309969" y="591825"/>
                  </a:lnTo>
                  <a:lnTo>
                    <a:pt x="309969" y="591825"/>
                  </a:lnTo>
                  <a:lnTo>
                    <a:pt x="290959" y="574223"/>
                  </a:lnTo>
                  <a:lnTo>
                    <a:pt x="192594" y="557723"/>
                  </a:lnTo>
                  <a:lnTo>
                    <a:pt x="194248" y="498321"/>
                  </a:lnTo>
                  <a:lnTo>
                    <a:pt x="153744" y="440018"/>
                  </a:lnTo>
                  <a:lnTo>
                    <a:pt x="107456" y="394915"/>
                  </a:lnTo>
                  <a:lnTo>
                    <a:pt x="95057" y="338814"/>
                  </a:lnTo>
                  <a:lnTo>
                    <a:pt x="69434" y="330013"/>
                  </a:lnTo>
                  <a:lnTo>
                    <a:pt x="0" y="5501"/>
                  </a:lnTo>
                  <a:lnTo>
                    <a:pt x="63648" y="4400"/>
                  </a:lnTo>
                  <a:lnTo>
                    <a:pt x="214912" y="220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D4E16ADD-48D1-0419-F0A7-A133AA96AF31}"/>
                </a:ext>
              </a:extLst>
            </p:cNvPr>
            <p:cNvSpPr>
              <a:spLocks/>
            </p:cNvSpPr>
            <p:nvPr/>
          </p:nvSpPr>
          <p:spPr>
            <a:xfrm>
              <a:off x="5464137" y="11207693"/>
              <a:ext cx="383645" cy="491901"/>
            </a:xfrm>
            <a:custGeom>
              <a:avLst/>
              <a:gdLst>
                <a:gd name="connsiteX0" fmla="*/ 427345 w 479418"/>
                <a:gd name="connsiteY0" fmla="*/ 445519 h 508220"/>
                <a:gd name="connsiteX1" fmla="*/ 399240 w 479418"/>
                <a:gd name="connsiteY1" fmla="*/ 508221 h 508220"/>
                <a:gd name="connsiteX2" fmla="*/ 399240 w 479418"/>
                <a:gd name="connsiteY2" fmla="*/ 508221 h 508220"/>
                <a:gd name="connsiteX3" fmla="*/ 158704 w 479418"/>
                <a:gd name="connsiteY3" fmla="*/ 500521 h 508220"/>
                <a:gd name="connsiteX4" fmla="*/ 0 w 479418"/>
                <a:gd name="connsiteY4" fmla="*/ 495020 h 508220"/>
                <a:gd name="connsiteX5" fmla="*/ 40503 w 479418"/>
                <a:gd name="connsiteY5" fmla="*/ 107804 h 508220"/>
                <a:gd name="connsiteX6" fmla="*/ 50422 w 479418"/>
                <a:gd name="connsiteY6" fmla="*/ 19801 h 508220"/>
                <a:gd name="connsiteX7" fmla="*/ 73567 w 479418"/>
                <a:gd name="connsiteY7" fmla="*/ 0 h 508220"/>
                <a:gd name="connsiteX8" fmla="*/ 102497 w 479418"/>
                <a:gd name="connsiteY8" fmla="*/ 69304 h 508220"/>
                <a:gd name="connsiteX9" fmla="*/ 123987 w 479418"/>
                <a:gd name="connsiteY9" fmla="*/ 58303 h 508220"/>
                <a:gd name="connsiteX10" fmla="*/ 153744 w 479418"/>
                <a:gd name="connsiteY10" fmla="*/ 80303 h 508220"/>
                <a:gd name="connsiteX11" fmla="*/ 178542 w 479418"/>
                <a:gd name="connsiteY11" fmla="*/ 48402 h 508220"/>
                <a:gd name="connsiteX12" fmla="*/ 222351 w 479418"/>
                <a:gd name="connsiteY12" fmla="*/ 51703 h 508220"/>
                <a:gd name="connsiteX13" fmla="*/ 253762 w 479418"/>
                <a:gd name="connsiteY13" fmla="*/ 88004 h 508220"/>
                <a:gd name="connsiteX14" fmla="*/ 263681 w 479418"/>
                <a:gd name="connsiteY14" fmla="*/ 128706 h 508220"/>
                <a:gd name="connsiteX15" fmla="*/ 329808 w 479418"/>
                <a:gd name="connsiteY15" fmla="*/ 160607 h 508220"/>
                <a:gd name="connsiteX16" fmla="*/ 368656 w 479418"/>
                <a:gd name="connsiteY16" fmla="*/ 128706 h 508220"/>
                <a:gd name="connsiteX17" fmla="*/ 402547 w 479418"/>
                <a:gd name="connsiteY17" fmla="*/ 121005 h 508220"/>
                <a:gd name="connsiteX18" fmla="*/ 421559 w 479418"/>
                <a:gd name="connsiteY18" fmla="*/ 185908 h 508220"/>
                <a:gd name="connsiteX19" fmla="*/ 454621 w 479418"/>
                <a:gd name="connsiteY19" fmla="*/ 221109 h 508220"/>
                <a:gd name="connsiteX20" fmla="*/ 430650 w 479418"/>
                <a:gd name="connsiteY20" fmla="*/ 256311 h 508220"/>
                <a:gd name="connsiteX21" fmla="*/ 463713 w 479418"/>
                <a:gd name="connsiteY21" fmla="*/ 291512 h 508220"/>
                <a:gd name="connsiteX22" fmla="*/ 457927 w 479418"/>
                <a:gd name="connsiteY22" fmla="*/ 333313 h 508220"/>
                <a:gd name="connsiteX23" fmla="*/ 479419 w 479418"/>
                <a:gd name="connsiteY23" fmla="*/ 393816 h 508220"/>
                <a:gd name="connsiteX24" fmla="*/ 427345 w 479418"/>
                <a:gd name="connsiteY24" fmla="*/ 445519 h 50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9418" h="508220">
                  <a:moveTo>
                    <a:pt x="427345" y="445519"/>
                  </a:moveTo>
                  <a:lnTo>
                    <a:pt x="399240" y="508221"/>
                  </a:lnTo>
                  <a:lnTo>
                    <a:pt x="399240" y="508221"/>
                  </a:lnTo>
                  <a:lnTo>
                    <a:pt x="158704" y="500521"/>
                  </a:lnTo>
                  <a:lnTo>
                    <a:pt x="0" y="495020"/>
                  </a:lnTo>
                  <a:lnTo>
                    <a:pt x="40503" y="107804"/>
                  </a:lnTo>
                  <a:lnTo>
                    <a:pt x="50422" y="19801"/>
                  </a:lnTo>
                  <a:lnTo>
                    <a:pt x="73567" y="0"/>
                  </a:lnTo>
                  <a:lnTo>
                    <a:pt x="102497" y="69304"/>
                  </a:lnTo>
                  <a:lnTo>
                    <a:pt x="123987" y="58303"/>
                  </a:lnTo>
                  <a:lnTo>
                    <a:pt x="153744" y="80303"/>
                  </a:lnTo>
                  <a:lnTo>
                    <a:pt x="178542" y="48402"/>
                  </a:lnTo>
                  <a:lnTo>
                    <a:pt x="222351" y="51703"/>
                  </a:lnTo>
                  <a:lnTo>
                    <a:pt x="253762" y="88004"/>
                  </a:lnTo>
                  <a:lnTo>
                    <a:pt x="263681" y="128706"/>
                  </a:lnTo>
                  <a:lnTo>
                    <a:pt x="329808" y="160607"/>
                  </a:lnTo>
                  <a:lnTo>
                    <a:pt x="368656" y="128706"/>
                  </a:lnTo>
                  <a:lnTo>
                    <a:pt x="402547" y="121005"/>
                  </a:lnTo>
                  <a:lnTo>
                    <a:pt x="421559" y="185908"/>
                  </a:lnTo>
                  <a:lnTo>
                    <a:pt x="454621" y="221109"/>
                  </a:lnTo>
                  <a:lnTo>
                    <a:pt x="430650" y="256311"/>
                  </a:lnTo>
                  <a:lnTo>
                    <a:pt x="463713" y="291512"/>
                  </a:lnTo>
                  <a:lnTo>
                    <a:pt x="457927" y="333313"/>
                  </a:lnTo>
                  <a:lnTo>
                    <a:pt x="479419" y="393816"/>
                  </a:lnTo>
                  <a:lnTo>
                    <a:pt x="427345" y="445519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440E82C4-A107-0510-22C8-1C1EEC0E1B5A}"/>
                </a:ext>
              </a:extLst>
            </p:cNvPr>
            <p:cNvSpPr>
              <a:spLocks/>
            </p:cNvSpPr>
            <p:nvPr/>
          </p:nvSpPr>
          <p:spPr>
            <a:xfrm>
              <a:off x="7132995" y="11789031"/>
              <a:ext cx="611848" cy="517452"/>
            </a:xfrm>
            <a:custGeom>
              <a:avLst/>
              <a:gdLst>
                <a:gd name="connsiteX0" fmla="*/ 17358 w 764590"/>
                <a:gd name="connsiteY0" fmla="*/ 224408 h 534620"/>
                <a:gd name="connsiteX1" fmla="*/ 116550 w 764590"/>
                <a:gd name="connsiteY1" fmla="*/ 68201 h 534620"/>
                <a:gd name="connsiteX2" fmla="*/ 159532 w 764590"/>
                <a:gd name="connsiteY2" fmla="*/ 14300 h 534620"/>
                <a:gd name="connsiteX3" fmla="*/ 262027 w 764590"/>
                <a:gd name="connsiteY3" fmla="*/ 0 h 534620"/>
                <a:gd name="connsiteX4" fmla="*/ 278560 w 764590"/>
                <a:gd name="connsiteY4" fmla="*/ 19800 h 534620"/>
                <a:gd name="connsiteX5" fmla="*/ 378577 w 764590"/>
                <a:gd name="connsiteY5" fmla="*/ 13199 h 534620"/>
                <a:gd name="connsiteX6" fmla="*/ 600101 w 764590"/>
                <a:gd name="connsiteY6" fmla="*/ 10999 h 534620"/>
                <a:gd name="connsiteX7" fmla="*/ 710036 w 764590"/>
                <a:gd name="connsiteY7" fmla="*/ 311312 h 534620"/>
                <a:gd name="connsiteX8" fmla="*/ 745580 w 764590"/>
                <a:gd name="connsiteY8" fmla="*/ 328913 h 534620"/>
                <a:gd name="connsiteX9" fmla="*/ 618285 w 764590"/>
                <a:gd name="connsiteY9" fmla="*/ 440016 h 534620"/>
                <a:gd name="connsiteX10" fmla="*/ 543893 w 764590"/>
                <a:gd name="connsiteY10" fmla="*/ 534621 h 534620"/>
                <a:gd name="connsiteX11" fmla="*/ 471153 w 764590"/>
                <a:gd name="connsiteY11" fmla="*/ 464218 h 534620"/>
                <a:gd name="connsiteX12" fmla="*/ 459581 w 764590"/>
                <a:gd name="connsiteY12" fmla="*/ 425716 h 534620"/>
                <a:gd name="connsiteX13" fmla="*/ 386016 w 764590"/>
                <a:gd name="connsiteY13" fmla="*/ 458718 h 534620"/>
                <a:gd name="connsiteX14" fmla="*/ 344687 w 764590"/>
                <a:gd name="connsiteY14" fmla="*/ 465318 h 534620"/>
                <a:gd name="connsiteX15" fmla="*/ 319062 w 764590"/>
                <a:gd name="connsiteY15" fmla="*/ 435617 h 534620"/>
                <a:gd name="connsiteX16" fmla="*/ 292611 w 764590"/>
                <a:gd name="connsiteY16" fmla="*/ 448817 h 534620"/>
                <a:gd name="connsiteX17" fmla="*/ 285998 w 764590"/>
                <a:gd name="connsiteY17" fmla="*/ 492819 h 534620"/>
                <a:gd name="connsiteX18" fmla="*/ 248803 w 764590"/>
                <a:gd name="connsiteY18" fmla="*/ 500519 h 534620"/>
                <a:gd name="connsiteX19" fmla="*/ 199208 w 764590"/>
                <a:gd name="connsiteY19" fmla="*/ 489519 h 534620"/>
                <a:gd name="connsiteX20" fmla="*/ 140520 w 764590"/>
                <a:gd name="connsiteY20" fmla="*/ 451017 h 534620"/>
                <a:gd name="connsiteX21" fmla="*/ 113242 w 764590"/>
                <a:gd name="connsiteY21" fmla="*/ 469718 h 534620"/>
                <a:gd name="connsiteX22" fmla="*/ 73567 w 764590"/>
                <a:gd name="connsiteY22" fmla="*/ 475218 h 534620"/>
                <a:gd name="connsiteX23" fmla="*/ 16532 w 764590"/>
                <a:gd name="connsiteY23" fmla="*/ 416915 h 534620"/>
                <a:gd name="connsiteX24" fmla="*/ 97538 w 764590"/>
                <a:gd name="connsiteY24" fmla="*/ 334413 h 534620"/>
                <a:gd name="connsiteX25" fmla="*/ 16532 w 764590"/>
                <a:gd name="connsiteY25" fmla="*/ 281610 h 534620"/>
                <a:gd name="connsiteX26" fmla="*/ 0 w 764590"/>
                <a:gd name="connsiteY26" fmla="*/ 243109 h 534620"/>
                <a:gd name="connsiteX27" fmla="*/ 17358 w 764590"/>
                <a:gd name="connsiteY27" fmla="*/ 224408 h 534620"/>
                <a:gd name="connsiteX28" fmla="*/ 764591 w 764590"/>
                <a:gd name="connsiteY28" fmla="*/ 349814 h 534620"/>
                <a:gd name="connsiteX29" fmla="*/ 669533 w 764590"/>
                <a:gd name="connsiteY29" fmla="*/ 437816 h 534620"/>
                <a:gd name="connsiteX30" fmla="*/ 672013 w 764590"/>
                <a:gd name="connsiteY30" fmla="*/ 415816 h 534620"/>
                <a:gd name="connsiteX31" fmla="*/ 759631 w 764590"/>
                <a:gd name="connsiteY31" fmla="*/ 343213 h 534620"/>
                <a:gd name="connsiteX32" fmla="*/ 761285 w 764590"/>
                <a:gd name="connsiteY32" fmla="*/ 344312 h 534620"/>
                <a:gd name="connsiteX33" fmla="*/ 764591 w 764590"/>
                <a:gd name="connsiteY33" fmla="*/ 349814 h 5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64590" h="534620">
                  <a:moveTo>
                    <a:pt x="17358" y="224408"/>
                  </a:moveTo>
                  <a:lnTo>
                    <a:pt x="116550" y="68201"/>
                  </a:lnTo>
                  <a:lnTo>
                    <a:pt x="159532" y="14300"/>
                  </a:lnTo>
                  <a:lnTo>
                    <a:pt x="262027" y="0"/>
                  </a:lnTo>
                  <a:lnTo>
                    <a:pt x="278560" y="19800"/>
                  </a:lnTo>
                  <a:lnTo>
                    <a:pt x="378577" y="13199"/>
                  </a:lnTo>
                  <a:lnTo>
                    <a:pt x="600101" y="10999"/>
                  </a:lnTo>
                  <a:lnTo>
                    <a:pt x="710036" y="311312"/>
                  </a:lnTo>
                  <a:lnTo>
                    <a:pt x="745580" y="328913"/>
                  </a:lnTo>
                  <a:lnTo>
                    <a:pt x="618285" y="440016"/>
                  </a:lnTo>
                  <a:lnTo>
                    <a:pt x="543893" y="534621"/>
                  </a:lnTo>
                  <a:lnTo>
                    <a:pt x="471153" y="464218"/>
                  </a:lnTo>
                  <a:lnTo>
                    <a:pt x="459581" y="425716"/>
                  </a:lnTo>
                  <a:lnTo>
                    <a:pt x="386016" y="458718"/>
                  </a:lnTo>
                  <a:lnTo>
                    <a:pt x="344687" y="465318"/>
                  </a:lnTo>
                  <a:lnTo>
                    <a:pt x="319062" y="435617"/>
                  </a:lnTo>
                  <a:lnTo>
                    <a:pt x="292611" y="448817"/>
                  </a:lnTo>
                  <a:lnTo>
                    <a:pt x="285998" y="492819"/>
                  </a:lnTo>
                  <a:lnTo>
                    <a:pt x="248803" y="500519"/>
                  </a:lnTo>
                  <a:lnTo>
                    <a:pt x="199208" y="489519"/>
                  </a:lnTo>
                  <a:lnTo>
                    <a:pt x="140520" y="451017"/>
                  </a:lnTo>
                  <a:lnTo>
                    <a:pt x="113242" y="469718"/>
                  </a:lnTo>
                  <a:lnTo>
                    <a:pt x="73567" y="475218"/>
                  </a:lnTo>
                  <a:lnTo>
                    <a:pt x="16532" y="416915"/>
                  </a:lnTo>
                  <a:lnTo>
                    <a:pt x="97538" y="334413"/>
                  </a:lnTo>
                  <a:lnTo>
                    <a:pt x="16532" y="281610"/>
                  </a:lnTo>
                  <a:lnTo>
                    <a:pt x="0" y="243109"/>
                  </a:lnTo>
                  <a:lnTo>
                    <a:pt x="17358" y="224408"/>
                  </a:lnTo>
                  <a:close/>
                  <a:moveTo>
                    <a:pt x="764591" y="349814"/>
                  </a:moveTo>
                  <a:lnTo>
                    <a:pt x="669533" y="437816"/>
                  </a:lnTo>
                  <a:lnTo>
                    <a:pt x="672013" y="415816"/>
                  </a:lnTo>
                  <a:lnTo>
                    <a:pt x="759631" y="343213"/>
                  </a:lnTo>
                  <a:lnTo>
                    <a:pt x="761285" y="344312"/>
                  </a:lnTo>
                  <a:lnTo>
                    <a:pt x="764591" y="34981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1A80D148-6462-8DC0-4548-E30B853CFA28}"/>
                </a:ext>
              </a:extLst>
            </p:cNvPr>
            <p:cNvSpPr>
              <a:spLocks/>
            </p:cNvSpPr>
            <p:nvPr/>
          </p:nvSpPr>
          <p:spPr>
            <a:xfrm>
              <a:off x="6805574" y="11089508"/>
              <a:ext cx="455082" cy="916724"/>
            </a:xfrm>
            <a:custGeom>
              <a:avLst/>
              <a:gdLst>
                <a:gd name="connsiteX0" fmla="*/ 568689 w 568689"/>
                <a:gd name="connsiteY0" fmla="*/ 737029 h 947137"/>
                <a:gd name="connsiteX1" fmla="*/ 525707 w 568689"/>
                <a:gd name="connsiteY1" fmla="*/ 790931 h 947137"/>
                <a:gd name="connsiteX2" fmla="*/ 426516 w 568689"/>
                <a:gd name="connsiteY2" fmla="*/ 947138 h 947137"/>
                <a:gd name="connsiteX3" fmla="*/ 414118 w 568689"/>
                <a:gd name="connsiteY3" fmla="*/ 909736 h 947137"/>
                <a:gd name="connsiteX4" fmla="*/ 374442 w 568689"/>
                <a:gd name="connsiteY4" fmla="*/ 887735 h 947137"/>
                <a:gd name="connsiteX5" fmla="*/ 353776 w 568689"/>
                <a:gd name="connsiteY5" fmla="*/ 805232 h 947137"/>
                <a:gd name="connsiteX6" fmla="*/ 316581 w 568689"/>
                <a:gd name="connsiteY6" fmla="*/ 776631 h 947137"/>
                <a:gd name="connsiteX7" fmla="*/ 278558 w 568689"/>
                <a:gd name="connsiteY7" fmla="*/ 704027 h 947137"/>
                <a:gd name="connsiteX8" fmla="*/ 238883 w 568689"/>
                <a:gd name="connsiteY8" fmla="*/ 662226 h 947137"/>
                <a:gd name="connsiteX9" fmla="*/ 179369 w 568689"/>
                <a:gd name="connsiteY9" fmla="*/ 572022 h 947137"/>
                <a:gd name="connsiteX10" fmla="*/ 126468 w 568689"/>
                <a:gd name="connsiteY10" fmla="*/ 517020 h 947137"/>
                <a:gd name="connsiteX11" fmla="*/ 100016 w 568689"/>
                <a:gd name="connsiteY11" fmla="*/ 471919 h 947137"/>
                <a:gd name="connsiteX12" fmla="*/ 64473 w 568689"/>
                <a:gd name="connsiteY12" fmla="*/ 451017 h 947137"/>
                <a:gd name="connsiteX13" fmla="*/ 23971 w 568689"/>
                <a:gd name="connsiteY13" fmla="*/ 400415 h 947137"/>
                <a:gd name="connsiteX14" fmla="*/ 0 w 568689"/>
                <a:gd name="connsiteY14" fmla="*/ 278311 h 947137"/>
                <a:gd name="connsiteX15" fmla="*/ 35543 w 568689"/>
                <a:gd name="connsiteY15" fmla="*/ 220008 h 947137"/>
                <a:gd name="connsiteX16" fmla="*/ 41329 w 568689"/>
                <a:gd name="connsiteY16" fmla="*/ 180407 h 947137"/>
                <a:gd name="connsiteX17" fmla="*/ 23971 w 568689"/>
                <a:gd name="connsiteY17" fmla="*/ 148506 h 947137"/>
                <a:gd name="connsiteX18" fmla="*/ 46288 w 568689"/>
                <a:gd name="connsiteY18" fmla="*/ 139705 h 947137"/>
                <a:gd name="connsiteX19" fmla="*/ 53728 w 568689"/>
                <a:gd name="connsiteY19" fmla="*/ 86903 h 947137"/>
                <a:gd name="connsiteX20" fmla="*/ 85964 w 568689"/>
                <a:gd name="connsiteY20" fmla="*/ 52802 h 947137"/>
                <a:gd name="connsiteX21" fmla="*/ 85137 w 568689"/>
                <a:gd name="connsiteY21" fmla="*/ 27501 h 947137"/>
                <a:gd name="connsiteX22" fmla="*/ 129773 w 568689"/>
                <a:gd name="connsiteY22" fmla="*/ 0 h 947137"/>
                <a:gd name="connsiteX23" fmla="*/ 180195 w 568689"/>
                <a:gd name="connsiteY23" fmla="*/ 64902 h 947137"/>
                <a:gd name="connsiteX24" fmla="*/ 262854 w 568689"/>
                <a:gd name="connsiteY24" fmla="*/ 73703 h 947137"/>
                <a:gd name="connsiteX25" fmla="*/ 368656 w 568689"/>
                <a:gd name="connsiteY25" fmla="*/ 35201 h 947137"/>
                <a:gd name="connsiteX26" fmla="*/ 428170 w 568689"/>
                <a:gd name="connsiteY26" fmla="*/ 108903 h 947137"/>
                <a:gd name="connsiteX27" fmla="*/ 514135 w 568689"/>
                <a:gd name="connsiteY27" fmla="*/ 136404 h 947137"/>
                <a:gd name="connsiteX28" fmla="*/ 512482 w 568689"/>
                <a:gd name="connsiteY28" fmla="*/ 155106 h 947137"/>
                <a:gd name="connsiteX29" fmla="*/ 505042 w 568689"/>
                <a:gd name="connsiteY29" fmla="*/ 275010 h 947137"/>
                <a:gd name="connsiteX30" fmla="*/ 518268 w 568689"/>
                <a:gd name="connsiteY30" fmla="*/ 291511 h 947137"/>
                <a:gd name="connsiteX31" fmla="*/ 532320 w 568689"/>
                <a:gd name="connsiteY31" fmla="*/ 512619 h 947137"/>
                <a:gd name="connsiteX32" fmla="*/ 479418 w 568689"/>
                <a:gd name="connsiteY32" fmla="*/ 718329 h 947137"/>
                <a:gd name="connsiteX33" fmla="*/ 548025 w 568689"/>
                <a:gd name="connsiteY33" fmla="*/ 756829 h 947137"/>
                <a:gd name="connsiteX34" fmla="*/ 568689 w 568689"/>
                <a:gd name="connsiteY34" fmla="*/ 737029 h 94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68689" h="947137">
                  <a:moveTo>
                    <a:pt x="568689" y="737029"/>
                  </a:moveTo>
                  <a:lnTo>
                    <a:pt x="525707" y="790931"/>
                  </a:lnTo>
                  <a:lnTo>
                    <a:pt x="426516" y="947138"/>
                  </a:lnTo>
                  <a:lnTo>
                    <a:pt x="414118" y="909736"/>
                  </a:lnTo>
                  <a:lnTo>
                    <a:pt x="374442" y="887735"/>
                  </a:lnTo>
                  <a:lnTo>
                    <a:pt x="353776" y="805232"/>
                  </a:lnTo>
                  <a:lnTo>
                    <a:pt x="316581" y="776631"/>
                  </a:lnTo>
                  <a:lnTo>
                    <a:pt x="278558" y="704027"/>
                  </a:lnTo>
                  <a:lnTo>
                    <a:pt x="238883" y="662226"/>
                  </a:lnTo>
                  <a:lnTo>
                    <a:pt x="179369" y="572022"/>
                  </a:lnTo>
                  <a:lnTo>
                    <a:pt x="126468" y="517020"/>
                  </a:lnTo>
                  <a:lnTo>
                    <a:pt x="100016" y="471919"/>
                  </a:lnTo>
                  <a:lnTo>
                    <a:pt x="64473" y="451017"/>
                  </a:lnTo>
                  <a:lnTo>
                    <a:pt x="23971" y="400415"/>
                  </a:lnTo>
                  <a:lnTo>
                    <a:pt x="0" y="278311"/>
                  </a:lnTo>
                  <a:lnTo>
                    <a:pt x="35543" y="220008"/>
                  </a:lnTo>
                  <a:lnTo>
                    <a:pt x="41329" y="180407"/>
                  </a:lnTo>
                  <a:lnTo>
                    <a:pt x="23971" y="148506"/>
                  </a:lnTo>
                  <a:lnTo>
                    <a:pt x="46288" y="139705"/>
                  </a:lnTo>
                  <a:lnTo>
                    <a:pt x="53728" y="86903"/>
                  </a:lnTo>
                  <a:lnTo>
                    <a:pt x="85964" y="52802"/>
                  </a:lnTo>
                  <a:lnTo>
                    <a:pt x="85137" y="27501"/>
                  </a:lnTo>
                  <a:lnTo>
                    <a:pt x="129773" y="0"/>
                  </a:lnTo>
                  <a:lnTo>
                    <a:pt x="180195" y="64902"/>
                  </a:lnTo>
                  <a:lnTo>
                    <a:pt x="262854" y="73703"/>
                  </a:lnTo>
                  <a:lnTo>
                    <a:pt x="368656" y="35201"/>
                  </a:lnTo>
                  <a:lnTo>
                    <a:pt x="428170" y="108903"/>
                  </a:lnTo>
                  <a:lnTo>
                    <a:pt x="514135" y="136404"/>
                  </a:lnTo>
                  <a:lnTo>
                    <a:pt x="512482" y="155106"/>
                  </a:lnTo>
                  <a:lnTo>
                    <a:pt x="505042" y="275010"/>
                  </a:lnTo>
                  <a:lnTo>
                    <a:pt x="518268" y="291511"/>
                  </a:lnTo>
                  <a:lnTo>
                    <a:pt x="532320" y="512619"/>
                  </a:lnTo>
                  <a:lnTo>
                    <a:pt x="479418" y="718329"/>
                  </a:lnTo>
                  <a:lnTo>
                    <a:pt x="548025" y="756829"/>
                  </a:lnTo>
                  <a:lnTo>
                    <a:pt x="568689" y="737029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4" name="Freeform 403">
              <a:extLst>
                <a:ext uri="{FF2B5EF4-FFF2-40B4-BE49-F238E27FC236}">
                  <a16:creationId xmlns:a16="http://schemas.microsoft.com/office/drawing/2014/main" id="{AFBF5363-79D2-9F00-EE8C-7C88481115BF}"/>
                </a:ext>
              </a:extLst>
            </p:cNvPr>
            <p:cNvSpPr>
              <a:spLocks/>
            </p:cNvSpPr>
            <p:nvPr/>
          </p:nvSpPr>
          <p:spPr>
            <a:xfrm>
              <a:off x="6357767" y="10767963"/>
              <a:ext cx="560254" cy="471671"/>
            </a:xfrm>
            <a:custGeom>
              <a:avLst/>
              <a:gdLst>
                <a:gd name="connsiteX0" fmla="*/ 689372 w 700116"/>
                <a:gd name="connsiteY0" fmla="*/ 332214 h 487319"/>
                <a:gd name="connsiteX1" fmla="*/ 644735 w 700116"/>
                <a:gd name="connsiteY1" fmla="*/ 359715 h 487319"/>
                <a:gd name="connsiteX2" fmla="*/ 645562 w 700116"/>
                <a:gd name="connsiteY2" fmla="*/ 385016 h 487319"/>
                <a:gd name="connsiteX3" fmla="*/ 613326 w 700116"/>
                <a:gd name="connsiteY3" fmla="*/ 419117 h 487319"/>
                <a:gd name="connsiteX4" fmla="*/ 502563 w 700116"/>
                <a:gd name="connsiteY4" fmla="*/ 393816 h 487319"/>
                <a:gd name="connsiteX5" fmla="*/ 401720 w 700116"/>
                <a:gd name="connsiteY5" fmla="*/ 402617 h 487319"/>
                <a:gd name="connsiteX6" fmla="*/ 346339 w 700116"/>
                <a:gd name="connsiteY6" fmla="*/ 440018 h 487319"/>
                <a:gd name="connsiteX7" fmla="*/ 225658 w 700116"/>
                <a:gd name="connsiteY7" fmla="*/ 459819 h 487319"/>
                <a:gd name="connsiteX8" fmla="*/ 128121 w 700116"/>
                <a:gd name="connsiteY8" fmla="*/ 487320 h 487319"/>
                <a:gd name="connsiteX9" fmla="*/ 71913 w 700116"/>
                <a:gd name="connsiteY9" fmla="*/ 459819 h 487319"/>
                <a:gd name="connsiteX10" fmla="*/ 58687 w 700116"/>
                <a:gd name="connsiteY10" fmla="*/ 426817 h 487319"/>
                <a:gd name="connsiteX11" fmla="*/ 0 w 700116"/>
                <a:gd name="connsiteY11" fmla="*/ 391616 h 487319"/>
                <a:gd name="connsiteX12" fmla="*/ 40502 w 700116"/>
                <a:gd name="connsiteY12" fmla="*/ 343213 h 487319"/>
                <a:gd name="connsiteX13" fmla="*/ 109936 w 700116"/>
                <a:gd name="connsiteY13" fmla="*/ 256310 h 487319"/>
                <a:gd name="connsiteX14" fmla="*/ 256241 w 700116"/>
                <a:gd name="connsiteY14" fmla="*/ 77003 h 487319"/>
                <a:gd name="connsiteX15" fmla="*/ 295091 w 700116"/>
                <a:gd name="connsiteY15" fmla="*/ 24202 h 487319"/>
                <a:gd name="connsiteX16" fmla="*/ 313276 w 700116"/>
                <a:gd name="connsiteY16" fmla="*/ 0 h 487319"/>
                <a:gd name="connsiteX17" fmla="*/ 371136 w 700116"/>
                <a:gd name="connsiteY17" fmla="*/ 22001 h 487319"/>
                <a:gd name="connsiteX18" fmla="*/ 519095 w 700116"/>
                <a:gd name="connsiteY18" fmla="*/ 79203 h 487319"/>
                <a:gd name="connsiteX19" fmla="*/ 567863 w 700116"/>
                <a:gd name="connsiteY19" fmla="*/ 106704 h 487319"/>
                <a:gd name="connsiteX20" fmla="*/ 622418 w 700116"/>
                <a:gd name="connsiteY20" fmla="*/ 187007 h 487319"/>
                <a:gd name="connsiteX21" fmla="*/ 633163 w 700116"/>
                <a:gd name="connsiteY21" fmla="*/ 223309 h 487319"/>
                <a:gd name="connsiteX22" fmla="*/ 700117 w 700116"/>
                <a:gd name="connsiteY22" fmla="*/ 309113 h 487319"/>
                <a:gd name="connsiteX23" fmla="*/ 689372 w 700116"/>
                <a:gd name="connsiteY23" fmla="*/ 332214 h 48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00116" h="487319">
                  <a:moveTo>
                    <a:pt x="689372" y="332214"/>
                  </a:moveTo>
                  <a:lnTo>
                    <a:pt x="644735" y="359715"/>
                  </a:lnTo>
                  <a:lnTo>
                    <a:pt x="645562" y="385016"/>
                  </a:lnTo>
                  <a:lnTo>
                    <a:pt x="613326" y="419117"/>
                  </a:lnTo>
                  <a:lnTo>
                    <a:pt x="502563" y="393816"/>
                  </a:lnTo>
                  <a:lnTo>
                    <a:pt x="401720" y="402617"/>
                  </a:lnTo>
                  <a:lnTo>
                    <a:pt x="346339" y="440018"/>
                  </a:lnTo>
                  <a:lnTo>
                    <a:pt x="225658" y="459819"/>
                  </a:lnTo>
                  <a:lnTo>
                    <a:pt x="128121" y="487320"/>
                  </a:lnTo>
                  <a:lnTo>
                    <a:pt x="71913" y="459819"/>
                  </a:lnTo>
                  <a:lnTo>
                    <a:pt x="58687" y="426817"/>
                  </a:lnTo>
                  <a:lnTo>
                    <a:pt x="0" y="391616"/>
                  </a:lnTo>
                  <a:lnTo>
                    <a:pt x="40502" y="343213"/>
                  </a:lnTo>
                  <a:lnTo>
                    <a:pt x="109936" y="256310"/>
                  </a:lnTo>
                  <a:lnTo>
                    <a:pt x="256241" y="77003"/>
                  </a:lnTo>
                  <a:lnTo>
                    <a:pt x="295091" y="24202"/>
                  </a:lnTo>
                  <a:lnTo>
                    <a:pt x="313276" y="0"/>
                  </a:lnTo>
                  <a:lnTo>
                    <a:pt x="371136" y="22001"/>
                  </a:lnTo>
                  <a:lnTo>
                    <a:pt x="519095" y="79203"/>
                  </a:lnTo>
                  <a:lnTo>
                    <a:pt x="567863" y="106704"/>
                  </a:lnTo>
                  <a:lnTo>
                    <a:pt x="622418" y="187007"/>
                  </a:lnTo>
                  <a:lnTo>
                    <a:pt x="633163" y="223309"/>
                  </a:lnTo>
                  <a:lnTo>
                    <a:pt x="700117" y="309113"/>
                  </a:lnTo>
                  <a:lnTo>
                    <a:pt x="689372" y="33221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5" name="Freeform 404">
              <a:extLst>
                <a:ext uri="{FF2B5EF4-FFF2-40B4-BE49-F238E27FC236}">
                  <a16:creationId xmlns:a16="http://schemas.microsoft.com/office/drawing/2014/main" id="{1A08D8CB-ADD3-E2EA-F71B-BC3AF799A4AE}"/>
                </a:ext>
              </a:extLst>
            </p:cNvPr>
            <p:cNvSpPr>
              <a:spLocks/>
            </p:cNvSpPr>
            <p:nvPr/>
          </p:nvSpPr>
          <p:spPr>
            <a:xfrm>
              <a:off x="6161975" y="11527110"/>
              <a:ext cx="534457" cy="790022"/>
            </a:xfrm>
            <a:custGeom>
              <a:avLst/>
              <a:gdLst>
                <a:gd name="connsiteX0" fmla="*/ 434783 w 667879"/>
                <a:gd name="connsiteY0" fmla="*/ 0 h 816232"/>
                <a:gd name="connsiteX1" fmla="*/ 514962 w 667879"/>
                <a:gd name="connsiteY1" fmla="*/ 49502 h 816232"/>
                <a:gd name="connsiteX2" fmla="*/ 543065 w 667879"/>
                <a:gd name="connsiteY2" fmla="*/ 80303 h 816232"/>
                <a:gd name="connsiteX3" fmla="*/ 571170 w 667879"/>
                <a:gd name="connsiteY3" fmla="*/ 148506 h 816232"/>
                <a:gd name="connsiteX4" fmla="*/ 607540 w 667879"/>
                <a:gd name="connsiteY4" fmla="*/ 223309 h 816232"/>
                <a:gd name="connsiteX5" fmla="*/ 618285 w 667879"/>
                <a:gd name="connsiteY5" fmla="*/ 271711 h 816232"/>
                <a:gd name="connsiteX6" fmla="*/ 667879 w 667879"/>
                <a:gd name="connsiteY6" fmla="*/ 328913 h 816232"/>
                <a:gd name="connsiteX7" fmla="*/ 630684 w 667879"/>
                <a:gd name="connsiteY7" fmla="*/ 465318 h 816232"/>
                <a:gd name="connsiteX8" fmla="*/ 614151 w 667879"/>
                <a:gd name="connsiteY8" fmla="*/ 480720 h 816232"/>
                <a:gd name="connsiteX9" fmla="*/ 617459 w 667879"/>
                <a:gd name="connsiteY9" fmla="*/ 546722 h 816232"/>
                <a:gd name="connsiteX10" fmla="*/ 601754 w 667879"/>
                <a:gd name="connsiteY10" fmla="*/ 587423 h 816232"/>
                <a:gd name="connsiteX11" fmla="*/ 564557 w 667879"/>
                <a:gd name="connsiteY11" fmla="*/ 621524 h 816232"/>
                <a:gd name="connsiteX12" fmla="*/ 520748 w 667879"/>
                <a:gd name="connsiteY12" fmla="*/ 629225 h 816232"/>
                <a:gd name="connsiteX13" fmla="*/ 500084 w 667879"/>
                <a:gd name="connsiteY13" fmla="*/ 655626 h 816232"/>
                <a:gd name="connsiteX14" fmla="*/ 503390 w 667879"/>
                <a:gd name="connsiteY14" fmla="*/ 694127 h 816232"/>
                <a:gd name="connsiteX15" fmla="*/ 458754 w 667879"/>
                <a:gd name="connsiteY15" fmla="*/ 713929 h 816232"/>
                <a:gd name="connsiteX16" fmla="*/ 467020 w 667879"/>
                <a:gd name="connsiteY16" fmla="*/ 729330 h 816232"/>
                <a:gd name="connsiteX17" fmla="*/ 397588 w 667879"/>
                <a:gd name="connsiteY17" fmla="*/ 816233 h 816232"/>
                <a:gd name="connsiteX18" fmla="*/ 207472 w 667879"/>
                <a:gd name="connsiteY18" fmla="*/ 619324 h 816232"/>
                <a:gd name="connsiteX19" fmla="*/ 0 w 667879"/>
                <a:gd name="connsiteY19" fmla="*/ 401516 h 816232"/>
                <a:gd name="connsiteX20" fmla="*/ 133907 w 667879"/>
                <a:gd name="connsiteY20" fmla="*/ 223309 h 816232"/>
                <a:gd name="connsiteX21" fmla="*/ 107456 w 667879"/>
                <a:gd name="connsiteY21" fmla="*/ 165006 h 816232"/>
                <a:gd name="connsiteX22" fmla="*/ 115722 w 667879"/>
                <a:gd name="connsiteY22" fmla="*/ 143006 h 816232"/>
                <a:gd name="connsiteX23" fmla="*/ 276080 w 667879"/>
                <a:gd name="connsiteY23" fmla="*/ 149605 h 816232"/>
                <a:gd name="connsiteX24" fmla="*/ 434783 w 667879"/>
                <a:gd name="connsiteY24" fmla="*/ 0 h 816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67879" h="816232">
                  <a:moveTo>
                    <a:pt x="434783" y="0"/>
                  </a:moveTo>
                  <a:lnTo>
                    <a:pt x="514962" y="49502"/>
                  </a:lnTo>
                  <a:lnTo>
                    <a:pt x="543065" y="80303"/>
                  </a:lnTo>
                  <a:lnTo>
                    <a:pt x="571170" y="148506"/>
                  </a:lnTo>
                  <a:lnTo>
                    <a:pt x="607540" y="223309"/>
                  </a:lnTo>
                  <a:lnTo>
                    <a:pt x="618285" y="271711"/>
                  </a:lnTo>
                  <a:lnTo>
                    <a:pt x="667879" y="328913"/>
                  </a:lnTo>
                  <a:lnTo>
                    <a:pt x="630684" y="465318"/>
                  </a:lnTo>
                  <a:lnTo>
                    <a:pt x="614151" y="480720"/>
                  </a:lnTo>
                  <a:lnTo>
                    <a:pt x="617459" y="546722"/>
                  </a:lnTo>
                  <a:lnTo>
                    <a:pt x="601754" y="587423"/>
                  </a:lnTo>
                  <a:lnTo>
                    <a:pt x="564557" y="621524"/>
                  </a:lnTo>
                  <a:lnTo>
                    <a:pt x="520748" y="629225"/>
                  </a:lnTo>
                  <a:lnTo>
                    <a:pt x="500084" y="655626"/>
                  </a:lnTo>
                  <a:lnTo>
                    <a:pt x="503390" y="694127"/>
                  </a:lnTo>
                  <a:lnTo>
                    <a:pt x="458754" y="713929"/>
                  </a:lnTo>
                  <a:lnTo>
                    <a:pt x="467020" y="729330"/>
                  </a:lnTo>
                  <a:lnTo>
                    <a:pt x="397588" y="816233"/>
                  </a:lnTo>
                  <a:lnTo>
                    <a:pt x="207472" y="619324"/>
                  </a:lnTo>
                  <a:lnTo>
                    <a:pt x="0" y="401516"/>
                  </a:lnTo>
                  <a:lnTo>
                    <a:pt x="133907" y="223309"/>
                  </a:lnTo>
                  <a:lnTo>
                    <a:pt x="107456" y="165006"/>
                  </a:lnTo>
                  <a:lnTo>
                    <a:pt x="115722" y="143006"/>
                  </a:lnTo>
                  <a:lnTo>
                    <a:pt x="276080" y="149605"/>
                  </a:lnTo>
                  <a:lnTo>
                    <a:pt x="434783" y="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FF734208-8709-8625-CF11-93037C4AB3AD}"/>
                </a:ext>
              </a:extLst>
            </p:cNvPr>
            <p:cNvSpPr>
              <a:spLocks/>
            </p:cNvSpPr>
            <p:nvPr/>
          </p:nvSpPr>
          <p:spPr>
            <a:xfrm>
              <a:off x="6447064" y="11149132"/>
              <a:ext cx="502046" cy="521713"/>
            </a:xfrm>
            <a:custGeom>
              <a:avLst/>
              <a:gdLst>
                <a:gd name="connsiteX0" fmla="*/ 214912 w 627377"/>
                <a:gd name="connsiteY0" fmla="*/ 539021 h 539021"/>
                <a:gd name="connsiteX1" fmla="*/ 186807 w 627377"/>
                <a:gd name="connsiteY1" fmla="*/ 470818 h 539021"/>
                <a:gd name="connsiteX2" fmla="*/ 158704 w 627377"/>
                <a:gd name="connsiteY2" fmla="*/ 440018 h 539021"/>
                <a:gd name="connsiteX3" fmla="*/ 78524 w 627377"/>
                <a:gd name="connsiteY3" fmla="*/ 390515 h 539021"/>
                <a:gd name="connsiteX4" fmla="*/ 63646 w 627377"/>
                <a:gd name="connsiteY4" fmla="*/ 342114 h 539021"/>
                <a:gd name="connsiteX5" fmla="*/ 22318 w 627377"/>
                <a:gd name="connsiteY5" fmla="*/ 279410 h 539021"/>
                <a:gd name="connsiteX6" fmla="*/ 23971 w 627377"/>
                <a:gd name="connsiteY6" fmla="*/ 244210 h 539021"/>
                <a:gd name="connsiteX7" fmla="*/ 0 w 627377"/>
                <a:gd name="connsiteY7" fmla="*/ 174906 h 539021"/>
                <a:gd name="connsiteX8" fmla="*/ 15705 w 627377"/>
                <a:gd name="connsiteY8" fmla="*/ 115504 h 539021"/>
                <a:gd name="connsiteX9" fmla="*/ 14051 w 627377"/>
                <a:gd name="connsiteY9" fmla="*/ 104503 h 539021"/>
                <a:gd name="connsiteX10" fmla="*/ 16532 w 627377"/>
                <a:gd name="connsiteY10" fmla="*/ 93504 h 539021"/>
                <a:gd name="connsiteX11" fmla="*/ 114069 w 627377"/>
                <a:gd name="connsiteY11" fmla="*/ 66003 h 539021"/>
                <a:gd name="connsiteX12" fmla="*/ 234749 w 627377"/>
                <a:gd name="connsiteY12" fmla="*/ 46201 h 539021"/>
                <a:gd name="connsiteX13" fmla="*/ 290130 w 627377"/>
                <a:gd name="connsiteY13" fmla="*/ 8801 h 539021"/>
                <a:gd name="connsiteX14" fmla="*/ 390974 w 627377"/>
                <a:gd name="connsiteY14" fmla="*/ 0 h 539021"/>
                <a:gd name="connsiteX15" fmla="*/ 501736 w 627377"/>
                <a:gd name="connsiteY15" fmla="*/ 25301 h 539021"/>
                <a:gd name="connsiteX16" fmla="*/ 494297 w 627377"/>
                <a:gd name="connsiteY16" fmla="*/ 78103 h 539021"/>
                <a:gd name="connsiteX17" fmla="*/ 471980 w 627377"/>
                <a:gd name="connsiteY17" fmla="*/ 86903 h 539021"/>
                <a:gd name="connsiteX18" fmla="*/ 489337 w 627377"/>
                <a:gd name="connsiteY18" fmla="*/ 118804 h 539021"/>
                <a:gd name="connsiteX19" fmla="*/ 483551 w 627377"/>
                <a:gd name="connsiteY19" fmla="*/ 158406 h 539021"/>
                <a:gd name="connsiteX20" fmla="*/ 448009 w 627377"/>
                <a:gd name="connsiteY20" fmla="*/ 216709 h 539021"/>
                <a:gd name="connsiteX21" fmla="*/ 471980 w 627377"/>
                <a:gd name="connsiteY21" fmla="*/ 338813 h 539021"/>
                <a:gd name="connsiteX22" fmla="*/ 512482 w 627377"/>
                <a:gd name="connsiteY22" fmla="*/ 389415 h 539021"/>
                <a:gd name="connsiteX23" fmla="*/ 548025 w 627377"/>
                <a:gd name="connsiteY23" fmla="*/ 410316 h 539021"/>
                <a:gd name="connsiteX24" fmla="*/ 574476 w 627377"/>
                <a:gd name="connsiteY24" fmla="*/ 455417 h 539021"/>
                <a:gd name="connsiteX25" fmla="*/ 627377 w 627377"/>
                <a:gd name="connsiteY25" fmla="*/ 510419 h 539021"/>
                <a:gd name="connsiteX26" fmla="*/ 588527 w 627377"/>
                <a:gd name="connsiteY26" fmla="*/ 517020 h 539021"/>
                <a:gd name="connsiteX27" fmla="*/ 368656 w 627377"/>
                <a:gd name="connsiteY27" fmla="*/ 518121 h 539021"/>
                <a:gd name="connsiteX28" fmla="*/ 273599 w 627377"/>
                <a:gd name="connsiteY28" fmla="*/ 523620 h 539021"/>
                <a:gd name="connsiteX29" fmla="*/ 214912 w 627377"/>
                <a:gd name="connsiteY29" fmla="*/ 539021 h 53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7377" h="539021">
                  <a:moveTo>
                    <a:pt x="214912" y="539021"/>
                  </a:moveTo>
                  <a:lnTo>
                    <a:pt x="186807" y="470818"/>
                  </a:lnTo>
                  <a:lnTo>
                    <a:pt x="158704" y="440018"/>
                  </a:lnTo>
                  <a:lnTo>
                    <a:pt x="78524" y="390515"/>
                  </a:lnTo>
                  <a:lnTo>
                    <a:pt x="63646" y="342114"/>
                  </a:lnTo>
                  <a:lnTo>
                    <a:pt x="22318" y="279410"/>
                  </a:lnTo>
                  <a:lnTo>
                    <a:pt x="23971" y="244210"/>
                  </a:lnTo>
                  <a:lnTo>
                    <a:pt x="0" y="174906"/>
                  </a:lnTo>
                  <a:lnTo>
                    <a:pt x="15705" y="115504"/>
                  </a:lnTo>
                  <a:lnTo>
                    <a:pt x="14051" y="104503"/>
                  </a:lnTo>
                  <a:lnTo>
                    <a:pt x="16532" y="93504"/>
                  </a:lnTo>
                  <a:lnTo>
                    <a:pt x="114069" y="66003"/>
                  </a:lnTo>
                  <a:lnTo>
                    <a:pt x="234749" y="46201"/>
                  </a:lnTo>
                  <a:lnTo>
                    <a:pt x="290130" y="8801"/>
                  </a:lnTo>
                  <a:lnTo>
                    <a:pt x="390974" y="0"/>
                  </a:lnTo>
                  <a:lnTo>
                    <a:pt x="501736" y="25301"/>
                  </a:lnTo>
                  <a:lnTo>
                    <a:pt x="494297" y="78103"/>
                  </a:lnTo>
                  <a:lnTo>
                    <a:pt x="471980" y="86903"/>
                  </a:lnTo>
                  <a:lnTo>
                    <a:pt x="489337" y="118804"/>
                  </a:lnTo>
                  <a:lnTo>
                    <a:pt x="483551" y="158406"/>
                  </a:lnTo>
                  <a:lnTo>
                    <a:pt x="448009" y="216709"/>
                  </a:lnTo>
                  <a:lnTo>
                    <a:pt x="471980" y="338813"/>
                  </a:lnTo>
                  <a:lnTo>
                    <a:pt x="512482" y="389415"/>
                  </a:lnTo>
                  <a:lnTo>
                    <a:pt x="548025" y="410316"/>
                  </a:lnTo>
                  <a:lnTo>
                    <a:pt x="574476" y="455417"/>
                  </a:lnTo>
                  <a:lnTo>
                    <a:pt x="627377" y="510419"/>
                  </a:lnTo>
                  <a:lnTo>
                    <a:pt x="588527" y="517020"/>
                  </a:lnTo>
                  <a:lnTo>
                    <a:pt x="368656" y="518121"/>
                  </a:lnTo>
                  <a:lnTo>
                    <a:pt x="273599" y="523620"/>
                  </a:lnTo>
                  <a:lnTo>
                    <a:pt x="214912" y="539021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7" name="Freeform 406">
              <a:extLst>
                <a:ext uri="{FF2B5EF4-FFF2-40B4-BE49-F238E27FC236}">
                  <a16:creationId xmlns:a16="http://schemas.microsoft.com/office/drawing/2014/main" id="{8EA031C2-C1BE-DD81-B203-7A86C01649AA}"/>
                </a:ext>
              </a:extLst>
            </p:cNvPr>
            <p:cNvSpPr>
              <a:spLocks/>
            </p:cNvSpPr>
            <p:nvPr/>
          </p:nvSpPr>
          <p:spPr>
            <a:xfrm>
              <a:off x="2468395" y="10789257"/>
              <a:ext cx="369094" cy="297056"/>
            </a:xfrm>
            <a:custGeom>
              <a:avLst/>
              <a:gdLst>
                <a:gd name="connsiteX0" fmla="*/ 357084 w 461234"/>
                <a:gd name="connsiteY0" fmla="*/ 244210 h 306911"/>
                <a:gd name="connsiteX1" fmla="*/ 341379 w 461234"/>
                <a:gd name="connsiteY1" fmla="*/ 270610 h 306911"/>
                <a:gd name="connsiteX2" fmla="*/ 332288 w 461234"/>
                <a:gd name="connsiteY2" fmla="*/ 281611 h 306911"/>
                <a:gd name="connsiteX3" fmla="*/ 261200 w 461234"/>
                <a:gd name="connsiteY3" fmla="*/ 280511 h 306911"/>
                <a:gd name="connsiteX4" fmla="*/ 189287 w 461234"/>
                <a:gd name="connsiteY4" fmla="*/ 265110 h 306911"/>
                <a:gd name="connsiteX5" fmla="*/ 71913 w 461234"/>
                <a:gd name="connsiteY5" fmla="*/ 306912 h 306911"/>
                <a:gd name="connsiteX6" fmla="*/ 29757 w 461234"/>
                <a:gd name="connsiteY6" fmla="*/ 284912 h 306911"/>
                <a:gd name="connsiteX7" fmla="*/ 5786 w 461234"/>
                <a:gd name="connsiteY7" fmla="*/ 210108 h 306911"/>
                <a:gd name="connsiteX8" fmla="*/ 0 w 461234"/>
                <a:gd name="connsiteY8" fmla="*/ 139705 h 306911"/>
                <a:gd name="connsiteX9" fmla="*/ 32237 w 461234"/>
                <a:gd name="connsiteY9" fmla="*/ 112204 h 306911"/>
                <a:gd name="connsiteX10" fmla="*/ 19012 w 461234"/>
                <a:gd name="connsiteY10" fmla="*/ 61602 h 306911"/>
                <a:gd name="connsiteX11" fmla="*/ 85138 w 461234"/>
                <a:gd name="connsiteY11" fmla="*/ 0 h 306911"/>
                <a:gd name="connsiteX12" fmla="*/ 93404 w 461234"/>
                <a:gd name="connsiteY12" fmla="*/ 3300 h 306911"/>
                <a:gd name="connsiteX13" fmla="*/ 133907 w 461234"/>
                <a:gd name="connsiteY13" fmla="*/ 0 h 306911"/>
                <a:gd name="connsiteX14" fmla="*/ 181022 w 461234"/>
                <a:gd name="connsiteY14" fmla="*/ 24200 h 306911"/>
                <a:gd name="connsiteX15" fmla="*/ 314103 w 461234"/>
                <a:gd name="connsiteY15" fmla="*/ 31901 h 306911"/>
                <a:gd name="connsiteX16" fmla="*/ 400067 w 461234"/>
                <a:gd name="connsiteY16" fmla="*/ 59402 h 306911"/>
                <a:gd name="connsiteX17" fmla="*/ 461234 w 461234"/>
                <a:gd name="connsiteY17" fmla="*/ 53901 h 306911"/>
                <a:gd name="connsiteX18" fmla="*/ 450489 w 461234"/>
                <a:gd name="connsiteY18" fmla="*/ 125405 h 306911"/>
                <a:gd name="connsiteX19" fmla="*/ 420732 w 461234"/>
                <a:gd name="connsiteY19" fmla="*/ 163905 h 306911"/>
                <a:gd name="connsiteX20" fmla="*/ 361218 w 461234"/>
                <a:gd name="connsiteY20" fmla="*/ 182607 h 306911"/>
                <a:gd name="connsiteX21" fmla="*/ 343033 w 461234"/>
                <a:gd name="connsiteY21" fmla="*/ 220008 h 306911"/>
                <a:gd name="connsiteX22" fmla="*/ 357084 w 461234"/>
                <a:gd name="connsiteY22" fmla="*/ 244210 h 30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1234" h="306911">
                  <a:moveTo>
                    <a:pt x="357084" y="244210"/>
                  </a:moveTo>
                  <a:lnTo>
                    <a:pt x="341379" y="270610"/>
                  </a:lnTo>
                  <a:lnTo>
                    <a:pt x="332288" y="281611"/>
                  </a:lnTo>
                  <a:lnTo>
                    <a:pt x="261200" y="280511"/>
                  </a:lnTo>
                  <a:lnTo>
                    <a:pt x="189287" y="265110"/>
                  </a:lnTo>
                  <a:lnTo>
                    <a:pt x="71913" y="306912"/>
                  </a:lnTo>
                  <a:lnTo>
                    <a:pt x="29757" y="284912"/>
                  </a:lnTo>
                  <a:lnTo>
                    <a:pt x="5786" y="210108"/>
                  </a:lnTo>
                  <a:lnTo>
                    <a:pt x="0" y="139705"/>
                  </a:lnTo>
                  <a:lnTo>
                    <a:pt x="32237" y="112204"/>
                  </a:lnTo>
                  <a:lnTo>
                    <a:pt x="19012" y="61602"/>
                  </a:lnTo>
                  <a:lnTo>
                    <a:pt x="85138" y="0"/>
                  </a:lnTo>
                  <a:lnTo>
                    <a:pt x="93404" y="3300"/>
                  </a:lnTo>
                  <a:lnTo>
                    <a:pt x="133907" y="0"/>
                  </a:lnTo>
                  <a:lnTo>
                    <a:pt x="181022" y="24200"/>
                  </a:lnTo>
                  <a:lnTo>
                    <a:pt x="314103" y="31901"/>
                  </a:lnTo>
                  <a:lnTo>
                    <a:pt x="400067" y="59402"/>
                  </a:lnTo>
                  <a:lnTo>
                    <a:pt x="461234" y="53901"/>
                  </a:lnTo>
                  <a:lnTo>
                    <a:pt x="450489" y="125405"/>
                  </a:lnTo>
                  <a:lnTo>
                    <a:pt x="420732" y="163905"/>
                  </a:lnTo>
                  <a:lnTo>
                    <a:pt x="361218" y="182607"/>
                  </a:lnTo>
                  <a:lnTo>
                    <a:pt x="343033" y="220008"/>
                  </a:lnTo>
                  <a:lnTo>
                    <a:pt x="357084" y="24421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8" name="Freeform 407">
              <a:extLst>
                <a:ext uri="{FF2B5EF4-FFF2-40B4-BE49-F238E27FC236}">
                  <a16:creationId xmlns:a16="http://schemas.microsoft.com/office/drawing/2014/main" id="{7E319FB7-279C-71DE-09C4-B145C87FAA1C}"/>
                </a:ext>
              </a:extLst>
            </p:cNvPr>
            <p:cNvSpPr>
              <a:spLocks/>
            </p:cNvSpPr>
            <p:nvPr/>
          </p:nvSpPr>
          <p:spPr>
            <a:xfrm>
              <a:off x="4138576" y="10222826"/>
              <a:ext cx="499401" cy="536619"/>
            </a:xfrm>
            <a:custGeom>
              <a:avLst/>
              <a:gdLst>
                <a:gd name="connsiteX0" fmla="*/ 48769 w 624071"/>
                <a:gd name="connsiteY0" fmla="*/ 49502 h 554422"/>
                <a:gd name="connsiteX1" fmla="*/ 94230 w 624071"/>
                <a:gd name="connsiteY1" fmla="*/ 0 h 554422"/>
                <a:gd name="connsiteX2" fmla="*/ 123160 w 624071"/>
                <a:gd name="connsiteY2" fmla="*/ 30802 h 554422"/>
                <a:gd name="connsiteX3" fmla="*/ 185981 w 624071"/>
                <a:gd name="connsiteY3" fmla="*/ 49502 h 554422"/>
                <a:gd name="connsiteX4" fmla="*/ 240536 w 624071"/>
                <a:gd name="connsiteY4" fmla="*/ 99003 h 554422"/>
                <a:gd name="connsiteX5" fmla="*/ 280212 w 624071"/>
                <a:gd name="connsiteY5" fmla="*/ 160606 h 554422"/>
                <a:gd name="connsiteX6" fmla="*/ 387667 w 624071"/>
                <a:gd name="connsiteY6" fmla="*/ 226608 h 554422"/>
                <a:gd name="connsiteX7" fmla="*/ 431477 w 624071"/>
                <a:gd name="connsiteY7" fmla="*/ 287112 h 554422"/>
                <a:gd name="connsiteX8" fmla="*/ 543892 w 624071"/>
                <a:gd name="connsiteY8" fmla="*/ 282711 h 554422"/>
                <a:gd name="connsiteX9" fmla="*/ 590180 w 624071"/>
                <a:gd name="connsiteY9" fmla="*/ 314613 h 554422"/>
                <a:gd name="connsiteX10" fmla="*/ 624071 w 624071"/>
                <a:gd name="connsiteY10" fmla="*/ 303612 h 554422"/>
                <a:gd name="connsiteX11" fmla="*/ 565383 w 624071"/>
                <a:gd name="connsiteY11" fmla="*/ 396016 h 554422"/>
                <a:gd name="connsiteX12" fmla="*/ 446355 w 624071"/>
                <a:gd name="connsiteY12" fmla="*/ 547822 h 554422"/>
                <a:gd name="connsiteX13" fmla="*/ 444703 w 624071"/>
                <a:gd name="connsiteY13" fmla="*/ 551123 h 554422"/>
                <a:gd name="connsiteX14" fmla="*/ 443049 w 624071"/>
                <a:gd name="connsiteY14" fmla="*/ 553323 h 554422"/>
                <a:gd name="connsiteX15" fmla="*/ 384362 w 624071"/>
                <a:gd name="connsiteY15" fmla="*/ 543421 h 554422"/>
                <a:gd name="connsiteX16" fmla="*/ 330634 w 624071"/>
                <a:gd name="connsiteY16" fmla="*/ 554422 h 554422"/>
                <a:gd name="connsiteX17" fmla="*/ 287651 w 624071"/>
                <a:gd name="connsiteY17" fmla="*/ 530222 h 554422"/>
                <a:gd name="connsiteX18" fmla="*/ 261200 w 624071"/>
                <a:gd name="connsiteY18" fmla="*/ 495020 h 554422"/>
                <a:gd name="connsiteX19" fmla="*/ 230616 w 624071"/>
                <a:gd name="connsiteY19" fmla="*/ 489520 h 554422"/>
                <a:gd name="connsiteX20" fmla="*/ 154571 w 624071"/>
                <a:gd name="connsiteY20" fmla="*/ 532421 h 554422"/>
                <a:gd name="connsiteX21" fmla="*/ 114895 w 624071"/>
                <a:gd name="connsiteY21" fmla="*/ 350914 h 554422"/>
                <a:gd name="connsiteX22" fmla="*/ 0 w 624071"/>
                <a:gd name="connsiteY22" fmla="*/ 237609 h 554422"/>
                <a:gd name="connsiteX23" fmla="*/ 67780 w 624071"/>
                <a:gd name="connsiteY23" fmla="*/ 190307 h 554422"/>
                <a:gd name="connsiteX24" fmla="*/ 80179 w 624071"/>
                <a:gd name="connsiteY24" fmla="*/ 117705 h 554422"/>
                <a:gd name="connsiteX25" fmla="*/ 48769 w 624071"/>
                <a:gd name="connsiteY25" fmla="*/ 49502 h 554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4071" h="554422">
                  <a:moveTo>
                    <a:pt x="48769" y="49502"/>
                  </a:moveTo>
                  <a:lnTo>
                    <a:pt x="94230" y="0"/>
                  </a:lnTo>
                  <a:lnTo>
                    <a:pt x="123160" y="30802"/>
                  </a:lnTo>
                  <a:lnTo>
                    <a:pt x="185981" y="49502"/>
                  </a:lnTo>
                  <a:lnTo>
                    <a:pt x="240536" y="99003"/>
                  </a:lnTo>
                  <a:lnTo>
                    <a:pt x="280212" y="160606"/>
                  </a:lnTo>
                  <a:lnTo>
                    <a:pt x="387667" y="226608"/>
                  </a:lnTo>
                  <a:lnTo>
                    <a:pt x="431477" y="287112"/>
                  </a:lnTo>
                  <a:lnTo>
                    <a:pt x="543892" y="282711"/>
                  </a:lnTo>
                  <a:lnTo>
                    <a:pt x="590180" y="314613"/>
                  </a:lnTo>
                  <a:lnTo>
                    <a:pt x="624071" y="303612"/>
                  </a:lnTo>
                  <a:lnTo>
                    <a:pt x="565383" y="396016"/>
                  </a:lnTo>
                  <a:lnTo>
                    <a:pt x="446355" y="547822"/>
                  </a:lnTo>
                  <a:lnTo>
                    <a:pt x="444703" y="551123"/>
                  </a:lnTo>
                  <a:lnTo>
                    <a:pt x="443049" y="553323"/>
                  </a:lnTo>
                  <a:lnTo>
                    <a:pt x="384362" y="543421"/>
                  </a:lnTo>
                  <a:lnTo>
                    <a:pt x="330634" y="554422"/>
                  </a:lnTo>
                  <a:lnTo>
                    <a:pt x="287651" y="530222"/>
                  </a:lnTo>
                  <a:lnTo>
                    <a:pt x="261200" y="495020"/>
                  </a:lnTo>
                  <a:lnTo>
                    <a:pt x="230616" y="489520"/>
                  </a:lnTo>
                  <a:lnTo>
                    <a:pt x="154571" y="532421"/>
                  </a:lnTo>
                  <a:lnTo>
                    <a:pt x="114895" y="350914"/>
                  </a:lnTo>
                  <a:lnTo>
                    <a:pt x="0" y="237609"/>
                  </a:lnTo>
                  <a:lnTo>
                    <a:pt x="67780" y="190307"/>
                  </a:lnTo>
                  <a:lnTo>
                    <a:pt x="80179" y="117705"/>
                  </a:lnTo>
                  <a:lnTo>
                    <a:pt x="48769" y="49502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9" name="Freeform 408">
              <a:extLst>
                <a:ext uri="{FF2B5EF4-FFF2-40B4-BE49-F238E27FC236}">
                  <a16:creationId xmlns:a16="http://schemas.microsoft.com/office/drawing/2014/main" id="{1E323739-9EC5-8C06-4A47-E07A9ECF8E99}"/>
                </a:ext>
              </a:extLst>
            </p:cNvPr>
            <p:cNvSpPr>
              <a:spLocks/>
            </p:cNvSpPr>
            <p:nvPr/>
          </p:nvSpPr>
          <p:spPr>
            <a:xfrm>
              <a:off x="5974782" y="11418509"/>
              <a:ext cx="294349" cy="497224"/>
            </a:xfrm>
            <a:custGeom>
              <a:avLst/>
              <a:gdLst>
                <a:gd name="connsiteX0" fmla="*/ 324848 w 367830"/>
                <a:gd name="connsiteY0" fmla="*/ 89103 h 513720"/>
                <a:gd name="connsiteX1" fmla="*/ 344686 w 367830"/>
                <a:gd name="connsiteY1" fmla="*/ 122104 h 513720"/>
                <a:gd name="connsiteX2" fmla="*/ 362045 w 367830"/>
                <a:gd name="connsiteY2" fmla="*/ 236509 h 513720"/>
                <a:gd name="connsiteX3" fmla="*/ 349646 w 367830"/>
                <a:gd name="connsiteY3" fmla="*/ 255210 h 513720"/>
                <a:gd name="connsiteX4" fmla="*/ 341379 w 367830"/>
                <a:gd name="connsiteY4" fmla="*/ 277210 h 513720"/>
                <a:gd name="connsiteX5" fmla="*/ 367831 w 367830"/>
                <a:gd name="connsiteY5" fmla="*/ 335513 h 513720"/>
                <a:gd name="connsiteX6" fmla="*/ 233923 w 367830"/>
                <a:gd name="connsiteY6" fmla="*/ 513720 h 513720"/>
                <a:gd name="connsiteX7" fmla="*/ 17358 w 367830"/>
                <a:gd name="connsiteY7" fmla="*/ 295911 h 513720"/>
                <a:gd name="connsiteX8" fmla="*/ 0 w 367830"/>
                <a:gd name="connsiteY8" fmla="*/ 294811 h 513720"/>
                <a:gd name="connsiteX9" fmla="*/ 59514 w 367830"/>
                <a:gd name="connsiteY9" fmla="*/ 269511 h 513720"/>
                <a:gd name="connsiteX10" fmla="*/ 71912 w 367830"/>
                <a:gd name="connsiteY10" fmla="*/ 281610 h 513720"/>
                <a:gd name="connsiteX11" fmla="*/ 78526 w 367830"/>
                <a:gd name="connsiteY11" fmla="*/ 220008 h 513720"/>
                <a:gd name="connsiteX12" fmla="*/ 133907 w 367830"/>
                <a:gd name="connsiteY12" fmla="*/ 165006 h 513720"/>
                <a:gd name="connsiteX13" fmla="*/ 110763 w 367830"/>
                <a:gd name="connsiteY13" fmla="*/ 121004 h 513720"/>
                <a:gd name="connsiteX14" fmla="*/ 123162 w 367830"/>
                <a:gd name="connsiteY14" fmla="*/ 62702 h 513720"/>
                <a:gd name="connsiteX15" fmla="*/ 185155 w 367830"/>
                <a:gd name="connsiteY15" fmla="*/ 20901 h 513720"/>
                <a:gd name="connsiteX16" fmla="*/ 238883 w 367830"/>
                <a:gd name="connsiteY16" fmla="*/ 0 h 513720"/>
                <a:gd name="connsiteX17" fmla="*/ 238883 w 367830"/>
                <a:gd name="connsiteY17" fmla="*/ 0 h 513720"/>
                <a:gd name="connsiteX18" fmla="*/ 238883 w 367830"/>
                <a:gd name="connsiteY18" fmla="*/ 0 h 513720"/>
                <a:gd name="connsiteX19" fmla="*/ 324848 w 367830"/>
                <a:gd name="connsiteY19" fmla="*/ 89103 h 51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7830" h="513720">
                  <a:moveTo>
                    <a:pt x="324848" y="89103"/>
                  </a:moveTo>
                  <a:lnTo>
                    <a:pt x="344686" y="122104"/>
                  </a:lnTo>
                  <a:lnTo>
                    <a:pt x="362045" y="236509"/>
                  </a:lnTo>
                  <a:lnTo>
                    <a:pt x="349646" y="255210"/>
                  </a:lnTo>
                  <a:lnTo>
                    <a:pt x="341379" y="277210"/>
                  </a:lnTo>
                  <a:lnTo>
                    <a:pt x="367831" y="335513"/>
                  </a:lnTo>
                  <a:lnTo>
                    <a:pt x="233923" y="513720"/>
                  </a:lnTo>
                  <a:lnTo>
                    <a:pt x="17358" y="295911"/>
                  </a:lnTo>
                  <a:lnTo>
                    <a:pt x="0" y="294811"/>
                  </a:lnTo>
                  <a:lnTo>
                    <a:pt x="59514" y="269511"/>
                  </a:lnTo>
                  <a:lnTo>
                    <a:pt x="71912" y="281610"/>
                  </a:lnTo>
                  <a:lnTo>
                    <a:pt x="78526" y="220008"/>
                  </a:lnTo>
                  <a:lnTo>
                    <a:pt x="133907" y="165006"/>
                  </a:lnTo>
                  <a:lnTo>
                    <a:pt x="110763" y="121004"/>
                  </a:lnTo>
                  <a:lnTo>
                    <a:pt x="123162" y="62702"/>
                  </a:lnTo>
                  <a:lnTo>
                    <a:pt x="185155" y="20901"/>
                  </a:lnTo>
                  <a:lnTo>
                    <a:pt x="238883" y="0"/>
                  </a:lnTo>
                  <a:lnTo>
                    <a:pt x="238883" y="0"/>
                  </a:lnTo>
                  <a:lnTo>
                    <a:pt x="238883" y="0"/>
                  </a:lnTo>
                  <a:lnTo>
                    <a:pt x="324848" y="89103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0" name="Freeform 409">
              <a:extLst>
                <a:ext uri="{FF2B5EF4-FFF2-40B4-BE49-F238E27FC236}">
                  <a16:creationId xmlns:a16="http://schemas.microsoft.com/office/drawing/2014/main" id="{CFA771B5-3C16-7C1F-2FA8-9B3D707F2CB7}"/>
                </a:ext>
              </a:extLst>
            </p:cNvPr>
            <p:cNvSpPr>
              <a:spLocks/>
            </p:cNvSpPr>
            <p:nvPr/>
          </p:nvSpPr>
          <p:spPr>
            <a:xfrm>
              <a:off x="6165943" y="11217277"/>
              <a:ext cx="343958" cy="454634"/>
            </a:xfrm>
            <a:custGeom>
              <a:avLst/>
              <a:gdLst>
                <a:gd name="connsiteX0" fmla="*/ 85965 w 429823"/>
                <a:gd name="connsiteY0" fmla="*/ 297011 h 469717"/>
                <a:gd name="connsiteX1" fmla="*/ 0 w 429823"/>
                <a:gd name="connsiteY1" fmla="*/ 207908 h 469717"/>
                <a:gd name="connsiteX2" fmla="*/ 0 w 429823"/>
                <a:gd name="connsiteY2" fmla="*/ 207908 h 469717"/>
                <a:gd name="connsiteX3" fmla="*/ 126468 w 429823"/>
                <a:gd name="connsiteY3" fmla="*/ 59402 h 469717"/>
                <a:gd name="connsiteX4" fmla="*/ 176889 w 429823"/>
                <a:gd name="connsiteY4" fmla="*/ 20901 h 469717"/>
                <a:gd name="connsiteX5" fmla="*/ 233097 w 429823"/>
                <a:gd name="connsiteY5" fmla="*/ 0 h 469717"/>
                <a:gd name="connsiteX6" fmla="*/ 338900 w 429823"/>
                <a:gd name="connsiteY6" fmla="*/ 55002 h 469717"/>
                <a:gd name="connsiteX7" fmla="*/ 367004 w 429823"/>
                <a:gd name="connsiteY7" fmla="*/ 45101 h 469717"/>
                <a:gd name="connsiteX8" fmla="*/ 351299 w 429823"/>
                <a:gd name="connsiteY8" fmla="*/ 104503 h 469717"/>
                <a:gd name="connsiteX9" fmla="*/ 375270 w 429823"/>
                <a:gd name="connsiteY9" fmla="*/ 173807 h 469717"/>
                <a:gd name="connsiteX10" fmla="*/ 373617 w 429823"/>
                <a:gd name="connsiteY10" fmla="*/ 209007 h 469717"/>
                <a:gd name="connsiteX11" fmla="*/ 414945 w 429823"/>
                <a:gd name="connsiteY11" fmla="*/ 271711 h 469717"/>
                <a:gd name="connsiteX12" fmla="*/ 429823 w 429823"/>
                <a:gd name="connsiteY12" fmla="*/ 320112 h 469717"/>
                <a:gd name="connsiteX13" fmla="*/ 271120 w 429823"/>
                <a:gd name="connsiteY13" fmla="*/ 469718 h 469717"/>
                <a:gd name="connsiteX14" fmla="*/ 110763 w 429823"/>
                <a:gd name="connsiteY14" fmla="*/ 463119 h 469717"/>
                <a:gd name="connsiteX15" fmla="*/ 123162 w 429823"/>
                <a:gd name="connsiteY15" fmla="*/ 444417 h 469717"/>
                <a:gd name="connsiteX16" fmla="*/ 105804 w 429823"/>
                <a:gd name="connsiteY16" fmla="*/ 330012 h 469717"/>
                <a:gd name="connsiteX17" fmla="*/ 85965 w 429823"/>
                <a:gd name="connsiteY17" fmla="*/ 297011 h 46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9823" h="469717">
                  <a:moveTo>
                    <a:pt x="85965" y="297011"/>
                  </a:moveTo>
                  <a:lnTo>
                    <a:pt x="0" y="207908"/>
                  </a:lnTo>
                  <a:lnTo>
                    <a:pt x="0" y="207908"/>
                  </a:lnTo>
                  <a:lnTo>
                    <a:pt x="126468" y="59402"/>
                  </a:lnTo>
                  <a:lnTo>
                    <a:pt x="176889" y="20901"/>
                  </a:lnTo>
                  <a:lnTo>
                    <a:pt x="233097" y="0"/>
                  </a:lnTo>
                  <a:lnTo>
                    <a:pt x="338900" y="55002"/>
                  </a:lnTo>
                  <a:lnTo>
                    <a:pt x="367004" y="45101"/>
                  </a:lnTo>
                  <a:lnTo>
                    <a:pt x="351299" y="104503"/>
                  </a:lnTo>
                  <a:lnTo>
                    <a:pt x="375270" y="173807"/>
                  </a:lnTo>
                  <a:lnTo>
                    <a:pt x="373617" y="209007"/>
                  </a:lnTo>
                  <a:lnTo>
                    <a:pt x="414945" y="271711"/>
                  </a:lnTo>
                  <a:lnTo>
                    <a:pt x="429823" y="320112"/>
                  </a:lnTo>
                  <a:lnTo>
                    <a:pt x="271120" y="469718"/>
                  </a:lnTo>
                  <a:lnTo>
                    <a:pt x="110763" y="463119"/>
                  </a:lnTo>
                  <a:lnTo>
                    <a:pt x="123162" y="444417"/>
                  </a:lnTo>
                  <a:lnTo>
                    <a:pt x="105804" y="330012"/>
                  </a:lnTo>
                  <a:lnTo>
                    <a:pt x="85965" y="297011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1" name="Freeform 410">
              <a:extLst>
                <a:ext uri="{FF2B5EF4-FFF2-40B4-BE49-F238E27FC236}">
                  <a16:creationId xmlns:a16="http://schemas.microsoft.com/office/drawing/2014/main" id="{098CB4C0-8E7A-ED84-4B0C-B26C3D187D71}"/>
                </a:ext>
              </a:extLst>
            </p:cNvPr>
            <p:cNvSpPr>
              <a:spLocks/>
            </p:cNvSpPr>
            <p:nvPr/>
          </p:nvSpPr>
          <p:spPr>
            <a:xfrm>
              <a:off x="3887223" y="10270739"/>
              <a:ext cx="375046" cy="525972"/>
            </a:xfrm>
            <a:custGeom>
              <a:avLst/>
              <a:gdLst>
                <a:gd name="connsiteX0" fmla="*/ 167797 w 468672"/>
                <a:gd name="connsiteY0" fmla="*/ 162806 h 543421"/>
                <a:gd name="connsiteX1" fmla="*/ 202513 w 468672"/>
                <a:gd name="connsiteY1" fmla="*/ 128705 h 543421"/>
                <a:gd name="connsiteX2" fmla="*/ 265332 w 468672"/>
                <a:gd name="connsiteY2" fmla="*/ 122104 h 543421"/>
                <a:gd name="connsiteX3" fmla="*/ 281039 w 468672"/>
                <a:gd name="connsiteY3" fmla="*/ 90203 h 543421"/>
                <a:gd name="connsiteX4" fmla="*/ 306662 w 468672"/>
                <a:gd name="connsiteY4" fmla="*/ 104504 h 543421"/>
                <a:gd name="connsiteX5" fmla="*/ 323194 w 468672"/>
                <a:gd name="connsiteY5" fmla="*/ 58301 h 543421"/>
                <a:gd name="connsiteX6" fmla="*/ 350471 w 468672"/>
                <a:gd name="connsiteY6" fmla="*/ 40702 h 543421"/>
                <a:gd name="connsiteX7" fmla="*/ 362870 w 468672"/>
                <a:gd name="connsiteY7" fmla="*/ 0 h 543421"/>
                <a:gd name="connsiteX8" fmla="*/ 394280 w 468672"/>
                <a:gd name="connsiteY8" fmla="*/ 68203 h 543421"/>
                <a:gd name="connsiteX9" fmla="*/ 381882 w 468672"/>
                <a:gd name="connsiteY9" fmla="*/ 140805 h 543421"/>
                <a:gd name="connsiteX10" fmla="*/ 314101 w 468672"/>
                <a:gd name="connsiteY10" fmla="*/ 188107 h 543421"/>
                <a:gd name="connsiteX11" fmla="*/ 428997 w 468672"/>
                <a:gd name="connsiteY11" fmla="*/ 301412 h 543421"/>
                <a:gd name="connsiteX12" fmla="*/ 468672 w 468672"/>
                <a:gd name="connsiteY12" fmla="*/ 482918 h 543421"/>
                <a:gd name="connsiteX13" fmla="*/ 449661 w 468672"/>
                <a:gd name="connsiteY13" fmla="*/ 522521 h 543421"/>
                <a:gd name="connsiteX14" fmla="*/ 316581 w 468672"/>
                <a:gd name="connsiteY14" fmla="*/ 541221 h 543421"/>
                <a:gd name="connsiteX15" fmla="*/ 288477 w 468672"/>
                <a:gd name="connsiteY15" fmla="*/ 506020 h 543421"/>
                <a:gd name="connsiteX16" fmla="*/ 269466 w 468672"/>
                <a:gd name="connsiteY16" fmla="*/ 522521 h 543421"/>
                <a:gd name="connsiteX17" fmla="*/ 214912 w 468672"/>
                <a:gd name="connsiteY17" fmla="*/ 523620 h 543421"/>
                <a:gd name="connsiteX18" fmla="*/ 138038 w 468672"/>
                <a:gd name="connsiteY18" fmla="*/ 543421 h 543421"/>
                <a:gd name="connsiteX19" fmla="*/ 119855 w 468672"/>
                <a:gd name="connsiteY19" fmla="*/ 530221 h 543421"/>
                <a:gd name="connsiteX20" fmla="*/ 38849 w 468672"/>
                <a:gd name="connsiteY20" fmla="*/ 488419 h 543421"/>
                <a:gd name="connsiteX21" fmla="*/ 0 w 468672"/>
                <a:gd name="connsiteY21" fmla="*/ 447717 h 543421"/>
                <a:gd name="connsiteX22" fmla="*/ 27277 w 468672"/>
                <a:gd name="connsiteY22" fmla="*/ 414717 h 543421"/>
                <a:gd name="connsiteX23" fmla="*/ 0 w 468672"/>
                <a:gd name="connsiteY23" fmla="*/ 331113 h 543421"/>
                <a:gd name="connsiteX24" fmla="*/ 19837 w 468672"/>
                <a:gd name="connsiteY24" fmla="*/ 306911 h 543421"/>
                <a:gd name="connsiteX25" fmla="*/ 37195 w 468672"/>
                <a:gd name="connsiteY25" fmla="*/ 314613 h 543421"/>
                <a:gd name="connsiteX26" fmla="*/ 100016 w 468672"/>
                <a:gd name="connsiteY26" fmla="*/ 269511 h 543421"/>
                <a:gd name="connsiteX27" fmla="*/ 140519 w 468672"/>
                <a:gd name="connsiteY27" fmla="*/ 216709 h 543421"/>
                <a:gd name="connsiteX28" fmla="*/ 167797 w 468672"/>
                <a:gd name="connsiteY28" fmla="*/ 162806 h 54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8672" h="543421">
                  <a:moveTo>
                    <a:pt x="167797" y="162806"/>
                  </a:moveTo>
                  <a:lnTo>
                    <a:pt x="202513" y="128705"/>
                  </a:lnTo>
                  <a:lnTo>
                    <a:pt x="265332" y="122104"/>
                  </a:lnTo>
                  <a:lnTo>
                    <a:pt x="281039" y="90203"/>
                  </a:lnTo>
                  <a:lnTo>
                    <a:pt x="306662" y="104504"/>
                  </a:lnTo>
                  <a:lnTo>
                    <a:pt x="323194" y="58301"/>
                  </a:lnTo>
                  <a:lnTo>
                    <a:pt x="350471" y="40702"/>
                  </a:lnTo>
                  <a:lnTo>
                    <a:pt x="362870" y="0"/>
                  </a:lnTo>
                  <a:lnTo>
                    <a:pt x="394280" y="68203"/>
                  </a:lnTo>
                  <a:lnTo>
                    <a:pt x="381882" y="140805"/>
                  </a:lnTo>
                  <a:lnTo>
                    <a:pt x="314101" y="188107"/>
                  </a:lnTo>
                  <a:lnTo>
                    <a:pt x="428997" y="301412"/>
                  </a:lnTo>
                  <a:lnTo>
                    <a:pt x="468672" y="482918"/>
                  </a:lnTo>
                  <a:lnTo>
                    <a:pt x="449661" y="522521"/>
                  </a:lnTo>
                  <a:lnTo>
                    <a:pt x="316581" y="541221"/>
                  </a:lnTo>
                  <a:lnTo>
                    <a:pt x="288477" y="506020"/>
                  </a:lnTo>
                  <a:lnTo>
                    <a:pt x="269466" y="522521"/>
                  </a:lnTo>
                  <a:lnTo>
                    <a:pt x="214912" y="523620"/>
                  </a:lnTo>
                  <a:lnTo>
                    <a:pt x="138038" y="543421"/>
                  </a:lnTo>
                  <a:lnTo>
                    <a:pt x="119855" y="530221"/>
                  </a:lnTo>
                  <a:lnTo>
                    <a:pt x="38849" y="488419"/>
                  </a:lnTo>
                  <a:lnTo>
                    <a:pt x="0" y="447717"/>
                  </a:lnTo>
                  <a:lnTo>
                    <a:pt x="27277" y="414717"/>
                  </a:lnTo>
                  <a:lnTo>
                    <a:pt x="0" y="331113"/>
                  </a:lnTo>
                  <a:lnTo>
                    <a:pt x="19837" y="306911"/>
                  </a:lnTo>
                  <a:lnTo>
                    <a:pt x="37195" y="314613"/>
                  </a:lnTo>
                  <a:lnTo>
                    <a:pt x="100016" y="269511"/>
                  </a:lnTo>
                  <a:lnTo>
                    <a:pt x="140519" y="216709"/>
                  </a:lnTo>
                  <a:lnTo>
                    <a:pt x="167797" y="162806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2" name="Freeform 411">
              <a:extLst>
                <a:ext uri="{FF2B5EF4-FFF2-40B4-BE49-F238E27FC236}">
                  <a16:creationId xmlns:a16="http://schemas.microsoft.com/office/drawing/2014/main" id="{D6126BDA-4E32-1480-6DAE-7E9365B22A92}"/>
                </a:ext>
              </a:extLst>
            </p:cNvPr>
            <p:cNvSpPr>
              <a:spLocks/>
            </p:cNvSpPr>
            <p:nvPr/>
          </p:nvSpPr>
          <p:spPr>
            <a:xfrm>
              <a:off x="6480137" y="12095669"/>
              <a:ext cx="743477" cy="649479"/>
            </a:xfrm>
            <a:custGeom>
              <a:avLst/>
              <a:gdLst>
                <a:gd name="connsiteX0" fmla="*/ 832369 w 929079"/>
                <a:gd name="connsiteY0" fmla="*/ 100104 h 671027"/>
                <a:gd name="connsiteX1" fmla="*/ 889404 w 929079"/>
                <a:gd name="connsiteY1" fmla="*/ 158407 h 671027"/>
                <a:gd name="connsiteX2" fmla="*/ 929079 w 929079"/>
                <a:gd name="connsiteY2" fmla="*/ 152906 h 671027"/>
                <a:gd name="connsiteX3" fmla="*/ 836503 w 929079"/>
                <a:gd name="connsiteY3" fmla="*/ 328914 h 671027"/>
                <a:gd name="connsiteX4" fmla="*/ 713341 w 929079"/>
                <a:gd name="connsiteY4" fmla="*/ 343214 h 671027"/>
                <a:gd name="connsiteX5" fmla="*/ 721607 w 929079"/>
                <a:gd name="connsiteY5" fmla="*/ 364115 h 671027"/>
                <a:gd name="connsiteX6" fmla="*/ 665399 w 929079"/>
                <a:gd name="connsiteY6" fmla="*/ 425717 h 671027"/>
                <a:gd name="connsiteX7" fmla="*/ 590180 w 929079"/>
                <a:gd name="connsiteY7" fmla="*/ 392717 h 671027"/>
                <a:gd name="connsiteX8" fmla="*/ 538933 w 929079"/>
                <a:gd name="connsiteY8" fmla="*/ 419117 h 671027"/>
                <a:gd name="connsiteX9" fmla="*/ 524054 w 929079"/>
                <a:gd name="connsiteY9" fmla="*/ 486220 h 671027"/>
                <a:gd name="connsiteX10" fmla="*/ 529013 w 929079"/>
                <a:gd name="connsiteY10" fmla="*/ 517021 h 671027"/>
                <a:gd name="connsiteX11" fmla="*/ 505042 w 929079"/>
                <a:gd name="connsiteY11" fmla="*/ 552223 h 671027"/>
                <a:gd name="connsiteX12" fmla="*/ 441396 w 929079"/>
                <a:gd name="connsiteY12" fmla="*/ 588523 h 671027"/>
                <a:gd name="connsiteX13" fmla="*/ 456273 w 929079"/>
                <a:gd name="connsiteY13" fmla="*/ 624825 h 671027"/>
                <a:gd name="connsiteX14" fmla="*/ 432302 w 929079"/>
                <a:gd name="connsiteY14" fmla="*/ 671028 h 671027"/>
                <a:gd name="connsiteX15" fmla="*/ 200859 w 929079"/>
                <a:gd name="connsiteY15" fmla="*/ 434518 h 671027"/>
                <a:gd name="connsiteX16" fmla="*/ 0 w 929079"/>
                <a:gd name="connsiteY16" fmla="*/ 228810 h 671027"/>
                <a:gd name="connsiteX17" fmla="*/ 69433 w 929079"/>
                <a:gd name="connsiteY17" fmla="*/ 141907 h 671027"/>
                <a:gd name="connsiteX18" fmla="*/ 61166 w 929079"/>
                <a:gd name="connsiteY18" fmla="*/ 126506 h 671027"/>
                <a:gd name="connsiteX19" fmla="*/ 105802 w 929079"/>
                <a:gd name="connsiteY19" fmla="*/ 106704 h 671027"/>
                <a:gd name="connsiteX20" fmla="*/ 102497 w 929079"/>
                <a:gd name="connsiteY20" fmla="*/ 68203 h 671027"/>
                <a:gd name="connsiteX21" fmla="*/ 123161 w 929079"/>
                <a:gd name="connsiteY21" fmla="*/ 41802 h 671027"/>
                <a:gd name="connsiteX22" fmla="*/ 166970 w 929079"/>
                <a:gd name="connsiteY22" fmla="*/ 34101 h 671027"/>
                <a:gd name="connsiteX23" fmla="*/ 204167 w 929079"/>
                <a:gd name="connsiteY23" fmla="*/ 0 h 671027"/>
                <a:gd name="connsiteX24" fmla="*/ 244669 w 929079"/>
                <a:gd name="connsiteY24" fmla="*/ 25302 h 671027"/>
                <a:gd name="connsiteX25" fmla="*/ 401719 w 929079"/>
                <a:gd name="connsiteY25" fmla="*/ 16501 h 671027"/>
                <a:gd name="connsiteX26" fmla="*/ 638949 w 929079"/>
                <a:gd name="connsiteY26" fmla="*/ 130906 h 671027"/>
                <a:gd name="connsiteX27" fmla="*/ 750538 w 929079"/>
                <a:gd name="connsiteY27" fmla="*/ 141907 h 671027"/>
                <a:gd name="connsiteX28" fmla="*/ 832369 w 929079"/>
                <a:gd name="connsiteY28" fmla="*/ 100104 h 6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29079" h="671027">
                  <a:moveTo>
                    <a:pt x="832369" y="100104"/>
                  </a:moveTo>
                  <a:lnTo>
                    <a:pt x="889404" y="158407"/>
                  </a:lnTo>
                  <a:lnTo>
                    <a:pt x="929079" y="152906"/>
                  </a:lnTo>
                  <a:lnTo>
                    <a:pt x="836503" y="328914"/>
                  </a:lnTo>
                  <a:lnTo>
                    <a:pt x="713341" y="343214"/>
                  </a:lnTo>
                  <a:lnTo>
                    <a:pt x="721607" y="364115"/>
                  </a:lnTo>
                  <a:lnTo>
                    <a:pt x="665399" y="425717"/>
                  </a:lnTo>
                  <a:lnTo>
                    <a:pt x="590180" y="392717"/>
                  </a:lnTo>
                  <a:lnTo>
                    <a:pt x="538933" y="419117"/>
                  </a:lnTo>
                  <a:lnTo>
                    <a:pt x="524054" y="486220"/>
                  </a:lnTo>
                  <a:lnTo>
                    <a:pt x="529013" y="517021"/>
                  </a:lnTo>
                  <a:lnTo>
                    <a:pt x="505042" y="552223"/>
                  </a:lnTo>
                  <a:lnTo>
                    <a:pt x="441396" y="588523"/>
                  </a:lnTo>
                  <a:lnTo>
                    <a:pt x="456273" y="624825"/>
                  </a:lnTo>
                  <a:lnTo>
                    <a:pt x="432302" y="671028"/>
                  </a:lnTo>
                  <a:lnTo>
                    <a:pt x="200859" y="434518"/>
                  </a:lnTo>
                  <a:lnTo>
                    <a:pt x="0" y="228810"/>
                  </a:lnTo>
                  <a:lnTo>
                    <a:pt x="69433" y="141907"/>
                  </a:lnTo>
                  <a:lnTo>
                    <a:pt x="61166" y="126506"/>
                  </a:lnTo>
                  <a:lnTo>
                    <a:pt x="105802" y="106704"/>
                  </a:lnTo>
                  <a:lnTo>
                    <a:pt x="102497" y="68203"/>
                  </a:lnTo>
                  <a:lnTo>
                    <a:pt x="123161" y="41802"/>
                  </a:lnTo>
                  <a:lnTo>
                    <a:pt x="166970" y="34101"/>
                  </a:lnTo>
                  <a:lnTo>
                    <a:pt x="204167" y="0"/>
                  </a:lnTo>
                  <a:lnTo>
                    <a:pt x="244669" y="25302"/>
                  </a:lnTo>
                  <a:lnTo>
                    <a:pt x="401719" y="16501"/>
                  </a:lnTo>
                  <a:lnTo>
                    <a:pt x="638949" y="130906"/>
                  </a:lnTo>
                  <a:lnTo>
                    <a:pt x="750538" y="141907"/>
                  </a:lnTo>
                  <a:lnTo>
                    <a:pt x="832369" y="10010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3" name="Freeform 412">
              <a:extLst>
                <a:ext uri="{FF2B5EF4-FFF2-40B4-BE49-F238E27FC236}">
                  <a16:creationId xmlns:a16="http://schemas.microsoft.com/office/drawing/2014/main" id="{E8B81D25-EE99-9976-7DD6-918A403AD09D}"/>
                </a:ext>
              </a:extLst>
            </p:cNvPr>
            <p:cNvSpPr>
              <a:spLocks/>
            </p:cNvSpPr>
            <p:nvPr/>
          </p:nvSpPr>
          <p:spPr>
            <a:xfrm>
              <a:off x="7189219" y="11234310"/>
              <a:ext cx="445160" cy="587725"/>
            </a:xfrm>
            <a:custGeom>
              <a:avLst/>
              <a:gdLst>
                <a:gd name="connsiteX0" fmla="*/ 473632 w 556290"/>
                <a:gd name="connsiteY0" fmla="*/ 226610 h 607223"/>
                <a:gd name="connsiteX1" fmla="*/ 522402 w 556290"/>
                <a:gd name="connsiteY1" fmla="*/ 261811 h 607223"/>
                <a:gd name="connsiteX2" fmla="*/ 530668 w 556290"/>
                <a:gd name="connsiteY2" fmla="*/ 268411 h 607223"/>
                <a:gd name="connsiteX3" fmla="*/ 556291 w 556290"/>
                <a:gd name="connsiteY3" fmla="*/ 331113 h 607223"/>
                <a:gd name="connsiteX4" fmla="*/ 532320 w 556290"/>
                <a:gd name="connsiteY4" fmla="*/ 501620 h 607223"/>
                <a:gd name="connsiteX5" fmla="*/ 529841 w 556290"/>
                <a:gd name="connsiteY5" fmla="*/ 584123 h 607223"/>
                <a:gd name="connsiteX6" fmla="*/ 308316 w 556290"/>
                <a:gd name="connsiteY6" fmla="*/ 586323 h 607223"/>
                <a:gd name="connsiteX7" fmla="*/ 208300 w 556290"/>
                <a:gd name="connsiteY7" fmla="*/ 592924 h 607223"/>
                <a:gd name="connsiteX8" fmla="*/ 191767 w 556290"/>
                <a:gd name="connsiteY8" fmla="*/ 573124 h 607223"/>
                <a:gd name="connsiteX9" fmla="*/ 89272 w 556290"/>
                <a:gd name="connsiteY9" fmla="*/ 587424 h 607223"/>
                <a:gd name="connsiteX10" fmla="*/ 68607 w 556290"/>
                <a:gd name="connsiteY10" fmla="*/ 607224 h 607223"/>
                <a:gd name="connsiteX11" fmla="*/ 0 w 556290"/>
                <a:gd name="connsiteY11" fmla="*/ 568724 h 607223"/>
                <a:gd name="connsiteX12" fmla="*/ 52902 w 556290"/>
                <a:gd name="connsiteY12" fmla="*/ 363014 h 607223"/>
                <a:gd name="connsiteX13" fmla="*/ 38850 w 556290"/>
                <a:gd name="connsiteY13" fmla="*/ 141905 h 607223"/>
                <a:gd name="connsiteX14" fmla="*/ 25624 w 556290"/>
                <a:gd name="connsiteY14" fmla="*/ 125405 h 607223"/>
                <a:gd name="connsiteX15" fmla="*/ 33064 w 556290"/>
                <a:gd name="connsiteY15" fmla="*/ 5501 h 607223"/>
                <a:gd name="connsiteX16" fmla="*/ 121508 w 556290"/>
                <a:gd name="connsiteY16" fmla="*/ 23100 h 607223"/>
                <a:gd name="connsiteX17" fmla="*/ 154572 w 556290"/>
                <a:gd name="connsiteY17" fmla="*/ 0 h 607223"/>
                <a:gd name="connsiteX18" fmla="*/ 214913 w 556290"/>
                <a:gd name="connsiteY18" fmla="*/ 11001 h 607223"/>
                <a:gd name="connsiteX19" fmla="*/ 227310 w 556290"/>
                <a:gd name="connsiteY19" fmla="*/ 34101 h 607223"/>
                <a:gd name="connsiteX20" fmla="*/ 271120 w 556290"/>
                <a:gd name="connsiteY20" fmla="*/ 20901 h 607223"/>
                <a:gd name="connsiteX21" fmla="*/ 307489 w 556290"/>
                <a:gd name="connsiteY21" fmla="*/ 56103 h 607223"/>
                <a:gd name="connsiteX22" fmla="*/ 366176 w 556290"/>
                <a:gd name="connsiteY22" fmla="*/ 16500 h 607223"/>
                <a:gd name="connsiteX23" fmla="*/ 433130 w 556290"/>
                <a:gd name="connsiteY23" fmla="*/ 56103 h 607223"/>
                <a:gd name="connsiteX24" fmla="*/ 453796 w 556290"/>
                <a:gd name="connsiteY24" fmla="*/ 102304 h 607223"/>
                <a:gd name="connsiteX25" fmla="*/ 458755 w 556290"/>
                <a:gd name="connsiteY25" fmla="*/ 209009 h 607223"/>
                <a:gd name="connsiteX26" fmla="*/ 473632 w 556290"/>
                <a:gd name="connsiteY26" fmla="*/ 226610 h 60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6290" h="607223">
                  <a:moveTo>
                    <a:pt x="473632" y="226610"/>
                  </a:moveTo>
                  <a:lnTo>
                    <a:pt x="522402" y="261811"/>
                  </a:lnTo>
                  <a:lnTo>
                    <a:pt x="530668" y="268411"/>
                  </a:lnTo>
                  <a:lnTo>
                    <a:pt x="556291" y="331113"/>
                  </a:lnTo>
                  <a:lnTo>
                    <a:pt x="532320" y="501620"/>
                  </a:lnTo>
                  <a:lnTo>
                    <a:pt x="529841" y="584123"/>
                  </a:lnTo>
                  <a:lnTo>
                    <a:pt x="308316" y="586323"/>
                  </a:lnTo>
                  <a:lnTo>
                    <a:pt x="208300" y="592924"/>
                  </a:lnTo>
                  <a:lnTo>
                    <a:pt x="191767" y="573124"/>
                  </a:lnTo>
                  <a:lnTo>
                    <a:pt x="89272" y="587424"/>
                  </a:lnTo>
                  <a:lnTo>
                    <a:pt x="68607" y="607224"/>
                  </a:lnTo>
                  <a:lnTo>
                    <a:pt x="0" y="568724"/>
                  </a:lnTo>
                  <a:lnTo>
                    <a:pt x="52902" y="363014"/>
                  </a:lnTo>
                  <a:lnTo>
                    <a:pt x="38850" y="141905"/>
                  </a:lnTo>
                  <a:lnTo>
                    <a:pt x="25624" y="125405"/>
                  </a:lnTo>
                  <a:lnTo>
                    <a:pt x="33064" y="5501"/>
                  </a:lnTo>
                  <a:lnTo>
                    <a:pt x="121508" y="23100"/>
                  </a:lnTo>
                  <a:lnTo>
                    <a:pt x="154572" y="0"/>
                  </a:lnTo>
                  <a:lnTo>
                    <a:pt x="214913" y="11001"/>
                  </a:lnTo>
                  <a:lnTo>
                    <a:pt x="227310" y="34101"/>
                  </a:lnTo>
                  <a:lnTo>
                    <a:pt x="271120" y="20901"/>
                  </a:lnTo>
                  <a:lnTo>
                    <a:pt x="307489" y="56103"/>
                  </a:lnTo>
                  <a:lnTo>
                    <a:pt x="366176" y="16500"/>
                  </a:lnTo>
                  <a:lnTo>
                    <a:pt x="433130" y="56103"/>
                  </a:lnTo>
                  <a:lnTo>
                    <a:pt x="453796" y="102304"/>
                  </a:lnTo>
                  <a:lnTo>
                    <a:pt x="458755" y="209009"/>
                  </a:lnTo>
                  <a:lnTo>
                    <a:pt x="473632" y="22661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4" name="Freeform 413">
              <a:extLst>
                <a:ext uri="{FF2B5EF4-FFF2-40B4-BE49-F238E27FC236}">
                  <a16:creationId xmlns:a16="http://schemas.microsoft.com/office/drawing/2014/main" id="{0BD6D407-92A8-8049-95EB-FF0593CCB2AA}"/>
                </a:ext>
              </a:extLst>
            </p:cNvPr>
            <p:cNvSpPr>
              <a:spLocks/>
            </p:cNvSpPr>
            <p:nvPr/>
          </p:nvSpPr>
          <p:spPr>
            <a:xfrm>
              <a:off x="5030883" y="9906603"/>
              <a:ext cx="355202" cy="290668"/>
            </a:xfrm>
            <a:custGeom>
              <a:avLst/>
              <a:gdLst>
                <a:gd name="connsiteX0" fmla="*/ 385188 w 443874"/>
                <a:gd name="connsiteY0" fmla="*/ 300311 h 300311"/>
                <a:gd name="connsiteX1" fmla="*/ 257068 w 443874"/>
                <a:gd name="connsiteY1" fmla="*/ 295912 h 300311"/>
                <a:gd name="connsiteX2" fmla="*/ 188460 w 443874"/>
                <a:gd name="connsiteY2" fmla="*/ 291512 h 300311"/>
                <a:gd name="connsiteX3" fmla="*/ 132252 w 443874"/>
                <a:gd name="connsiteY3" fmla="*/ 288211 h 300311"/>
                <a:gd name="connsiteX4" fmla="*/ 0 w 443874"/>
                <a:gd name="connsiteY4" fmla="*/ 281611 h 300311"/>
                <a:gd name="connsiteX5" fmla="*/ 7438 w 443874"/>
                <a:gd name="connsiteY5" fmla="*/ 146306 h 300311"/>
                <a:gd name="connsiteX6" fmla="*/ 12398 w 443874"/>
                <a:gd name="connsiteY6" fmla="*/ 57202 h 300311"/>
                <a:gd name="connsiteX7" fmla="*/ 136386 w 443874"/>
                <a:gd name="connsiteY7" fmla="*/ 24200 h 300311"/>
                <a:gd name="connsiteX8" fmla="*/ 200860 w 443874"/>
                <a:gd name="connsiteY8" fmla="*/ 20901 h 300311"/>
                <a:gd name="connsiteX9" fmla="*/ 233097 w 443874"/>
                <a:gd name="connsiteY9" fmla="*/ 40702 h 300311"/>
                <a:gd name="connsiteX10" fmla="*/ 255414 w 443874"/>
                <a:gd name="connsiteY10" fmla="*/ 0 h 300311"/>
                <a:gd name="connsiteX11" fmla="*/ 294263 w 443874"/>
                <a:gd name="connsiteY11" fmla="*/ 20901 h 300311"/>
                <a:gd name="connsiteX12" fmla="*/ 338899 w 443874"/>
                <a:gd name="connsiteY12" fmla="*/ 2200 h 300311"/>
                <a:gd name="connsiteX13" fmla="*/ 351298 w 443874"/>
                <a:gd name="connsiteY13" fmla="*/ 35201 h 300311"/>
                <a:gd name="connsiteX14" fmla="*/ 421557 w 443874"/>
                <a:gd name="connsiteY14" fmla="*/ 37401 h 300311"/>
                <a:gd name="connsiteX15" fmla="*/ 433129 w 443874"/>
                <a:gd name="connsiteY15" fmla="*/ 58302 h 300311"/>
                <a:gd name="connsiteX16" fmla="*/ 433129 w 443874"/>
                <a:gd name="connsiteY16" fmla="*/ 58302 h 300311"/>
                <a:gd name="connsiteX17" fmla="*/ 433129 w 443874"/>
                <a:gd name="connsiteY17" fmla="*/ 58302 h 300311"/>
                <a:gd name="connsiteX18" fmla="*/ 433129 w 443874"/>
                <a:gd name="connsiteY18" fmla="*/ 58302 h 300311"/>
                <a:gd name="connsiteX19" fmla="*/ 433129 w 443874"/>
                <a:gd name="connsiteY19" fmla="*/ 58302 h 300311"/>
                <a:gd name="connsiteX20" fmla="*/ 433129 w 443874"/>
                <a:gd name="connsiteY20" fmla="*/ 58302 h 300311"/>
                <a:gd name="connsiteX21" fmla="*/ 433129 w 443874"/>
                <a:gd name="connsiteY21" fmla="*/ 58302 h 300311"/>
                <a:gd name="connsiteX22" fmla="*/ 433129 w 443874"/>
                <a:gd name="connsiteY22" fmla="*/ 58302 h 300311"/>
                <a:gd name="connsiteX23" fmla="*/ 433129 w 443874"/>
                <a:gd name="connsiteY23" fmla="*/ 58302 h 300311"/>
                <a:gd name="connsiteX24" fmla="*/ 433129 w 443874"/>
                <a:gd name="connsiteY24" fmla="*/ 58302 h 300311"/>
                <a:gd name="connsiteX25" fmla="*/ 443875 w 443874"/>
                <a:gd name="connsiteY25" fmla="*/ 189208 h 300311"/>
                <a:gd name="connsiteX26" fmla="*/ 367003 w 443874"/>
                <a:gd name="connsiteY26" fmla="*/ 243109 h 300311"/>
                <a:gd name="connsiteX27" fmla="*/ 386014 w 443874"/>
                <a:gd name="connsiteY27" fmla="*/ 300311 h 300311"/>
                <a:gd name="connsiteX28" fmla="*/ 385188 w 443874"/>
                <a:gd name="connsiteY28" fmla="*/ 300311 h 300311"/>
                <a:gd name="connsiteX29" fmla="*/ 433129 w 443874"/>
                <a:gd name="connsiteY29" fmla="*/ 58302 h 300311"/>
                <a:gd name="connsiteX30" fmla="*/ 433129 w 443874"/>
                <a:gd name="connsiteY30" fmla="*/ 58302 h 300311"/>
                <a:gd name="connsiteX31" fmla="*/ 433129 w 443874"/>
                <a:gd name="connsiteY31" fmla="*/ 58302 h 300311"/>
                <a:gd name="connsiteX32" fmla="*/ 433129 w 443874"/>
                <a:gd name="connsiteY32" fmla="*/ 58302 h 3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3874" h="300311">
                  <a:moveTo>
                    <a:pt x="385188" y="300311"/>
                  </a:moveTo>
                  <a:lnTo>
                    <a:pt x="257068" y="295912"/>
                  </a:lnTo>
                  <a:lnTo>
                    <a:pt x="188460" y="291512"/>
                  </a:lnTo>
                  <a:lnTo>
                    <a:pt x="132252" y="288211"/>
                  </a:lnTo>
                  <a:lnTo>
                    <a:pt x="0" y="281611"/>
                  </a:lnTo>
                  <a:lnTo>
                    <a:pt x="7438" y="146306"/>
                  </a:lnTo>
                  <a:lnTo>
                    <a:pt x="12398" y="57202"/>
                  </a:lnTo>
                  <a:lnTo>
                    <a:pt x="136386" y="24200"/>
                  </a:lnTo>
                  <a:lnTo>
                    <a:pt x="200860" y="20901"/>
                  </a:lnTo>
                  <a:lnTo>
                    <a:pt x="233097" y="40702"/>
                  </a:lnTo>
                  <a:lnTo>
                    <a:pt x="255414" y="0"/>
                  </a:lnTo>
                  <a:lnTo>
                    <a:pt x="294263" y="20901"/>
                  </a:lnTo>
                  <a:lnTo>
                    <a:pt x="338899" y="2200"/>
                  </a:lnTo>
                  <a:lnTo>
                    <a:pt x="351298" y="35201"/>
                  </a:lnTo>
                  <a:lnTo>
                    <a:pt x="421557" y="37401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lnTo>
                    <a:pt x="443875" y="189208"/>
                  </a:lnTo>
                  <a:lnTo>
                    <a:pt x="367003" y="243109"/>
                  </a:lnTo>
                  <a:lnTo>
                    <a:pt x="386014" y="300311"/>
                  </a:lnTo>
                  <a:lnTo>
                    <a:pt x="385188" y="300311"/>
                  </a:lnTo>
                  <a:close/>
                  <a:moveTo>
                    <a:pt x="433129" y="58302"/>
                  </a:moveTo>
                  <a:lnTo>
                    <a:pt x="433129" y="58302"/>
                  </a:lnTo>
                  <a:lnTo>
                    <a:pt x="433129" y="58302"/>
                  </a:lnTo>
                  <a:lnTo>
                    <a:pt x="433129" y="58302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5" name="Freeform 414">
              <a:extLst>
                <a:ext uri="{FF2B5EF4-FFF2-40B4-BE49-F238E27FC236}">
                  <a16:creationId xmlns:a16="http://schemas.microsoft.com/office/drawing/2014/main" id="{DC47F1E0-B829-E31C-C94F-C3D0F25AC676}"/>
                </a:ext>
              </a:extLst>
            </p:cNvPr>
            <p:cNvSpPr>
              <a:spLocks/>
            </p:cNvSpPr>
            <p:nvPr/>
          </p:nvSpPr>
          <p:spPr>
            <a:xfrm>
              <a:off x="5324570" y="9938544"/>
              <a:ext cx="386291" cy="348163"/>
            </a:xfrm>
            <a:custGeom>
              <a:avLst/>
              <a:gdLst>
                <a:gd name="connsiteX0" fmla="*/ 18185 w 482724"/>
                <a:gd name="connsiteY0" fmla="*/ 267310 h 359714"/>
                <a:gd name="connsiteX1" fmla="*/ 0 w 482724"/>
                <a:gd name="connsiteY1" fmla="*/ 210108 h 359714"/>
                <a:gd name="connsiteX2" fmla="*/ 76872 w 482724"/>
                <a:gd name="connsiteY2" fmla="*/ 156207 h 359714"/>
                <a:gd name="connsiteX3" fmla="*/ 66126 w 482724"/>
                <a:gd name="connsiteY3" fmla="*/ 25301 h 359714"/>
                <a:gd name="connsiteX4" fmla="*/ 66953 w 482724"/>
                <a:gd name="connsiteY4" fmla="*/ 15401 h 359714"/>
                <a:gd name="connsiteX5" fmla="*/ 66953 w 482724"/>
                <a:gd name="connsiteY5" fmla="*/ 0 h 359714"/>
                <a:gd name="connsiteX6" fmla="*/ 184328 w 482724"/>
                <a:gd name="connsiteY6" fmla="*/ 2200 h 359714"/>
                <a:gd name="connsiteX7" fmla="*/ 481899 w 482724"/>
                <a:gd name="connsiteY7" fmla="*/ 9901 h 359714"/>
                <a:gd name="connsiteX8" fmla="*/ 482724 w 482724"/>
                <a:gd name="connsiteY8" fmla="*/ 9901 h 359714"/>
                <a:gd name="connsiteX9" fmla="*/ 482724 w 482724"/>
                <a:gd name="connsiteY9" fmla="*/ 9901 h 359714"/>
                <a:gd name="connsiteX10" fmla="*/ 482724 w 482724"/>
                <a:gd name="connsiteY10" fmla="*/ 9901 h 359714"/>
                <a:gd name="connsiteX11" fmla="*/ 482724 w 482724"/>
                <a:gd name="connsiteY11" fmla="*/ 9901 h 359714"/>
                <a:gd name="connsiteX12" fmla="*/ 482724 w 482724"/>
                <a:gd name="connsiteY12" fmla="*/ 9901 h 359714"/>
                <a:gd name="connsiteX13" fmla="*/ 482724 w 482724"/>
                <a:gd name="connsiteY13" fmla="*/ 9901 h 359714"/>
                <a:gd name="connsiteX14" fmla="*/ 482724 w 482724"/>
                <a:gd name="connsiteY14" fmla="*/ 9901 h 359714"/>
                <a:gd name="connsiteX15" fmla="*/ 482724 w 482724"/>
                <a:gd name="connsiteY15" fmla="*/ 9901 h 359714"/>
                <a:gd name="connsiteX16" fmla="*/ 482724 w 482724"/>
                <a:gd name="connsiteY16" fmla="*/ 9901 h 359714"/>
                <a:gd name="connsiteX17" fmla="*/ 482724 w 482724"/>
                <a:gd name="connsiteY17" fmla="*/ 9901 h 359714"/>
                <a:gd name="connsiteX18" fmla="*/ 482724 w 482724"/>
                <a:gd name="connsiteY18" fmla="*/ 9901 h 359714"/>
                <a:gd name="connsiteX19" fmla="*/ 482724 w 482724"/>
                <a:gd name="connsiteY19" fmla="*/ 9901 h 359714"/>
                <a:gd name="connsiteX20" fmla="*/ 482724 w 482724"/>
                <a:gd name="connsiteY20" fmla="*/ 9901 h 359714"/>
                <a:gd name="connsiteX21" fmla="*/ 481899 w 482724"/>
                <a:gd name="connsiteY21" fmla="*/ 48402 h 359714"/>
                <a:gd name="connsiteX22" fmla="*/ 471979 w 482724"/>
                <a:gd name="connsiteY22" fmla="*/ 317914 h 359714"/>
                <a:gd name="connsiteX23" fmla="*/ 471979 w 482724"/>
                <a:gd name="connsiteY23" fmla="*/ 317914 h 359714"/>
                <a:gd name="connsiteX24" fmla="*/ 471979 w 482724"/>
                <a:gd name="connsiteY24" fmla="*/ 317914 h 359714"/>
                <a:gd name="connsiteX25" fmla="*/ 471979 w 482724"/>
                <a:gd name="connsiteY25" fmla="*/ 317914 h 359714"/>
                <a:gd name="connsiteX26" fmla="*/ 471979 w 482724"/>
                <a:gd name="connsiteY26" fmla="*/ 317914 h 359714"/>
                <a:gd name="connsiteX27" fmla="*/ 471153 w 482724"/>
                <a:gd name="connsiteY27" fmla="*/ 317914 h 359714"/>
                <a:gd name="connsiteX28" fmla="*/ 365350 w 482724"/>
                <a:gd name="connsiteY28" fmla="*/ 297012 h 359714"/>
                <a:gd name="connsiteX29" fmla="*/ 300877 w 482724"/>
                <a:gd name="connsiteY29" fmla="*/ 295912 h 359714"/>
                <a:gd name="connsiteX30" fmla="*/ 300877 w 482724"/>
                <a:gd name="connsiteY30" fmla="*/ 333313 h 359714"/>
                <a:gd name="connsiteX31" fmla="*/ 191767 w 482724"/>
                <a:gd name="connsiteY31" fmla="*/ 332214 h 359714"/>
                <a:gd name="connsiteX32" fmla="*/ 118201 w 482724"/>
                <a:gd name="connsiteY32" fmla="*/ 359715 h 359714"/>
                <a:gd name="connsiteX33" fmla="*/ 91751 w 482724"/>
                <a:gd name="connsiteY33" fmla="*/ 339913 h 359714"/>
                <a:gd name="connsiteX34" fmla="*/ 95883 w 482724"/>
                <a:gd name="connsiteY34" fmla="*/ 305812 h 359714"/>
                <a:gd name="connsiteX35" fmla="*/ 47115 w 482724"/>
                <a:gd name="connsiteY35" fmla="*/ 247510 h 359714"/>
                <a:gd name="connsiteX36" fmla="*/ 19012 w 482724"/>
                <a:gd name="connsiteY36" fmla="*/ 267310 h 359714"/>
                <a:gd name="connsiteX37" fmla="*/ 18185 w 482724"/>
                <a:gd name="connsiteY37" fmla="*/ 267310 h 359714"/>
                <a:gd name="connsiteX38" fmla="*/ 481899 w 482724"/>
                <a:gd name="connsiteY38" fmla="*/ 9901 h 359714"/>
                <a:gd name="connsiteX39" fmla="*/ 481899 w 482724"/>
                <a:gd name="connsiteY39" fmla="*/ 9901 h 359714"/>
                <a:gd name="connsiteX40" fmla="*/ 481899 w 482724"/>
                <a:gd name="connsiteY40" fmla="*/ 9901 h 359714"/>
                <a:gd name="connsiteX41" fmla="*/ 481899 w 482724"/>
                <a:gd name="connsiteY41" fmla="*/ 9901 h 359714"/>
                <a:gd name="connsiteX42" fmla="*/ 480246 w 482724"/>
                <a:gd name="connsiteY42" fmla="*/ 11001 h 359714"/>
                <a:gd name="connsiteX43" fmla="*/ 482724 w 482724"/>
                <a:gd name="connsiteY43" fmla="*/ 13201 h 359714"/>
                <a:gd name="connsiteX44" fmla="*/ 481899 w 482724"/>
                <a:gd name="connsiteY44" fmla="*/ 9901 h 359714"/>
                <a:gd name="connsiteX45" fmla="*/ 481899 w 482724"/>
                <a:gd name="connsiteY45" fmla="*/ 9901 h 359714"/>
                <a:gd name="connsiteX46" fmla="*/ 481899 w 482724"/>
                <a:gd name="connsiteY46" fmla="*/ 9901 h 359714"/>
                <a:gd name="connsiteX47" fmla="*/ 482724 w 482724"/>
                <a:gd name="connsiteY47" fmla="*/ 9901 h 359714"/>
                <a:gd name="connsiteX48" fmla="*/ 481899 w 482724"/>
                <a:gd name="connsiteY48" fmla="*/ 9901 h 359714"/>
                <a:gd name="connsiteX49" fmla="*/ 471979 w 482724"/>
                <a:gd name="connsiteY49" fmla="*/ 317914 h 359714"/>
                <a:gd name="connsiteX50" fmla="*/ 471979 w 482724"/>
                <a:gd name="connsiteY50" fmla="*/ 317914 h 359714"/>
                <a:gd name="connsiteX51" fmla="*/ 471979 w 482724"/>
                <a:gd name="connsiteY51" fmla="*/ 317914 h 359714"/>
                <a:gd name="connsiteX52" fmla="*/ 471979 w 482724"/>
                <a:gd name="connsiteY52" fmla="*/ 317914 h 35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82724" h="359714">
                  <a:moveTo>
                    <a:pt x="18185" y="267310"/>
                  </a:moveTo>
                  <a:lnTo>
                    <a:pt x="0" y="210108"/>
                  </a:lnTo>
                  <a:lnTo>
                    <a:pt x="76872" y="156207"/>
                  </a:lnTo>
                  <a:lnTo>
                    <a:pt x="66126" y="25301"/>
                  </a:lnTo>
                  <a:lnTo>
                    <a:pt x="66953" y="15401"/>
                  </a:lnTo>
                  <a:lnTo>
                    <a:pt x="66953" y="0"/>
                  </a:lnTo>
                  <a:lnTo>
                    <a:pt x="184328" y="2200"/>
                  </a:lnTo>
                  <a:lnTo>
                    <a:pt x="481899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2724" y="9901"/>
                  </a:lnTo>
                  <a:lnTo>
                    <a:pt x="481899" y="48402"/>
                  </a:lnTo>
                  <a:lnTo>
                    <a:pt x="471979" y="317914"/>
                  </a:lnTo>
                  <a:lnTo>
                    <a:pt x="471979" y="317914"/>
                  </a:lnTo>
                  <a:lnTo>
                    <a:pt x="471979" y="317914"/>
                  </a:lnTo>
                  <a:lnTo>
                    <a:pt x="471979" y="317914"/>
                  </a:lnTo>
                  <a:lnTo>
                    <a:pt x="471979" y="317914"/>
                  </a:lnTo>
                  <a:lnTo>
                    <a:pt x="471153" y="317914"/>
                  </a:lnTo>
                  <a:lnTo>
                    <a:pt x="365350" y="297012"/>
                  </a:lnTo>
                  <a:lnTo>
                    <a:pt x="300877" y="295912"/>
                  </a:lnTo>
                  <a:lnTo>
                    <a:pt x="300877" y="333313"/>
                  </a:lnTo>
                  <a:lnTo>
                    <a:pt x="191767" y="332214"/>
                  </a:lnTo>
                  <a:lnTo>
                    <a:pt x="118201" y="359715"/>
                  </a:lnTo>
                  <a:lnTo>
                    <a:pt x="91751" y="339913"/>
                  </a:lnTo>
                  <a:lnTo>
                    <a:pt x="95883" y="305812"/>
                  </a:lnTo>
                  <a:lnTo>
                    <a:pt x="47115" y="247510"/>
                  </a:lnTo>
                  <a:lnTo>
                    <a:pt x="19012" y="267310"/>
                  </a:lnTo>
                  <a:lnTo>
                    <a:pt x="18185" y="267310"/>
                  </a:lnTo>
                  <a:close/>
                  <a:moveTo>
                    <a:pt x="481899" y="9901"/>
                  </a:moveTo>
                  <a:lnTo>
                    <a:pt x="481899" y="9901"/>
                  </a:lnTo>
                  <a:lnTo>
                    <a:pt x="481899" y="9901"/>
                  </a:lnTo>
                  <a:lnTo>
                    <a:pt x="481899" y="9901"/>
                  </a:lnTo>
                  <a:lnTo>
                    <a:pt x="480246" y="11001"/>
                  </a:lnTo>
                  <a:lnTo>
                    <a:pt x="482724" y="13201"/>
                  </a:lnTo>
                  <a:lnTo>
                    <a:pt x="481899" y="9901"/>
                  </a:lnTo>
                  <a:lnTo>
                    <a:pt x="481899" y="9901"/>
                  </a:lnTo>
                  <a:lnTo>
                    <a:pt x="481899" y="9901"/>
                  </a:lnTo>
                  <a:lnTo>
                    <a:pt x="482724" y="9901"/>
                  </a:lnTo>
                  <a:lnTo>
                    <a:pt x="481899" y="9901"/>
                  </a:lnTo>
                  <a:close/>
                  <a:moveTo>
                    <a:pt x="471979" y="317914"/>
                  </a:moveTo>
                  <a:lnTo>
                    <a:pt x="471979" y="317914"/>
                  </a:lnTo>
                  <a:lnTo>
                    <a:pt x="471979" y="317914"/>
                  </a:lnTo>
                  <a:lnTo>
                    <a:pt x="471979" y="31791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6" name="Freeform 415">
              <a:extLst>
                <a:ext uri="{FF2B5EF4-FFF2-40B4-BE49-F238E27FC236}">
                  <a16:creationId xmlns:a16="http://schemas.microsoft.com/office/drawing/2014/main" id="{767599EE-755E-3F61-F7EA-A4C3D21107A5}"/>
                </a:ext>
              </a:extLst>
            </p:cNvPr>
            <p:cNvSpPr>
              <a:spLocks/>
            </p:cNvSpPr>
            <p:nvPr/>
          </p:nvSpPr>
          <p:spPr>
            <a:xfrm>
              <a:off x="4964076" y="9569086"/>
              <a:ext cx="427963" cy="393946"/>
            </a:xfrm>
            <a:custGeom>
              <a:avLst/>
              <a:gdLst>
                <a:gd name="connsiteX0" fmla="*/ 517441 w 534799"/>
                <a:gd name="connsiteY0" fmla="*/ 381715 h 407015"/>
                <a:gd name="connsiteX1" fmla="*/ 517441 w 534799"/>
                <a:gd name="connsiteY1" fmla="*/ 397116 h 407015"/>
                <a:gd name="connsiteX2" fmla="*/ 516614 w 534799"/>
                <a:gd name="connsiteY2" fmla="*/ 407016 h 407015"/>
                <a:gd name="connsiteX3" fmla="*/ 516614 w 534799"/>
                <a:gd name="connsiteY3" fmla="*/ 407016 h 407015"/>
                <a:gd name="connsiteX4" fmla="*/ 505042 w 534799"/>
                <a:gd name="connsiteY4" fmla="*/ 386115 h 407015"/>
                <a:gd name="connsiteX5" fmla="*/ 434782 w 534799"/>
                <a:gd name="connsiteY5" fmla="*/ 383915 h 407015"/>
                <a:gd name="connsiteX6" fmla="*/ 422384 w 534799"/>
                <a:gd name="connsiteY6" fmla="*/ 350914 h 407015"/>
                <a:gd name="connsiteX7" fmla="*/ 377747 w 534799"/>
                <a:gd name="connsiteY7" fmla="*/ 369615 h 407015"/>
                <a:gd name="connsiteX8" fmla="*/ 338899 w 534799"/>
                <a:gd name="connsiteY8" fmla="*/ 348714 h 407015"/>
                <a:gd name="connsiteX9" fmla="*/ 316581 w 534799"/>
                <a:gd name="connsiteY9" fmla="*/ 389416 h 407015"/>
                <a:gd name="connsiteX10" fmla="*/ 284344 w 534799"/>
                <a:gd name="connsiteY10" fmla="*/ 369615 h 407015"/>
                <a:gd name="connsiteX11" fmla="*/ 219871 w 534799"/>
                <a:gd name="connsiteY11" fmla="*/ 372914 h 407015"/>
                <a:gd name="connsiteX12" fmla="*/ 95882 w 534799"/>
                <a:gd name="connsiteY12" fmla="*/ 405916 h 407015"/>
                <a:gd name="connsiteX13" fmla="*/ 102495 w 534799"/>
                <a:gd name="connsiteY13" fmla="*/ 293712 h 407015"/>
                <a:gd name="connsiteX14" fmla="*/ 68605 w 534799"/>
                <a:gd name="connsiteY14" fmla="*/ 250810 h 407015"/>
                <a:gd name="connsiteX15" fmla="*/ 41329 w 534799"/>
                <a:gd name="connsiteY15" fmla="*/ 240910 h 407015"/>
                <a:gd name="connsiteX16" fmla="*/ 6611 w 534799"/>
                <a:gd name="connsiteY16" fmla="*/ 198008 h 407015"/>
                <a:gd name="connsiteX17" fmla="*/ 26450 w 534799"/>
                <a:gd name="connsiteY17" fmla="*/ 177108 h 407015"/>
                <a:gd name="connsiteX18" fmla="*/ 0 w 534799"/>
                <a:gd name="connsiteY18" fmla="*/ 134206 h 407015"/>
                <a:gd name="connsiteX19" fmla="*/ 61993 w 534799"/>
                <a:gd name="connsiteY19" fmla="*/ 50602 h 407015"/>
                <a:gd name="connsiteX20" fmla="*/ 75218 w 534799"/>
                <a:gd name="connsiteY20" fmla="*/ 0 h 407015"/>
                <a:gd name="connsiteX21" fmla="*/ 138865 w 534799"/>
                <a:gd name="connsiteY21" fmla="*/ 3300 h 407015"/>
                <a:gd name="connsiteX22" fmla="*/ 246321 w 534799"/>
                <a:gd name="connsiteY22" fmla="*/ 2200 h 407015"/>
                <a:gd name="connsiteX23" fmla="*/ 534799 w 534799"/>
                <a:gd name="connsiteY23" fmla="*/ 20901 h 407015"/>
                <a:gd name="connsiteX24" fmla="*/ 524880 w 534799"/>
                <a:gd name="connsiteY24" fmla="*/ 179308 h 407015"/>
                <a:gd name="connsiteX25" fmla="*/ 517441 w 534799"/>
                <a:gd name="connsiteY25" fmla="*/ 381715 h 407015"/>
                <a:gd name="connsiteX26" fmla="*/ 516614 w 534799"/>
                <a:gd name="connsiteY26" fmla="*/ 407016 h 407015"/>
                <a:gd name="connsiteX27" fmla="*/ 516614 w 534799"/>
                <a:gd name="connsiteY27" fmla="*/ 407016 h 407015"/>
                <a:gd name="connsiteX28" fmla="*/ 516614 w 534799"/>
                <a:gd name="connsiteY28" fmla="*/ 407016 h 407015"/>
                <a:gd name="connsiteX29" fmla="*/ 516614 w 534799"/>
                <a:gd name="connsiteY29" fmla="*/ 407016 h 407015"/>
                <a:gd name="connsiteX30" fmla="*/ 516614 w 534799"/>
                <a:gd name="connsiteY30" fmla="*/ 407016 h 407015"/>
                <a:gd name="connsiteX31" fmla="*/ 516614 w 534799"/>
                <a:gd name="connsiteY31" fmla="*/ 407016 h 407015"/>
                <a:gd name="connsiteX32" fmla="*/ 516614 w 534799"/>
                <a:gd name="connsiteY32" fmla="*/ 407016 h 407015"/>
                <a:gd name="connsiteX33" fmla="*/ 516614 w 534799"/>
                <a:gd name="connsiteY33" fmla="*/ 407016 h 407015"/>
                <a:gd name="connsiteX34" fmla="*/ 516614 w 534799"/>
                <a:gd name="connsiteY34" fmla="*/ 407016 h 407015"/>
                <a:gd name="connsiteX35" fmla="*/ 516614 w 534799"/>
                <a:gd name="connsiteY35" fmla="*/ 407016 h 407015"/>
                <a:gd name="connsiteX36" fmla="*/ 516614 w 534799"/>
                <a:gd name="connsiteY36" fmla="*/ 407016 h 407015"/>
                <a:gd name="connsiteX37" fmla="*/ 516614 w 534799"/>
                <a:gd name="connsiteY37" fmla="*/ 407016 h 40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34799" h="407015">
                  <a:moveTo>
                    <a:pt x="517441" y="381715"/>
                  </a:moveTo>
                  <a:lnTo>
                    <a:pt x="517441" y="397116"/>
                  </a:lnTo>
                  <a:lnTo>
                    <a:pt x="516614" y="407016"/>
                  </a:lnTo>
                  <a:lnTo>
                    <a:pt x="516614" y="407016"/>
                  </a:lnTo>
                  <a:lnTo>
                    <a:pt x="505042" y="386115"/>
                  </a:lnTo>
                  <a:lnTo>
                    <a:pt x="434782" y="383915"/>
                  </a:lnTo>
                  <a:lnTo>
                    <a:pt x="422384" y="350914"/>
                  </a:lnTo>
                  <a:lnTo>
                    <a:pt x="377747" y="369615"/>
                  </a:lnTo>
                  <a:lnTo>
                    <a:pt x="338899" y="348714"/>
                  </a:lnTo>
                  <a:lnTo>
                    <a:pt x="316581" y="389416"/>
                  </a:lnTo>
                  <a:lnTo>
                    <a:pt x="284344" y="369615"/>
                  </a:lnTo>
                  <a:lnTo>
                    <a:pt x="219871" y="372914"/>
                  </a:lnTo>
                  <a:lnTo>
                    <a:pt x="95882" y="405916"/>
                  </a:lnTo>
                  <a:lnTo>
                    <a:pt x="102495" y="293712"/>
                  </a:lnTo>
                  <a:lnTo>
                    <a:pt x="68605" y="250810"/>
                  </a:lnTo>
                  <a:lnTo>
                    <a:pt x="41329" y="240910"/>
                  </a:lnTo>
                  <a:lnTo>
                    <a:pt x="6611" y="198008"/>
                  </a:lnTo>
                  <a:lnTo>
                    <a:pt x="26450" y="177108"/>
                  </a:lnTo>
                  <a:lnTo>
                    <a:pt x="0" y="134206"/>
                  </a:lnTo>
                  <a:lnTo>
                    <a:pt x="61993" y="50602"/>
                  </a:lnTo>
                  <a:lnTo>
                    <a:pt x="75218" y="0"/>
                  </a:lnTo>
                  <a:lnTo>
                    <a:pt x="138865" y="3300"/>
                  </a:lnTo>
                  <a:lnTo>
                    <a:pt x="246321" y="2200"/>
                  </a:lnTo>
                  <a:lnTo>
                    <a:pt x="534799" y="20901"/>
                  </a:lnTo>
                  <a:lnTo>
                    <a:pt x="524880" y="179308"/>
                  </a:lnTo>
                  <a:lnTo>
                    <a:pt x="517441" y="381715"/>
                  </a:lnTo>
                  <a:close/>
                  <a:moveTo>
                    <a:pt x="516614" y="407016"/>
                  </a:moveTo>
                  <a:lnTo>
                    <a:pt x="516614" y="407016"/>
                  </a:lnTo>
                  <a:lnTo>
                    <a:pt x="516614" y="407016"/>
                  </a:lnTo>
                  <a:lnTo>
                    <a:pt x="516614" y="407016"/>
                  </a:lnTo>
                  <a:close/>
                  <a:moveTo>
                    <a:pt x="516614" y="407016"/>
                  </a:moveTo>
                  <a:lnTo>
                    <a:pt x="516614" y="407016"/>
                  </a:lnTo>
                  <a:lnTo>
                    <a:pt x="516614" y="407016"/>
                  </a:lnTo>
                  <a:lnTo>
                    <a:pt x="516614" y="407016"/>
                  </a:lnTo>
                  <a:close/>
                  <a:moveTo>
                    <a:pt x="516614" y="407016"/>
                  </a:moveTo>
                  <a:lnTo>
                    <a:pt x="516614" y="407016"/>
                  </a:lnTo>
                  <a:lnTo>
                    <a:pt x="516614" y="407016"/>
                  </a:lnTo>
                  <a:lnTo>
                    <a:pt x="516614" y="407016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7" name="Freeform 416">
              <a:extLst>
                <a:ext uri="{FF2B5EF4-FFF2-40B4-BE49-F238E27FC236}">
                  <a16:creationId xmlns:a16="http://schemas.microsoft.com/office/drawing/2014/main" id="{7A1F2336-17E6-0979-6FA9-625C515331CE}"/>
                </a:ext>
              </a:extLst>
            </p:cNvPr>
            <p:cNvSpPr>
              <a:spLocks/>
            </p:cNvSpPr>
            <p:nvPr/>
          </p:nvSpPr>
          <p:spPr>
            <a:xfrm>
              <a:off x="5378148" y="9589315"/>
              <a:ext cx="341974" cy="358811"/>
            </a:xfrm>
            <a:custGeom>
              <a:avLst/>
              <a:gdLst>
                <a:gd name="connsiteX0" fmla="*/ 414945 w 427344"/>
                <a:gd name="connsiteY0" fmla="*/ 370716 h 370715"/>
                <a:gd name="connsiteX1" fmla="*/ 117374 w 427344"/>
                <a:gd name="connsiteY1" fmla="*/ 363014 h 370715"/>
                <a:gd name="connsiteX2" fmla="*/ 0 w 427344"/>
                <a:gd name="connsiteY2" fmla="*/ 360814 h 370715"/>
                <a:gd name="connsiteX3" fmla="*/ 7439 w 427344"/>
                <a:gd name="connsiteY3" fmla="*/ 158407 h 370715"/>
                <a:gd name="connsiteX4" fmla="*/ 17358 w 427344"/>
                <a:gd name="connsiteY4" fmla="*/ 0 h 370715"/>
                <a:gd name="connsiteX5" fmla="*/ 161184 w 427344"/>
                <a:gd name="connsiteY5" fmla="*/ 9900 h 370715"/>
                <a:gd name="connsiteX6" fmla="*/ 427344 w 427344"/>
                <a:gd name="connsiteY6" fmla="*/ 15401 h 370715"/>
                <a:gd name="connsiteX7" fmla="*/ 420732 w 427344"/>
                <a:gd name="connsiteY7" fmla="*/ 224408 h 370715"/>
                <a:gd name="connsiteX8" fmla="*/ 415771 w 427344"/>
                <a:gd name="connsiteY8" fmla="*/ 370716 h 370715"/>
                <a:gd name="connsiteX9" fmla="*/ 415771 w 427344"/>
                <a:gd name="connsiteY9" fmla="*/ 370716 h 370715"/>
                <a:gd name="connsiteX10" fmla="*/ 415771 w 427344"/>
                <a:gd name="connsiteY10" fmla="*/ 370716 h 370715"/>
                <a:gd name="connsiteX11" fmla="*/ 415771 w 427344"/>
                <a:gd name="connsiteY11" fmla="*/ 370716 h 370715"/>
                <a:gd name="connsiteX12" fmla="*/ 415771 w 427344"/>
                <a:gd name="connsiteY12" fmla="*/ 370716 h 370715"/>
                <a:gd name="connsiteX13" fmla="*/ 415771 w 427344"/>
                <a:gd name="connsiteY13" fmla="*/ 370716 h 370715"/>
                <a:gd name="connsiteX14" fmla="*/ 415771 w 427344"/>
                <a:gd name="connsiteY14" fmla="*/ 370716 h 370715"/>
                <a:gd name="connsiteX15" fmla="*/ 415771 w 427344"/>
                <a:gd name="connsiteY15" fmla="*/ 370716 h 370715"/>
                <a:gd name="connsiteX16" fmla="*/ 415771 w 427344"/>
                <a:gd name="connsiteY16" fmla="*/ 370716 h 370715"/>
                <a:gd name="connsiteX17" fmla="*/ 415771 w 427344"/>
                <a:gd name="connsiteY17" fmla="*/ 370716 h 370715"/>
                <a:gd name="connsiteX18" fmla="*/ 415771 w 427344"/>
                <a:gd name="connsiteY18" fmla="*/ 370716 h 370715"/>
                <a:gd name="connsiteX19" fmla="*/ 415771 w 427344"/>
                <a:gd name="connsiteY19" fmla="*/ 370716 h 370715"/>
                <a:gd name="connsiteX20" fmla="*/ 415771 w 427344"/>
                <a:gd name="connsiteY20" fmla="*/ 370716 h 370715"/>
                <a:gd name="connsiteX21" fmla="*/ 415771 w 427344"/>
                <a:gd name="connsiteY21" fmla="*/ 370716 h 370715"/>
                <a:gd name="connsiteX22" fmla="*/ 414945 w 427344"/>
                <a:gd name="connsiteY22" fmla="*/ 370716 h 37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27344" h="370715">
                  <a:moveTo>
                    <a:pt x="414945" y="370716"/>
                  </a:moveTo>
                  <a:lnTo>
                    <a:pt x="117374" y="363014"/>
                  </a:lnTo>
                  <a:lnTo>
                    <a:pt x="0" y="360814"/>
                  </a:lnTo>
                  <a:lnTo>
                    <a:pt x="7439" y="158407"/>
                  </a:lnTo>
                  <a:lnTo>
                    <a:pt x="17358" y="0"/>
                  </a:lnTo>
                  <a:lnTo>
                    <a:pt x="161184" y="9900"/>
                  </a:lnTo>
                  <a:lnTo>
                    <a:pt x="427344" y="15401"/>
                  </a:lnTo>
                  <a:lnTo>
                    <a:pt x="420732" y="224408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5771" y="370716"/>
                  </a:lnTo>
                  <a:lnTo>
                    <a:pt x="414945" y="370716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8" name="Freeform 417">
              <a:extLst>
                <a:ext uri="{FF2B5EF4-FFF2-40B4-BE49-F238E27FC236}">
                  <a16:creationId xmlns:a16="http://schemas.microsoft.com/office/drawing/2014/main" id="{EC5146F3-CC31-3C50-7109-B4E5CA4FC242}"/>
                </a:ext>
              </a:extLst>
            </p:cNvPr>
            <p:cNvSpPr>
              <a:spLocks/>
            </p:cNvSpPr>
            <p:nvPr/>
          </p:nvSpPr>
          <p:spPr>
            <a:xfrm>
              <a:off x="5351029" y="10224955"/>
              <a:ext cx="351233" cy="631380"/>
            </a:xfrm>
            <a:custGeom>
              <a:avLst/>
              <a:gdLst>
                <a:gd name="connsiteX0" fmla="*/ 438915 w 438915"/>
                <a:gd name="connsiteY0" fmla="*/ 22002 h 652326"/>
                <a:gd name="connsiteX1" fmla="*/ 438915 w 438915"/>
                <a:gd name="connsiteY1" fmla="*/ 22002 h 652326"/>
                <a:gd name="connsiteX2" fmla="*/ 438915 w 438915"/>
                <a:gd name="connsiteY2" fmla="*/ 22002 h 652326"/>
                <a:gd name="connsiteX3" fmla="*/ 438915 w 438915"/>
                <a:gd name="connsiteY3" fmla="*/ 22002 h 652326"/>
                <a:gd name="connsiteX4" fmla="*/ 438915 w 438915"/>
                <a:gd name="connsiteY4" fmla="*/ 22002 h 652326"/>
                <a:gd name="connsiteX5" fmla="*/ 438915 w 438915"/>
                <a:gd name="connsiteY5" fmla="*/ 22002 h 652326"/>
                <a:gd name="connsiteX6" fmla="*/ 438915 w 438915"/>
                <a:gd name="connsiteY6" fmla="*/ 22002 h 652326"/>
                <a:gd name="connsiteX7" fmla="*/ 438915 w 438915"/>
                <a:gd name="connsiteY7" fmla="*/ 22002 h 652326"/>
                <a:gd name="connsiteX8" fmla="*/ 438915 w 438915"/>
                <a:gd name="connsiteY8" fmla="*/ 22002 h 652326"/>
                <a:gd name="connsiteX9" fmla="*/ 438915 w 438915"/>
                <a:gd name="connsiteY9" fmla="*/ 22002 h 652326"/>
                <a:gd name="connsiteX10" fmla="*/ 435609 w 438915"/>
                <a:gd name="connsiteY10" fmla="*/ 99004 h 652326"/>
                <a:gd name="connsiteX11" fmla="*/ 433956 w 438915"/>
                <a:gd name="connsiteY11" fmla="*/ 134206 h 652326"/>
                <a:gd name="connsiteX12" fmla="*/ 417425 w 438915"/>
                <a:gd name="connsiteY12" fmla="*/ 431217 h 652326"/>
                <a:gd name="connsiteX13" fmla="*/ 408331 w 438915"/>
                <a:gd name="connsiteY13" fmla="*/ 651227 h 652326"/>
                <a:gd name="connsiteX14" fmla="*/ 394280 w 438915"/>
                <a:gd name="connsiteY14" fmla="*/ 651227 h 652326"/>
                <a:gd name="connsiteX15" fmla="*/ 291784 w 438915"/>
                <a:gd name="connsiteY15" fmla="*/ 652326 h 652326"/>
                <a:gd name="connsiteX16" fmla="*/ 263680 w 438915"/>
                <a:gd name="connsiteY16" fmla="*/ 586324 h 652326"/>
                <a:gd name="connsiteX17" fmla="*/ 266986 w 438915"/>
                <a:gd name="connsiteY17" fmla="*/ 556622 h 652326"/>
                <a:gd name="connsiteX18" fmla="*/ 149611 w 438915"/>
                <a:gd name="connsiteY18" fmla="*/ 436717 h 652326"/>
                <a:gd name="connsiteX19" fmla="*/ 143825 w 438915"/>
                <a:gd name="connsiteY19" fmla="*/ 381715 h 652326"/>
                <a:gd name="connsiteX20" fmla="*/ 62819 w 438915"/>
                <a:gd name="connsiteY20" fmla="*/ 377315 h 652326"/>
                <a:gd name="connsiteX21" fmla="*/ 17358 w 438915"/>
                <a:gd name="connsiteY21" fmla="*/ 349814 h 652326"/>
                <a:gd name="connsiteX22" fmla="*/ 25623 w 438915"/>
                <a:gd name="connsiteY22" fmla="*/ 321213 h 652326"/>
                <a:gd name="connsiteX23" fmla="*/ 0 w 438915"/>
                <a:gd name="connsiteY23" fmla="*/ 288211 h 652326"/>
                <a:gd name="connsiteX24" fmla="*/ 14051 w 438915"/>
                <a:gd name="connsiteY24" fmla="*/ 245311 h 652326"/>
                <a:gd name="connsiteX25" fmla="*/ 48767 w 438915"/>
                <a:gd name="connsiteY25" fmla="*/ 242010 h 652326"/>
                <a:gd name="connsiteX26" fmla="*/ 62819 w 438915"/>
                <a:gd name="connsiteY26" fmla="*/ 214509 h 652326"/>
                <a:gd name="connsiteX27" fmla="*/ 86790 w 438915"/>
                <a:gd name="connsiteY27" fmla="*/ 227710 h 652326"/>
                <a:gd name="connsiteX28" fmla="*/ 71912 w 438915"/>
                <a:gd name="connsiteY28" fmla="*/ 166107 h 652326"/>
                <a:gd name="connsiteX29" fmla="*/ 114068 w 438915"/>
                <a:gd name="connsiteY29" fmla="*/ 161707 h 652326"/>
                <a:gd name="connsiteX30" fmla="*/ 101670 w 438915"/>
                <a:gd name="connsiteY30" fmla="*/ 77003 h 652326"/>
                <a:gd name="connsiteX31" fmla="*/ 85137 w 438915"/>
                <a:gd name="connsiteY31" fmla="*/ 63803 h 652326"/>
                <a:gd name="connsiteX32" fmla="*/ 158703 w 438915"/>
                <a:gd name="connsiteY32" fmla="*/ 36302 h 652326"/>
                <a:gd name="connsiteX33" fmla="*/ 267813 w 438915"/>
                <a:gd name="connsiteY33" fmla="*/ 37401 h 652326"/>
                <a:gd name="connsiteX34" fmla="*/ 267813 w 438915"/>
                <a:gd name="connsiteY34" fmla="*/ 0 h 652326"/>
                <a:gd name="connsiteX35" fmla="*/ 332286 w 438915"/>
                <a:gd name="connsiteY35" fmla="*/ 1100 h 652326"/>
                <a:gd name="connsiteX36" fmla="*/ 438915 w 438915"/>
                <a:gd name="connsiteY36" fmla="*/ 22002 h 652326"/>
                <a:gd name="connsiteX37" fmla="*/ 438915 w 438915"/>
                <a:gd name="connsiteY37" fmla="*/ 22002 h 652326"/>
                <a:gd name="connsiteX38" fmla="*/ 438915 w 438915"/>
                <a:gd name="connsiteY38" fmla="*/ 22002 h 652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38915" h="652326">
                  <a:moveTo>
                    <a:pt x="438915" y="22002"/>
                  </a:moveTo>
                  <a:lnTo>
                    <a:pt x="438915" y="22002"/>
                  </a:lnTo>
                  <a:lnTo>
                    <a:pt x="438915" y="22002"/>
                  </a:lnTo>
                  <a:lnTo>
                    <a:pt x="438915" y="22002"/>
                  </a:lnTo>
                  <a:lnTo>
                    <a:pt x="438915" y="22002"/>
                  </a:lnTo>
                  <a:close/>
                  <a:moveTo>
                    <a:pt x="438915" y="22002"/>
                  </a:moveTo>
                  <a:lnTo>
                    <a:pt x="438915" y="22002"/>
                  </a:lnTo>
                  <a:lnTo>
                    <a:pt x="438915" y="22002"/>
                  </a:lnTo>
                  <a:lnTo>
                    <a:pt x="438915" y="22002"/>
                  </a:lnTo>
                  <a:close/>
                  <a:moveTo>
                    <a:pt x="438915" y="22002"/>
                  </a:moveTo>
                  <a:lnTo>
                    <a:pt x="435609" y="99004"/>
                  </a:lnTo>
                  <a:lnTo>
                    <a:pt x="433956" y="134206"/>
                  </a:lnTo>
                  <a:lnTo>
                    <a:pt x="417425" y="431217"/>
                  </a:lnTo>
                  <a:lnTo>
                    <a:pt x="408331" y="651227"/>
                  </a:lnTo>
                  <a:lnTo>
                    <a:pt x="394280" y="651227"/>
                  </a:lnTo>
                  <a:lnTo>
                    <a:pt x="291784" y="652326"/>
                  </a:lnTo>
                  <a:lnTo>
                    <a:pt x="263680" y="586324"/>
                  </a:lnTo>
                  <a:lnTo>
                    <a:pt x="266986" y="556622"/>
                  </a:lnTo>
                  <a:lnTo>
                    <a:pt x="149611" y="436717"/>
                  </a:lnTo>
                  <a:lnTo>
                    <a:pt x="143825" y="381715"/>
                  </a:lnTo>
                  <a:lnTo>
                    <a:pt x="62819" y="377315"/>
                  </a:lnTo>
                  <a:lnTo>
                    <a:pt x="17358" y="349814"/>
                  </a:lnTo>
                  <a:lnTo>
                    <a:pt x="25623" y="321213"/>
                  </a:lnTo>
                  <a:lnTo>
                    <a:pt x="0" y="288211"/>
                  </a:lnTo>
                  <a:lnTo>
                    <a:pt x="14051" y="245311"/>
                  </a:lnTo>
                  <a:lnTo>
                    <a:pt x="48767" y="242010"/>
                  </a:lnTo>
                  <a:lnTo>
                    <a:pt x="62819" y="214509"/>
                  </a:lnTo>
                  <a:lnTo>
                    <a:pt x="86790" y="227710"/>
                  </a:lnTo>
                  <a:lnTo>
                    <a:pt x="71912" y="166107"/>
                  </a:lnTo>
                  <a:lnTo>
                    <a:pt x="114068" y="161707"/>
                  </a:lnTo>
                  <a:lnTo>
                    <a:pt x="101670" y="77003"/>
                  </a:lnTo>
                  <a:lnTo>
                    <a:pt x="85137" y="63803"/>
                  </a:lnTo>
                  <a:lnTo>
                    <a:pt x="158703" y="36302"/>
                  </a:lnTo>
                  <a:lnTo>
                    <a:pt x="267813" y="37401"/>
                  </a:lnTo>
                  <a:lnTo>
                    <a:pt x="267813" y="0"/>
                  </a:lnTo>
                  <a:lnTo>
                    <a:pt x="332286" y="1100"/>
                  </a:lnTo>
                  <a:lnTo>
                    <a:pt x="438915" y="22002"/>
                  </a:lnTo>
                  <a:lnTo>
                    <a:pt x="438915" y="22002"/>
                  </a:lnTo>
                  <a:lnTo>
                    <a:pt x="438915" y="22002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9" name="Freeform 418">
              <a:extLst>
                <a:ext uri="{FF2B5EF4-FFF2-40B4-BE49-F238E27FC236}">
                  <a16:creationId xmlns:a16="http://schemas.microsoft.com/office/drawing/2014/main" id="{CF6B90AD-A095-9C17-DA3D-0389F804CB90}"/>
                </a:ext>
              </a:extLst>
            </p:cNvPr>
            <p:cNvSpPr>
              <a:spLocks/>
            </p:cNvSpPr>
            <p:nvPr/>
          </p:nvSpPr>
          <p:spPr>
            <a:xfrm>
              <a:off x="5166481" y="10178108"/>
              <a:ext cx="275828" cy="385428"/>
            </a:xfrm>
            <a:custGeom>
              <a:avLst/>
              <a:gdLst>
                <a:gd name="connsiteX0" fmla="*/ 215739 w 344686"/>
                <a:gd name="connsiteY0" fmla="*/ 19800 h 398215"/>
                <a:gd name="connsiteX1" fmla="*/ 216565 w 344686"/>
                <a:gd name="connsiteY1" fmla="*/ 19800 h 398215"/>
                <a:gd name="connsiteX2" fmla="*/ 244669 w 344686"/>
                <a:gd name="connsiteY2" fmla="*/ 0 h 398215"/>
                <a:gd name="connsiteX3" fmla="*/ 293437 w 344686"/>
                <a:gd name="connsiteY3" fmla="*/ 58302 h 398215"/>
                <a:gd name="connsiteX4" fmla="*/ 289305 w 344686"/>
                <a:gd name="connsiteY4" fmla="*/ 92403 h 398215"/>
                <a:gd name="connsiteX5" fmla="*/ 315755 w 344686"/>
                <a:gd name="connsiteY5" fmla="*/ 112204 h 398215"/>
                <a:gd name="connsiteX6" fmla="*/ 332287 w 344686"/>
                <a:gd name="connsiteY6" fmla="*/ 125405 h 398215"/>
                <a:gd name="connsiteX7" fmla="*/ 344686 w 344686"/>
                <a:gd name="connsiteY7" fmla="*/ 210108 h 398215"/>
                <a:gd name="connsiteX8" fmla="*/ 302530 w 344686"/>
                <a:gd name="connsiteY8" fmla="*/ 214508 h 398215"/>
                <a:gd name="connsiteX9" fmla="*/ 317408 w 344686"/>
                <a:gd name="connsiteY9" fmla="*/ 276111 h 398215"/>
                <a:gd name="connsiteX10" fmla="*/ 293437 w 344686"/>
                <a:gd name="connsiteY10" fmla="*/ 262910 h 398215"/>
                <a:gd name="connsiteX11" fmla="*/ 279385 w 344686"/>
                <a:gd name="connsiteY11" fmla="*/ 290411 h 398215"/>
                <a:gd name="connsiteX12" fmla="*/ 244669 w 344686"/>
                <a:gd name="connsiteY12" fmla="*/ 293712 h 398215"/>
                <a:gd name="connsiteX13" fmla="*/ 230618 w 344686"/>
                <a:gd name="connsiteY13" fmla="*/ 336613 h 398215"/>
                <a:gd name="connsiteX14" fmla="*/ 256241 w 344686"/>
                <a:gd name="connsiteY14" fmla="*/ 369615 h 398215"/>
                <a:gd name="connsiteX15" fmla="*/ 247976 w 344686"/>
                <a:gd name="connsiteY15" fmla="*/ 398215 h 398215"/>
                <a:gd name="connsiteX16" fmla="*/ 211606 w 344686"/>
                <a:gd name="connsiteY16" fmla="*/ 349814 h 398215"/>
                <a:gd name="connsiteX17" fmla="*/ 173583 w 344686"/>
                <a:gd name="connsiteY17" fmla="*/ 343213 h 398215"/>
                <a:gd name="connsiteX18" fmla="*/ 138040 w 344686"/>
                <a:gd name="connsiteY18" fmla="*/ 305812 h 398215"/>
                <a:gd name="connsiteX19" fmla="*/ 76872 w 344686"/>
                <a:gd name="connsiteY19" fmla="*/ 268410 h 398215"/>
                <a:gd name="connsiteX20" fmla="*/ 0 w 344686"/>
                <a:gd name="connsiteY20" fmla="*/ 257411 h 398215"/>
                <a:gd name="connsiteX21" fmla="*/ 10746 w 344686"/>
                <a:gd name="connsiteY21" fmla="*/ 125405 h 398215"/>
                <a:gd name="connsiteX22" fmla="*/ 19012 w 344686"/>
                <a:gd name="connsiteY22" fmla="*/ 11001 h 398215"/>
                <a:gd name="connsiteX23" fmla="*/ 87619 w 344686"/>
                <a:gd name="connsiteY23" fmla="*/ 15401 h 398215"/>
                <a:gd name="connsiteX24" fmla="*/ 215739 w 344686"/>
                <a:gd name="connsiteY24" fmla="*/ 19800 h 39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4686" h="398215">
                  <a:moveTo>
                    <a:pt x="215739" y="19800"/>
                  </a:moveTo>
                  <a:lnTo>
                    <a:pt x="216565" y="19800"/>
                  </a:lnTo>
                  <a:lnTo>
                    <a:pt x="244669" y="0"/>
                  </a:lnTo>
                  <a:lnTo>
                    <a:pt x="293437" y="58302"/>
                  </a:lnTo>
                  <a:lnTo>
                    <a:pt x="289305" y="92403"/>
                  </a:lnTo>
                  <a:lnTo>
                    <a:pt x="315755" y="112204"/>
                  </a:lnTo>
                  <a:lnTo>
                    <a:pt x="332287" y="125405"/>
                  </a:lnTo>
                  <a:lnTo>
                    <a:pt x="344686" y="210108"/>
                  </a:lnTo>
                  <a:lnTo>
                    <a:pt x="302530" y="214508"/>
                  </a:lnTo>
                  <a:lnTo>
                    <a:pt x="317408" y="276111"/>
                  </a:lnTo>
                  <a:lnTo>
                    <a:pt x="293437" y="262910"/>
                  </a:lnTo>
                  <a:lnTo>
                    <a:pt x="279385" y="290411"/>
                  </a:lnTo>
                  <a:lnTo>
                    <a:pt x="244669" y="293712"/>
                  </a:lnTo>
                  <a:lnTo>
                    <a:pt x="230618" y="336613"/>
                  </a:lnTo>
                  <a:lnTo>
                    <a:pt x="256241" y="369615"/>
                  </a:lnTo>
                  <a:lnTo>
                    <a:pt x="247976" y="398215"/>
                  </a:lnTo>
                  <a:lnTo>
                    <a:pt x="211606" y="349814"/>
                  </a:lnTo>
                  <a:lnTo>
                    <a:pt x="173583" y="343213"/>
                  </a:lnTo>
                  <a:lnTo>
                    <a:pt x="138040" y="305812"/>
                  </a:lnTo>
                  <a:lnTo>
                    <a:pt x="76872" y="268410"/>
                  </a:lnTo>
                  <a:lnTo>
                    <a:pt x="0" y="257411"/>
                  </a:lnTo>
                  <a:lnTo>
                    <a:pt x="10746" y="125405"/>
                  </a:lnTo>
                  <a:lnTo>
                    <a:pt x="19012" y="11001"/>
                  </a:lnTo>
                  <a:lnTo>
                    <a:pt x="87619" y="15401"/>
                  </a:lnTo>
                  <a:lnTo>
                    <a:pt x="215739" y="1980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7A31F647-88B3-9F57-ED90-8804D980B65E}"/>
                </a:ext>
              </a:extLst>
            </p:cNvPr>
            <p:cNvSpPr>
              <a:spLocks/>
            </p:cNvSpPr>
            <p:nvPr/>
          </p:nvSpPr>
          <p:spPr>
            <a:xfrm>
              <a:off x="8495598" y="9564828"/>
              <a:ext cx="515937" cy="453570"/>
            </a:xfrm>
            <a:custGeom>
              <a:avLst/>
              <a:gdLst>
                <a:gd name="connsiteX0" fmla="*/ 555466 w 644736"/>
                <a:gd name="connsiteY0" fmla="*/ 292611 h 468617"/>
                <a:gd name="connsiteX1" fmla="*/ 581916 w 644736"/>
                <a:gd name="connsiteY1" fmla="*/ 321213 h 468617"/>
                <a:gd name="connsiteX2" fmla="*/ 586875 w 644736"/>
                <a:gd name="connsiteY2" fmla="*/ 343213 h 468617"/>
                <a:gd name="connsiteX3" fmla="*/ 586048 w 644736"/>
                <a:gd name="connsiteY3" fmla="*/ 353114 h 468617"/>
                <a:gd name="connsiteX4" fmla="*/ 589355 w 644736"/>
                <a:gd name="connsiteY4" fmla="*/ 356414 h 468617"/>
                <a:gd name="connsiteX5" fmla="*/ 601754 w 644736"/>
                <a:gd name="connsiteY5" fmla="*/ 411416 h 468617"/>
                <a:gd name="connsiteX6" fmla="*/ 588528 w 644736"/>
                <a:gd name="connsiteY6" fmla="*/ 419117 h 468617"/>
                <a:gd name="connsiteX7" fmla="*/ 644736 w 644736"/>
                <a:gd name="connsiteY7" fmla="*/ 468618 h 468617"/>
                <a:gd name="connsiteX8" fmla="*/ 531495 w 644736"/>
                <a:gd name="connsiteY8" fmla="*/ 438917 h 468617"/>
                <a:gd name="connsiteX9" fmla="*/ 489339 w 644736"/>
                <a:gd name="connsiteY9" fmla="*/ 383915 h 468617"/>
                <a:gd name="connsiteX10" fmla="*/ 415773 w 644736"/>
                <a:gd name="connsiteY10" fmla="*/ 330014 h 468617"/>
                <a:gd name="connsiteX11" fmla="*/ 346340 w 644736"/>
                <a:gd name="connsiteY11" fmla="*/ 306913 h 468617"/>
                <a:gd name="connsiteX12" fmla="*/ 362045 w 644736"/>
                <a:gd name="connsiteY12" fmla="*/ 289312 h 468617"/>
                <a:gd name="connsiteX13" fmla="*/ 335593 w 644736"/>
                <a:gd name="connsiteY13" fmla="*/ 276111 h 468617"/>
                <a:gd name="connsiteX14" fmla="*/ 314930 w 644736"/>
                <a:gd name="connsiteY14" fmla="*/ 220008 h 468617"/>
                <a:gd name="connsiteX15" fmla="*/ 254588 w 644736"/>
                <a:gd name="connsiteY15" fmla="*/ 203508 h 468617"/>
                <a:gd name="connsiteX16" fmla="*/ 221524 w 644736"/>
                <a:gd name="connsiteY16" fmla="*/ 166107 h 468617"/>
                <a:gd name="connsiteX17" fmla="*/ 149612 w 644736"/>
                <a:gd name="connsiteY17" fmla="*/ 122104 h 468617"/>
                <a:gd name="connsiteX18" fmla="*/ 106631 w 644736"/>
                <a:gd name="connsiteY18" fmla="*/ 105604 h 468617"/>
                <a:gd name="connsiteX19" fmla="*/ 51249 w 644736"/>
                <a:gd name="connsiteY19" fmla="*/ 53903 h 468617"/>
                <a:gd name="connsiteX20" fmla="*/ 45463 w 644736"/>
                <a:gd name="connsiteY20" fmla="*/ 49502 h 468617"/>
                <a:gd name="connsiteX21" fmla="*/ 0 w 644736"/>
                <a:gd name="connsiteY21" fmla="*/ 5499 h 468617"/>
                <a:gd name="connsiteX22" fmla="*/ 49595 w 644736"/>
                <a:gd name="connsiteY22" fmla="*/ 4400 h 468617"/>
                <a:gd name="connsiteX23" fmla="*/ 227310 w 644736"/>
                <a:gd name="connsiteY23" fmla="*/ 0 h 468617"/>
                <a:gd name="connsiteX24" fmla="*/ 385189 w 644736"/>
                <a:gd name="connsiteY24" fmla="*/ 150706 h 468617"/>
                <a:gd name="connsiteX25" fmla="*/ 387669 w 644736"/>
                <a:gd name="connsiteY25" fmla="*/ 184807 h 468617"/>
                <a:gd name="connsiteX26" fmla="*/ 430650 w 644736"/>
                <a:gd name="connsiteY26" fmla="*/ 233209 h 468617"/>
                <a:gd name="connsiteX27" fmla="*/ 468673 w 644736"/>
                <a:gd name="connsiteY27" fmla="*/ 246410 h 468617"/>
                <a:gd name="connsiteX28" fmla="*/ 495124 w 644736"/>
                <a:gd name="connsiteY28" fmla="*/ 229910 h 468617"/>
                <a:gd name="connsiteX29" fmla="*/ 529841 w 644736"/>
                <a:gd name="connsiteY29" fmla="*/ 248610 h 468617"/>
                <a:gd name="connsiteX30" fmla="*/ 555466 w 644736"/>
                <a:gd name="connsiteY30" fmla="*/ 292611 h 4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44736" h="468617">
                  <a:moveTo>
                    <a:pt x="555466" y="292611"/>
                  </a:moveTo>
                  <a:lnTo>
                    <a:pt x="581916" y="321213"/>
                  </a:lnTo>
                  <a:lnTo>
                    <a:pt x="586875" y="343213"/>
                  </a:lnTo>
                  <a:lnTo>
                    <a:pt x="586048" y="353114"/>
                  </a:lnTo>
                  <a:lnTo>
                    <a:pt x="589355" y="356414"/>
                  </a:lnTo>
                  <a:lnTo>
                    <a:pt x="601754" y="411416"/>
                  </a:lnTo>
                  <a:lnTo>
                    <a:pt x="588528" y="419117"/>
                  </a:lnTo>
                  <a:lnTo>
                    <a:pt x="644736" y="468618"/>
                  </a:lnTo>
                  <a:lnTo>
                    <a:pt x="531495" y="438917"/>
                  </a:lnTo>
                  <a:lnTo>
                    <a:pt x="489339" y="383915"/>
                  </a:lnTo>
                  <a:lnTo>
                    <a:pt x="415773" y="330014"/>
                  </a:lnTo>
                  <a:lnTo>
                    <a:pt x="346340" y="306913"/>
                  </a:lnTo>
                  <a:lnTo>
                    <a:pt x="362045" y="289312"/>
                  </a:lnTo>
                  <a:lnTo>
                    <a:pt x="335593" y="276111"/>
                  </a:lnTo>
                  <a:lnTo>
                    <a:pt x="314930" y="220008"/>
                  </a:lnTo>
                  <a:lnTo>
                    <a:pt x="254588" y="203508"/>
                  </a:lnTo>
                  <a:lnTo>
                    <a:pt x="221524" y="166107"/>
                  </a:lnTo>
                  <a:lnTo>
                    <a:pt x="149612" y="122104"/>
                  </a:lnTo>
                  <a:lnTo>
                    <a:pt x="106631" y="105604"/>
                  </a:lnTo>
                  <a:lnTo>
                    <a:pt x="51249" y="53903"/>
                  </a:lnTo>
                  <a:lnTo>
                    <a:pt x="45463" y="49502"/>
                  </a:lnTo>
                  <a:lnTo>
                    <a:pt x="0" y="5499"/>
                  </a:lnTo>
                  <a:lnTo>
                    <a:pt x="49595" y="4400"/>
                  </a:lnTo>
                  <a:lnTo>
                    <a:pt x="227310" y="0"/>
                  </a:lnTo>
                  <a:lnTo>
                    <a:pt x="385189" y="150706"/>
                  </a:lnTo>
                  <a:lnTo>
                    <a:pt x="387669" y="184807"/>
                  </a:lnTo>
                  <a:lnTo>
                    <a:pt x="430650" y="233209"/>
                  </a:lnTo>
                  <a:lnTo>
                    <a:pt x="468673" y="246410"/>
                  </a:lnTo>
                  <a:lnTo>
                    <a:pt x="495124" y="229910"/>
                  </a:lnTo>
                  <a:lnTo>
                    <a:pt x="529841" y="248610"/>
                  </a:lnTo>
                  <a:lnTo>
                    <a:pt x="555466" y="292611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1" name="Freeform 420">
              <a:extLst>
                <a:ext uri="{FF2B5EF4-FFF2-40B4-BE49-F238E27FC236}">
                  <a16:creationId xmlns:a16="http://schemas.microsoft.com/office/drawing/2014/main" id="{5A78CF02-54DB-728A-D9DB-5722FB7299F5}"/>
                </a:ext>
              </a:extLst>
            </p:cNvPr>
            <p:cNvSpPr>
              <a:spLocks/>
            </p:cNvSpPr>
            <p:nvPr/>
          </p:nvSpPr>
          <p:spPr>
            <a:xfrm>
              <a:off x="8677497" y="9550987"/>
              <a:ext cx="451776" cy="571755"/>
            </a:xfrm>
            <a:custGeom>
              <a:avLst/>
              <a:gdLst>
                <a:gd name="connsiteX0" fmla="*/ 359564 w 564557"/>
                <a:gd name="connsiteY0" fmla="*/ 357513 h 590723"/>
                <a:gd name="connsiteX1" fmla="*/ 362045 w 564557"/>
                <a:gd name="connsiteY1" fmla="*/ 370714 h 590723"/>
                <a:gd name="connsiteX2" fmla="*/ 358737 w 564557"/>
                <a:gd name="connsiteY2" fmla="*/ 367415 h 590723"/>
                <a:gd name="connsiteX3" fmla="*/ 358737 w 564557"/>
                <a:gd name="connsiteY3" fmla="*/ 360814 h 590723"/>
                <a:gd name="connsiteX4" fmla="*/ 359564 w 564557"/>
                <a:gd name="connsiteY4" fmla="*/ 357513 h 590723"/>
                <a:gd name="connsiteX5" fmla="*/ 564557 w 564557"/>
                <a:gd name="connsiteY5" fmla="*/ 391615 h 590723"/>
                <a:gd name="connsiteX6" fmla="*/ 551332 w 564557"/>
                <a:gd name="connsiteY6" fmla="*/ 394916 h 590723"/>
                <a:gd name="connsiteX7" fmla="*/ 550505 w 564557"/>
                <a:gd name="connsiteY7" fmla="*/ 394916 h 590723"/>
                <a:gd name="connsiteX8" fmla="*/ 519921 w 564557"/>
                <a:gd name="connsiteY8" fmla="*/ 336613 h 590723"/>
                <a:gd name="connsiteX9" fmla="*/ 500911 w 564557"/>
                <a:gd name="connsiteY9" fmla="*/ 276111 h 590723"/>
                <a:gd name="connsiteX10" fmla="*/ 491818 w 564557"/>
                <a:gd name="connsiteY10" fmla="*/ 193608 h 590723"/>
                <a:gd name="connsiteX11" fmla="*/ 453796 w 564557"/>
                <a:gd name="connsiteY11" fmla="*/ 96803 h 590723"/>
                <a:gd name="connsiteX12" fmla="*/ 429825 w 564557"/>
                <a:gd name="connsiteY12" fmla="*/ 1099 h 590723"/>
                <a:gd name="connsiteX13" fmla="*/ 457101 w 564557"/>
                <a:gd name="connsiteY13" fmla="*/ 0 h 590723"/>
                <a:gd name="connsiteX14" fmla="*/ 534801 w 564557"/>
                <a:gd name="connsiteY14" fmla="*/ 332212 h 590723"/>
                <a:gd name="connsiteX15" fmla="*/ 564557 w 564557"/>
                <a:gd name="connsiteY15" fmla="*/ 391615 h 590723"/>
                <a:gd name="connsiteX16" fmla="*/ 0 w 564557"/>
                <a:gd name="connsiteY16" fmla="*/ 14300 h 590723"/>
                <a:gd name="connsiteX17" fmla="*/ 280213 w 564557"/>
                <a:gd name="connsiteY17" fmla="*/ 5499 h 590723"/>
                <a:gd name="connsiteX18" fmla="*/ 276080 w 564557"/>
                <a:gd name="connsiteY18" fmla="*/ 68203 h 590723"/>
                <a:gd name="connsiteX19" fmla="*/ 303357 w 564557"/>
                <a:gd name="connsiteY19" fmla="*/ 117704 h 590723"/>
                <a:gd name="connsiteX20" fmla="*/ 347166 w 564557"/>
                <a:gd name="connsiteY20" fmla="*/ 150706 h 590723"/>
                <a:gd name="connsiteX21" fmla="*/ 330634 w 564557"/>
                <a:gd name="connsiteY21" fmla="*/ 160606 h 590723"/>
                <a:gd name="connsiteX22" fmla="*/ 369484 w 564557"/>
                <a:gd name="connsiteY22" fmla="*/ 222208 h 590723"/>
                <a:gd name="connsiteX23" fmla="*/ 384362 w 564557"/>
                <a:gd name="connsiteY23" fmla="*/ 154005 h 590723"/>
                <a:gd name="connsiteX24" fmla="*/ 396761 w 564557"/>
                <a:gd name="connsiteY24" fmla="*/ 154005 h 590723"/>
                <a:gd name="connsiteX25" fmla="*/ 396761 w 564557"/>
                <a:gd name="connsiteY25" fmla="*/ 244210 h 590723"/>
                <a:gd name="connsiteX26" fmla="*/ 439743 w 564557"/>
                <a:gd name="connsiteY26" fmla="*/ 312412 h 590723"/>
                <a:gd name="connsiteX27" fmla="*/ 543893 w 564557"/>
                <a:gd name="connsiteY27" fmla="*/ 583022 h 590723"/>
                <a:gd name="connsiteX28" fmla="*/ 524882 w 564557"/>
                <a:gd name="connsiteY28" fmla="*/ 590724 h 590723"/>
                <a:gd name="connsiteX29" fmla="*/ 490165 w 564557"/>
                <a:gd name="connsiteY29" fmla="*/ 564322 h 590723"/>
                <a:gd name="connsiteX30" fmla="*/ 458755 w 564557"/>
                <a:gd name="connsiteY30" fmla="*/ 517020 h 590723"/>
                <a:gd name="connsiteX31" fmla="*/ 466193 w 564557"/>
                <a:gd name="connsiteY31" fmla="*/ 485118 h 590723"/>
                <a:gd name="connsiteX32" fmla="*/ 421559 w 564557"/>
                <a:gd name="connsiteY32" fmla="*/ 421316 h 590723"/>
                <a:gd name="connsiteX33" fmla="*/ 408333 w 564557"/>
                <a:gd name="connsiteY33" fmla="*/ 380615 h 590723"/>
                <a:gd name="connsiteX34" fmla="*/ 373617 w 564557"/>
                <a:gd name="connsiteY34" fmla="*/ 354214 h 590723"/>
                <a:gd name="connsiteX35" fmla="*/ 386842 w 564557"/>
                <a:gd name="connsiteY35" fmla="*/ 330012 h 590723"/>
                <a:gd name="connsiteX36" fmla="*/ 343860 w 564557"/>
                <a:gd name="connsiteY36" fmla="*/ 299212 h 590723"/>
                <a:gd name="connsiteX37" fmla="*/ 328155 w 564557"/>
                <a:gd name="connsiteY37" fmla="*/ 306911 h 590723"/>
                <a:gd name="connsiteX38" fmla="*/ 302530 w 564557"/>
                <a:gd name="connsiteY38" fmla="*/ 262910 h 590723"/>
                <a:gd name="connsiteX39" fmla="*/ 267814 w 564557"/>
                <a:gd name="connsiteY39" fmla="*/ 244210 h 590723"/>
                <a:gd name="connsiteX40" fmla="*/ 241363 w 564557"/>
                <a:gd name="connsiteY40" fmla="*/ 260710 h 590723"/>
                <a:gd name="connsiteX41" fmla="*/ 203340 w 564557"/>
                <a:gd name="connsiteY41" fmla="*/ 247509 h 590723"/>
                <a:gd name="connsiteX42" fmla="*/ 160359 w 564557"/>
                <a:gd name="connsiteY42" fmla="*/ 199107 h 590723"/>
                <a:gd name="connsiteX43" fmla="*/ 157878 w 564557"/>
                <a:gd name="connsiteY43" fmla="*/ 165006 h 590723"/>
                <a:gd name="connsiteX44" fmla="*/ 0 w 564557"/>
                <a:gd name="connsiteY44" fmla="*/ 14300 h 590723"/>
                <a:gd name="connsiteX45" fmla="*/ 298398 w 564557"/>
                <a:gd name="connsiteY45" fmla="*/ 4400 h 590723"/>
                <a:gd name="connsiteX46" fmla="*/ 343860 w 564557"/>
                <a:gd name="connsiteY46" fmla="*/ 4400 h 590723"/>
                <a:gd name="connsiteX47" fmla="*/ 401720 w 564557"/>
                <a:gd name="connsiteY47" fmla="*/ 1099 h 590723"/>
                <a:gd name="connsiteX48" fmla="*/ 411640 w 564557"/>
                <a:gd name="connsiteY48" fmla="*/ 70403 h 590723"/>
                <a:gd name="connsiteX49" fmla="*/ 340553 w 564557"/>
                <a:gd name="connsiteY49" fmla="*/ 67102 h 590723"/>
                <a:gd name="connsiteX50" fmla="*/ 333941 w 564557"/>
                <a:gd name="connsiteY50" fmla="*/ 33001 h 590723"/>
                <a:gd name="connsiteX51" fmla="*/ 298398 w 564557"/>
                <a:gd name="connsiteY51" fmla="*/ 4400 h 59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4557" h="590723">
                  <a:moveTo>
                    <a:pt x="359564" y="357513"/>
                  </a:moveTo>
                  <a:lnTo>
                    <a:pt x="362045" y="370714"/>
                  </a:lnTo>
                  <a:lnTo>
                    <a:pt x="358737" y="367415"/>
                  </a:lnTo>
                  <a:lnTo>
                    <a:pt x="358737" y="360814"/>
                  </a:lnTo>
                  <a:lnTo>
                    <a:pt x="359564" y="357513"/>
                  </a:lnTo>
                  <a:close/>
                  <a:moveTo>
                    <a:pt x="564557" y="391615"/>
                  </a:moveTo>
                  <a:lnTo>
                    <a:pt x="551332" y="394916"/>
                  </a:lnTo>
                  <a:lnTo>
                    <a:pt x="550505" y="394916"/>
                  </a:lnTo>
                  <a:lnTo>
                    <a:pt x="519921" y="336613"/>
                  </a:lnTo>
                  <a:lnTo>
                    <a:pt x="500911" y="276111"/>
                  </a:lnTo>
                  <a:lnTo>
                    <a:pt x="491818" y="193608"/>
                  </a:lnTo>
                  <a:lnTo>
                    <a:pt x="453796" y="96803"/>
                  </a:lnTo>
                  <a:lnTo>
                    <a:pt x="429825" y="1099"/>
                  </a:lnTo>
                  <a:lnTo>
                    <a:pt x="457101" y="0"/>
                  </a:lnTo>
                  <a:lnTo>
                    <a:pt x="534801" y="332212"/>
                  </a:lnTo>
                  <a:lnTo>
                    <a:pt x="564557" y="391615"/>
                  </a:lnTo>
                  <a:close/>
                  <a:moveTo>
                    <a:pt x="0" y="14300"/>
                  </a:moveTo>
                  <a:lnTo>
                    <a:pt x="280213" y="5499"/>
                  </a:lnTo>
                  <a:lnTo>
                    <a:pt x="276080" y="68203"/>
                  </a:lnTo>
                  <a:lnTo>
                    <a:pt x="303357" y="117704"/>
                  </a:lnTo>
                  <a:lnTo>
                    <a:pt x="347166" y="150706"/>
                  </a:lnTo>
                  <a:lnTo>
                    <a:pt x="330634" y="160606"/>
                  </a:lnTo>
                  <a:lnTo>
                    <a:pt x="369484" y="222208"/>
                  </a:lnTo>
                  <a:lnTo>
                    <a:pt x="384362" y="154005"/>
                  </a:lnTo>
                  <a:lnTo>
                    <a:pt x="396761" y="154005"/>
                  </a:lnTo>
                  <a:lnTo>
                    <a:pt x="396761" y="244210"/>
                  </a:lnTo>
                  <a:lnTo>
                    <a:pt x="439743" y="312412"/>
                  </a:lnTo>
                  <a:lnTo>
                    <a:pt x="543893" y="583022"/>
                  </a:lnTo>
                  <a:lnTo>
                    <a:pt x="524882" y="590724"/>
                  </a:lnTo>
                  <a:lnTo>
                    <a:pt x="490165" y="564322"/>
                  </a:lnTo>
                  <a:lnTo>
                    <a:pt x="458755" y="517020"/>
                  </a:lnTo>
                  <a:lnTo>
                    <a:pt x="466193" y="485118"/>
                  </a:lnTo>
                  <a:lnTo>
                    <a:pt x="421559" y="421316"/>
                  </a:lnTo>
                  <a:lnTo>
                    <a:pt x="408333" y="380615"/>
                  </a:lnTo>
                  <a:lnTo>
                    <a:pt x="373617" y="354214"/>
                  </a:lnTo>
                  <a:lnTo>
                    <a:pt x="386842" y="330012"/>
                  </a:lnTo>
                  <a:lnTo>
                    <a:pt x="343860" y="299212"/>
                  </a:lnTo>
                  <a:lnTo>
                    <a:pt x="328155" y="306911"/>
                  </a:lnTo>
                  <a:lnTo>
                    <a:pt x="302530" y="262910"/>
                  </a:lnTo>
                  <a:lnTo>
                    <a:pt x="267814" y="244210"/>
                  </a:lnTo>
                  <a:lnTo>
                    <a:pt x="241363" y="260710"/>
                  </a:lnTo>
                  <a:lnTo>
                    <a:pt x="203340" y="247509"/>
                  </a:lnTo>
                  <a:lnTo>
                    <a:pt x="160359" y="199107"/>
                  </a:lnTo>
                  <a:lnTo>
                    <a:pt x="157878" y="165006"/>
                  </a:lnTo>
                  <a:lnTo>
                    <a:pt x="0" y="14300"/>
                  </a:lnTo>
                  <a:close/>
                  <a:moveTo>
                    <a:pt x="298398" y="4400"/>
                  </a:moveTo>
                  <a:lnTo>
                    <a:pt x="343860" y="4400"/>
                  </a:lnTo>
                  <a:lnTo>
                    <a:pt x="401720" y="1099"/>
                  </a:lnTo>
                  <a:lnTo>
                    <a:pt x="411640" y="70403"/>
                  </a:lnTo>
                  <a:lnTo>
                    <a:pt x="340553" y="67102"/>
                  </a:lnTo>
                  <a:lnTo>
                    <a:pt x="333941" y="33001"/>
                  </a:lnTo>
                  <a:lnTo>
                    <a:pt x="298398" y="440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2" name="Freeform 421">
              <a:extLst>
                <a:ext uri="{FF2B5EF4-FFF2-40B4-BE49-F238E27FC236}">
                  <a16:creationId xmlns:a16="http://schemas.microsoft.com/office/drawing/2014/main" id="{CE641262-E30B-0B56-CCF0-B8926DDC7572}"/>
                </a:ext>
              </a:extLst>
            </p:cNvPr>
            <p:cNvSpPr>
              <a:spLocks/>
            </p:cNvSpPr>
            <p:nvPr/>
          </p:nvSpPr>
          <p:spPr>
            <a:xfrm>
              <a:off x="4361487" y="9519045"/>
              <a:ext cx="385630" cy="424824"/>
            </a:xfrm>
            <a:custGeom>
              <a:avLst/>
              <a:gdLst>
                <a:gd name="connsiteX0" fmla="*/ 0 w 481899"/>
                <a:gd name="connsiteY0" fmla="*/ 244210 h 438918"/>
                <a:gd name="connsiteX1" fmla="*/ 14053 w 481899"/>
                <a:gd name="connsiteY1" fmla="*/ 162807 h 438918"/>
                <a:gd name="connsiteX2" fmla="*/ 36370 w 481899"/>
                <a:gd name="connsiteY2" fmla="*/ 149607 h 438918"/>
                <a:gd name="connsiteX3" fmla="*/ 25625 w 481899"/>
                <a:gd name="connsiteY3" fmla="*/ 64903 h 438918"/>
                <a:gd name="connsiteX4" fmla="*/ 57862 w 481899"/>
                <a:gd name="connsiteY4" fmla="*/ 0 h 438918"/>
                <a:gd name="connsiteX5" fmla="*/ 214086 w 481899"/>
                <a:gd name="connsiteY5" fmla="*/ 13201 h 438918"/>
                <a:gd name="connsiteX6" fmla="*/ 380229 w 481899"/>
                <a:gd name="connsiteY6" fmla="*/ 25301 h 438918"/>
                <a:gd name="connsiteX7" fmla="*/ 378576 w 481899"/>
                <a:gd name="connsiteY7" fmla="*/ 61603 h 438918"/>
                <a:gd name="connsiteX8" fmla="*/ 409986 w 481899"/>
                <a:gd name="connsiteY8" fmla="*/ 125405 h 438918"/>
                <a:gd name="connsiteX9" fmla="*/ 456275 w 481899"/>
                <a:gd name="connsiteY9" fmla="*/ 185908 h 438918"/>
                <a:gd name="connsiteX10" fmla="*/ 481899 w 481899"/>
                <a:gd name="connsiteY10" fmla="*/ 256311 h 438918"/>
                <a:gd name="connsiteX11" fmla="*/ 472806 w 481899"/>
                <a:gd name="connsiteY11" fmla="*/ 288213 h 438918"/>
                <a:gd name="connsiteX12" fmla="*/ 403374 w 481899"/>
                <a:gd name="connsiteY12" fmla="*/ 272812 h 438918"/>
                <a:gd name="connsiteX13" fmla="*/ 371963 w 481899"/>
                <a:gd name="connsiteY13" fmla="*/ 299212 h 438918"/>
                <a:gd name="connsiteX14" fmla="*/ 345513 w 481899"/>
                <a:gd name="connsiteY14" fmla="*/ 394916 h 438918"/>
                <a:gd name="connsiteX15" fmla="*/ 310796 w 481899"/>
                <a:gd name="connsiteY15" fmla="*/ 389416 h 438918"/>
                <a:gd name="connsiteX16" fmla="*/ 246322 w 481899"/>
                <a:gd name="connsiteY16" fmla="*/ 438918 h 438918"/>
                <a:gd name="connsiteX17" fmla="*/ 171930 w 481899"/>
                <a:gd name="connsiteY17" fmla="*/ 392716 h 438918"/>
                <a:gd name="connsiteX18" fmla="*/ 158705 w 481899"/>
                <a:gd name="connsiteY18" fmla="*/ 397116 h 438918"/>
                <a:gd name="connsiteX19" fmla="*/ 86792 w 481899"/>
                <a:gd name="connsiteY19" fmla="*/ 295912 h 438918"/>
                <a:gd name="connsiteX20" fmla="*/ 0 w 481899"/>
                <a:gd name="connsiteY20" fmla="*/ 244210 h 438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1899" h="438918">
                  <a:moveTo>
                    <a:pt x="0" y="244210"/>
                  </a:moveTo>
                  <a:lnTo>
                    <a:pt x="14053" y="162807"/>
                  </a:lnTo>
                  <a:lnTo>
                    <a:pt x="36370" y="149607"/>
                  </a:lnTo>
                  <a:lnTo>
                    <a:pt x="25625" y="64903"/>
                  </a:lnTo>
                  <a:lnTo>
                    <a:pt x="57862" y="0"/>
                  </a:lnTo>
                  <a:lnTo>
                    <a:pt x="214086" y="13201"/>
                  </a:lnTo>
                  <a:lnTo>
                    <a:pt x="380229" y="25301"/>
                  </a:lnTo>
                  <a:lnTo>
                    <a:pt x="378576" y="61603"/>
                  </a:lnTo>
                  <a:lnTo>
                    <a:pt x="409986" y="125405"/>
                  </a:lnTo>
                  <a:lnTo>
                    <a:pt x="456275" y="185908"/>
                  </a:lnTo>
                  <a:lnTo>
                    <a:pt x="481899" y="256311"/>
                  </a:lnTo>
                  <a:lnTo>
                    <a:pt x="472806" y="288213"/>
                  </a:lnTo>
                  <a:lnTo>
                    <a:pt x="403374" y="272812"/>
                  </a:lnTo>
                  <a:lnTo>
                    <a:pt x="371963" y="299212"/>
                  </a:lnTo>
                  <a:lnTo>
                    <a:pt x="345513" y="394916"/>
                  </a:lnTo>
                  <a:lnTo>
                    <a:pt x="310796" y="389416"/>
                  </a:lnTo>
                  <a:lnTo>
                    <a:pt x="246322" y="438918"/>
                  </a:lnTo>
                  <a:lnTo>
                    <a:pt x="171930" y="392716"/>
                  </a:lnTo>
                  <a:lnTo>
                    <a:pt x="158705" y="397116"/>
                  </a:lnTo>
                  <a:lnTo>
                    <a:pt x="86792" y="295912"/>
                  </a:lnTo>
                  <a:lnTo>
                    <a:pt x="0" y="24421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0DF03B4D-CEC6-5AA4-A01D-B04604A47B0D}"/>
                </a:ext>
              </a:extLst>
            </p:cNvPr>
            <p:cNvSpPr>
              <a:spLocks/>
            </p:cNvSpPr>
            <p:nvPr/>
          </p:nvSpPr>
          <p:spPr>
            <a:xfrm>
              <a:off x="3354748" y="10119547"/>
              <a:ext cx="445160" cy="457829"/>
            </a:xfrm>
            <a:custGeom>
              <a:avLst/>
              <a:gdLst>
                <a:gd name="connsiteX0" fmla="*/ 0 w 556290"/>
                <a:gd name="connsiteY0" fmla="*/ 330014 h 473019"/>
                <a:gd name="connsiteX1" fmla="*/ 45462 w 556290"/>
                <a:gd name="connsiteY1" fmla="*/ 235409 h 473019"/>
                <a:gd name="connsiteX2" fmla="*/ 69433 w 556290"/>
                <a:gd name="connsiteY2" fmla="*/ 223309 h 473019"/>
                <a:gd name="connsiteX3" fmla="*/ 55382 w 556290"/>
                <a:gd name="connsiteY3" fmla="*/ 166107 h 473019"/>
                <a:gd name="connsiteX4" fmla="*/ 71086 w 556290"/>
                <a:gd name="connsiteY4" fmla="*/ 140806 h 473019"/>
                <a:gd name="connsiteX5" fmla="*/ 118201 w 556290"/>
                <a:gd name="connsiteY5" fmla="*/ 137507 h 473019"/>
                <a:gd name="connsiteX6" fmla="*/ 147958 w 556290"/>
                <a:gd name="connsiteY6" fmla="*/ 172707 h 473019"/>
                <a:gd name="connsiteX7" fmla="*/ 195900 w 556290"/>
                <a:gd name="connsiteY7" fmla="*/ 112204 h 473019"/>
                <a:gd name="connsiteX8" fmla="*/ 196727 w 556290"/>
                <a:gd name="connsiteY8" fmla="*/ 75904 h 473019"/>
                <a:gd name="connsiteX9" fmla="*/ 247974 w 556290"/>
                <a:gd name="connsiteY9" fmla="*/ 56103 h 473019"/>
                <a:gd name="connsiteX10" fmla="*/ 338899 w 556290"/>
                <a:gd name="connsiteY10" fmla="*/ 0 h 473019"/>
                <a:gd name="connsiteX11" fmla="*/ 371136 w 556290"/>
                <a:gd name="connsiteY11" fmla="*/ 34101 h 473019"/>
                <a:gd name="connsiteX12" fmla="*/ 360391 w 556290"/>
                <a:gd name="connsiteY12" fmla="*/ 124306 h 473019"/>
                <a:gd name="connsiteX13" fmla="*/ 412465 w 556290"/>
                <a:gd name="connsiteY13" fmla="*/ 141905 h 473019"/>
                <a:gd name="connsiteX14" fmla="*/ 466193 w 556290"/>
                <a:gd name="connsiteY14" fmla="*/ 114404 h 473019"/>
                <a:gd name="connsiteX15" fmla="*/ 490164 w 556290"/>
                <a:gd name="connsiteY15" fmla="*/ 151807 h 473019"/>
                <a:gd name="connsiteX16" fmla="*/ 473633 w 556290"/>
                <a:gd name="connsiteY16" fmla="*/ 199109 h 473019"/>
                <a:gd name="connsiteX17" fmla="*/ 519921 w 556290"/>
                <a:gd name="connsiteY17" fmla="*/ 217809 h 473019"/>
                <a:gd name="connsiteX18" fmla="*/ 548851 w 556290"/>
                <a:gd name="connsiteY18" fmla="*/ 265110 h 473019"/>
                <a:gd name="connsiteX19" fmla="*/ 556291 w 556290"/>
                <a:gd name="connsiteY19" fmla="*/ 316813 h 473019"/>
                <a:gd name="connsiteX20" fmla="*/ 449662 w 556290"/>
                <a:gd name="connsiteY20" fmla="*/ 332214 h 473019"/>
                <a:gd name="connsiteX21" fmla="*/ 245496 w 556290"/>
                <a:gd name="connsiteY21" fmla="*/ 431217 h 473019"/>
                <a:gd name="connsiteX22" fmla="*/ 150439 w 556290"/>
                <a:gd name="connsiteY22" fmla="*/ 467519 h 473019"/>
                <a:gd name="connsiteX23" fmla="*/ 109109 w 556290"/>
                <a:gd name="connsiteY23" fmla="*/ 444418 h 473019"/>
                <a:gd name="connsiteX24" fmla="*/ 72740 w 556290"/>
                <a:gd name="connsiteY24" fmla="*/ 473020 h 473019"/>
                <a:gd name="connsiteX25" fmla="*/ 42156 w 556290"/>
                <a:gd name="connsiteY25" fmla="*/ 389416 h 473019"/>
                <a:gd name="connsiteX26" fmla="*/ 9092 w 556290"/>
                <a:gd name="connsiteY26" fmla="*/ 393816 h 473019"/>
                <a:gd name="connsiteX27" fmla="*/ 0 w 556290"/>
                <a:gd name="connsiteY27" fmla="*/ 330014 h 47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56290" h="473019">
                  <a:moveTo>
                    <a:pt x="0" y="330014"/>
                  </a:moveTo>
                  <a:lnTo>
                    <a:pt x="45462" y="235409"/>
                  </a:lnTo>
                  <a:lnTo>
                    <a:pt x="69433" y="223309"/>
                  </a:lnTo>
                  <a:lnTo>
                    <a:pt x="55382" y="166107"/>
                  </a:lnTo>
                  <a:lnTo>
                    <a:pt x="71086" y="140806"/>
                  </a:lnTo>
                  <a:lnTo>
                    <a:pt x="118201" y="137507"/>
                  </a:lnTo>
                  <a:lnTo>
                    <a:pt x="147958" y="172707"/>
                  </a:lnTo>
                  <a:lnTo>
                    <a:pt x="195900" y="112204"/>
                  </a:lnTo>
                  <a:lnTo>
                    <a:pt x="196727" y="75904"/>
                  </a:lnTo>
                  <a:lnTo>
                    <a:pt x="247974" y="56103"/>
                  </a:lnTo>
                  <a:lnTo>
                    <a:pt x="338899" y="0"/>
                  </a:lnTo>
                  <a:lnTo>
                    <a:pt x="371136" y="34101"/>
                  </a:lnTo>
                  <a:lnTo>
                    <a:pt x="360391" y="124306"/>
                  </a:lnTo>
                  <a:lnTo>
                    <a:pt x="412465" y="141905"/>
                  </a:lnTo>
                  <a:lnTo>
                    <a:pt x="466193" y="114404"/>
                  </a:lnTo>
                  <a:lnTo>
                    <a:pt x="490164" y="151807"/>
                  </a:lnTo>
                  <a:lnTo>
                    <a:pt x="473633" y="199109"/>
                  </a:lnTo>
                  <a:lnTo>
                    <a:pt x="519921" y="217809"/>
                  </a:lnTo>
                  <a:lnTo>
                    <a:pt x="548851" y="265110"/>
                  </a:lnTo>
                  <a:lnTo>
                    <a:pt x="556291" y="316813"/>
                  </a:lnTo>
                  <a:lnTo>
                    <a:pt x="449662" y="332214"/>
                  </a:lnTo>
                  <a:lnTo>
                    <a:pt x="245496" y="431217"/>
                  </a:lnTo>
                  <a:lnTo>
                    <a:pt x="150439" y="467519"/>
                  </a:lnTo>
                  <a:lnTo>
                    <a:pt x="109109" y="444418"/>
                  </a:lnTo>
                  <a:lnTo>
                    <a:pt x="72740" y="473020"/>
                  </a:lnTo>
                  <a:lnTo>
                    <a:pt x="42156" y="389416"/>
                  </a:lnTo>
                  <a:lnTo>
                    <a:pt x="9092" y="393816"/>
                  </a:lnTo>
                  <a:lnTo>
                    <a:pt x="0" y="33001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4" name="Freeform 423">
              <a:extLst>
                <a:ext uri="{FF2B5EF4-FFF2-40B4-BE49-F238E27FC236}">
                  <a16:creationId xmlns:a16="http://schemas.microsoft.com/office/drawing/2014/main" id="{09012624-8B7D-96A6-AE32-5618C8825F45}"/>
                </a:ext>
              </a:extLst>
            </p:cNvPr>
            <p:cNvSpPr>
              <a:spLocks/>
            </p:cNvSpPr>
            <p:nvPr/>
          </p:nvSpPr>
          <p:spPr>
            <a:xfrm>
              <a:off x="3412957" y="10426187"/>
              <a:ext cx="570176" cy="464217"/>
            </a:xfrm>
            <a:custGeom>
              <a:avLst/>
              <a:gdLst>
                <a:gd name="connsiteX0" fmla="*/ 0 w 712515"/>
                <a:gd name="connsiteY0" fmla="*/ 156207 h 479618"/>
                <a:gd name="connsiteX1" fmla="*/ 36370 w 712515"/>
                <a:gd name="connsiteY1" fmla="*/ 127605 h 479618"/>
                <a:gd name="connsiteX2" fmla="*/ 77699 w 712515"/>
                <a:gd name="connsiteY2" fmla="*/ 150706 h 479618"/>
                <a:gd name="connsiteX3" fmla="*/ 172756 w 712515"/>
                <a:gd name="connsiteY3" fmla="*/ 114405 h 479618"/>
                <a:gd name="connsiteX4" fmla="*/ 376922 w 712515"/>
                <a:gd name="connsiteY4" fmla="*/ 15401 h 479618"/>
                <a:gd name="connsiteX5" fmla="*/ 483551 w 712515"/>
                <a:gd name="connsiteY5" fmla="*/ 0 h 479618"/>
                <a:gd name="connsiteX6" fmla="*/ 543892 w 712515"/>
                <a:gd name="connsiteY6" fmla="*/ 12100 h 479618"/>
                <a:gd name="connsiteX7" fmla="*/ 554637 w 712515"/>
                <a:gd name="connsiteY7" fmla="*/ 89103 h 479618"/>
                <a:gd name="connsiteX8" fmla="*/ 597620 w 712515"/>
                <a:gd name="connsiteY8" fmla="*/ 114405 h 479618"/>
                <a:gd name="connsiteX9" fmla="*/ 612498 w 712515"/>
                <a:gd name="connsiteY9" fmla="*/ 146306 h 479618"/>
                <a:gd name="connsiteX10" fmla="*/ 592661 w 712515"/>
                <a:gd name="connsiteY10" fmla="*/ 170507 h 479618"/>
                <a:gd name="connsiteX11" fmla="*/ 619938 w 712515"/>
                <a:gd name="connsiteY11" fmla="*/ 254111 h 479618"/>
                <a:gd name="connsiteX12" fmla="*/ 592661 w 712515"/>
                <a:gd name="connsiteY12" fmla="*/ 287112 h 479618"/>
                <a:gd name="connsiteX13" fmla="*/ 631510 w 712515"/>
                <a:gd name="connsiteY13" fmla="*/ 327814 h 479618"/>
                <a:gd name="connsiteX14" fmla="*/ 712516 w 712515"/>
                <a:gd name="connsiteY14" fmla="*/ 369615 h 479618"/>
                <a:gd name="connsiteX15" fmla="*/ 648041 w 712515"/>
                <a:gd name="connsiteY15" fmla="*/ 377316 h 479618"/>
                <a:gd name="connsiteX16" fmla="*/ 655481 w 712515"/>
                <a:gd name="connsiteY16" fmla="*/ 404817 h 479618"/>
                <a:gd name="connsiteX17" fmla="*/ 627377 w 712515"/>
                <a:gd name="connsiteY17" fmla="*/ 454318 h 479618"/>
                <a:gd name="connsiteX18" fmla="*/ 611671 w 712515"/>
                <a:gd name="connsiteY18" fmla="*/ 444418 h 479618"/>
                <a:gd name="connsiteX19" fmla="*/ 546371 w 712515"/>
                <a:gd name="connsiteY19" fmla="*/ 399316 h 479618"/>
                <a:gd name="connsiteX20" fmla="*/ 506696 w 712515"/>
                <a:gd name="connsiteY20" fmla="*/ 423517 h 479618"/>
                <a:gd name="connsiteX21" fmla="*/ 505869 w 712515"/>
                <a:gd name="connsiteY21" fmla="*/ 446618 h 479618"/>
                <a:gd name="connsiteX22" fmla="*/ 460407 w 712515"/>
                <a:gd name="connsiteY22" fmla="*/ 427918 h 479618"/>
                <a:gd name="connsiteX23" fmla="*/ 405853 w 712515"/>
                <a:gd name="connsiteY23" fmla="*/ 462019 h 479618"/>
                <a:gd name="connsiteX24" fmla="*/ 326500 w 712515"/>
                <a:gd name="connsiteY24" fmla="*/ 460918 h 479618"/>
                <a:gd name="connsiteX25" fmla="*/ 304183 w 712515"/>
                <a:gd name="connsiteY25" fmla="*/ 476319 h 479618"/>
                <a:gd name="connsiteX26" fmla="*/ 252934 w 712515"/>
                <a:gd name="connsiteY26" fmla="*/ 469719 h 479618"/>
                <a:gd name="connsiteX27" fmla="*/ 202513 w 712515"/>
                <a:gd name="connsiteY27" fmla="*/ 437818 h 479618"/>
                <a:gd name="connsiteX28" fmla="*/ 168623 w 712515"/>
                <a:gd name="connsiteY28" fmla="*/ 444418 h 479618"/>
                <a:gd name="connsiteX29" fmla="*/ 128120 w 712515"/>
                <a:gd name="connsiteY29" fmla="*/ 479619 h 479618"/>
                <a:gd name="connsiteX30" fmla="*/ 91750 w 712515"/>
                <a:gd name="connsiteY30" fmla="*/ 458718 h 479618"/>
                <a:gd name="connsiteX31" fmla="*/ 74392 w 712515"/>
                <a:gd name="connsiteY31" fmla="*/ 419117 h 479618"/>
                <a:gd name="connsiteX32" fmla="*/ 112415 w 712515"/>
                <a:gd name="connsiteY32" fmla="*/ 300313 h 479618"/>
                <a:gd name="connsiteX33" fmla="*/ 68606 w 712515"/>
                <a:gd name="connsiteY33" fmla="*/ 222210 h 479618"/>
                <a:gd name="connsiteX34" fmla="*/ 35543 w 712515"/>
                <a:gd name="connsiteY34" fmla="*/ 237609 h 479618"/>
                <a:gd name="connsiteX35" fmla="*/ 0 w 712515"/>
                <a:gd name="connsiteY35" fmla="*/ 156207 h 47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12515" h="479618">
                  <a:moveTo>
                    <a:pt x="0" y="156207"/>
                  </a:moveTo>
                  <a:lnTo>
                    <a:pt x="36370" y="127605"/>
                  </a:lnTo>
                  <a:lnTo>
                    <a:pt x="77699" y="150706"/>
                  </a:lnTo>
                  <a:lnTo>
                    <a:pt x="172756" y="114405"/>
                  </a:lnTo>
                  <a:lnTo>
                    <a:pt x="376922" y="15401"/>
                  </a:lnTo>
                  <a:lnTo>
                    <a:pt x="483551" y="0"/>
                  </a:lnTo>
                  <a:lnTo>
                    <a:pt x="543892" y="12100"/>
                  </a:lnTo>
                  <a:lnTo>
                    <a:pt x="554637" y="89103"/>
                  </a:lnTo>
                  <a:lnTo>
                    <a:pt x="597620" y="114405"/>
                  </a:lnTo>
                  <a:lnTo>
                    <a:pt x="612498" y="146306"/>
                  </a:lnTo>
                  <a:lnTo>
                    <a:pt x="592661" y="170507"/>
                  </a:lnTo>
                  <a:lnTo>
                    <a:pt x="619938" y="254111"/>
                  </a:lnTo>
                  <a:lnTo>
                    <a:pt x="592661" y="287112"/>
                  </a:lnTo>
                  <a:lnTo>
                    <a:pt x="631510" y="327814"/>
                  </a:lnTo>
                  <a:lnTo>
                    <a:pt x="712516" y="369615"/>
                  </a:lnTo>
                  <a:lnTo>
                    <a:pt x="648041" y="377316"/>
                  </a:lnTo>
                  <a:lnTo>
                    <a:pt x="655481" y="404817"/>
                  </a:lnTo>
                  <a:lnTo>
                    <a:pt x="627377" y="454318"/>
                  </a:lnTo>
                  <a:lnTo>
                    <a:pt x="611671" y="444418"/>
                  </a:lnTo>
                  <a:lnTo>
                    <a:pt x="546371" y="399316"/>
                  </a:lnTo>
                  <a:lnTo>
                    <a:pt x="506696" y="423517"/>
                  </a:lnTo>
                  <a:lnTo>
                    <a:pt x="505869" y="446618"/>
                  </a:lnTo>
                  <a:lnTo>
                    <a:pt x="460407" y="427918"/>
                  </a:lnTo>
                  <a:lnTo>
                    <a:pt x="405853" y="462019"/>
                  </a:lnTo>
                  <a:lnTo>
                    <a:pt x="326500" y="460918"/>
                  </a:lnTo>
                  <a:lnTo>
                    <a:pt x="304183" y="476319"/>
                  </a:lnTo>
                  <a:lnTo>
                    <a:pt x="252934" y="469719"/>
                  </a:lnTo>
                  <a:lnTo>
                    <a:pt x="202513" y="437818"/>
                  </a:lnTo>
                  <a:lnTo>
                    <a:pt x="168623" y="444418"/>
                  </a:lnTo>
                  <a:lnTo>
                    <a:pt x="128120" y="479619"/>
                  </a:lnTo>
                  <a:lnTo>
                    <a:pt x="91750" y="458718"/>
                  </a:lnTo>
                  <a:lnTo>
                    <a:pt x="74392" y="419117"/>
                  </a:lnTo>
                  <a:lnTo>
                    <a:pt x="112415" y="300313"/>
                  </a:lnTo>
                  <a:lnTo>
                    <a:pt x="68606" y="222210"/>
                  </a:lnTo>
                  <a:lnTo>
                    <a:pt x="35543" y="237609"/>
                  </a:lnTo>
                  <a:lnTo>
                    <a:pt x="0" y="156207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5" name="Freeform 424">
              <a:extLst>
                <a:ext uri="{FF2B5EF4-FFF2-40B4-BE49-F238E27FC236}">
                  <a16:creationId xmlns:a16="http://schemas.microsoft.com/office/drawing/2014/main" id="{7B5C3459-FE62-FA4B-D838-F3118C82A777}"/>
                </a:ext>
              </a:extLst>
            </p:cNvPr>
            <p:cNvSpPr>
              <a:spLocks/>
            </p:cNvSpPr>
            <p:nvPr/>
          </p:nvSpPr>
          <p:spPr>
            <a:xfrm>
              <a:off x="4555294" y="10934058"/>
              <a:ext cx="428624" cy="337517"/>
            </a:xfrm>
            <a:custGeom>
              <a:avLst/>
              <a:gdLst>
                <a:gd name="connsiteX0" fmla="*/ 419905 w 535626"/>
                <a:gd name="connsiteY0" fmla="*/ 348714 h 348714"/>
                <a:gd name="connsiteX1" fmla="*/ 343033 w 535626"/>
                <a:gd name="connsiteY1" fmla="*/ 339914 h 348714"/>
                <a:gd name="connsiteX2" fmla="*/ 121509 w 535626"/>
                <a:gd name="connsiteY2" fmla="*/ 323413 h 348714"/>
                <a:gd name="connsiteX3" fmla="*/ 131427 w 535626"/>
                <a:gd name="connsiteY3" fmla="*/ 202408 h 348714"/>
                <a:gd name="connsiteX4" fmla="*/ 100016 w 535626"/>
                <a:gd name="connsiteY4" fmla="*/ 181508 h 348714"/>
                <a:gd name="connsiteX5" fmla="*/ 97538 w 535626"/>
                <a:gd name="connsiteY5" fmla="*/ 114405 h 348714"/>
                <a:gd name="connsiteX6" fmla="*/ 56208 w 535626"/>
                <a:gd name="connsiteY6" fmla="*/ 84703 h 348714"/>
                <a:gd name="connsiteX7" fmla="*/ 0 w 535626"/>
                <a:gd name="connsiteY7" fmla="*/ 0 h 348714"/>
                <a:gd name="connsiteX8" fmla="*/ 452968 w 535626"/>
                <a:gd name="connsiteY8" fmla="*/ 31901 h 348714"/>
                <a:gd name="connsiteX9" fmla="*/ 505042 w 535626"/>
                <a:gd name="connsiteY9" fmla="*/ 35202 h 348714"/>
                <a:gd name="connsiteX10" fmla="*/ 471980 w 535626"/>
                <a:gd name="connsiteY10" fmla="*/ 62703 h 348714"/>
                <a:gd name="connsiteX11" fmla="*/ 535626 w 535626"/>
                <a:gd name="connsiteY11" fmla="*/ 84703 h 348714"/>
                <a:gd name="connsiteX12" fmla="*/ 489337 w 535626"/>
                <a:gd name="connsiteY12" fmla="*/ 97904 h 348714"/>
                <a:gd name="connsiteX13" fmla="*/ 441396 w 535626"/>
                <a:gd name="connsiteY13" fmla="*/ 200208 h 348714"/>
                <a:gd name="connsiteX14" fmla="*/ 448009 w 535626"/>
                <a:gd name="connsiteY14" fmla="*/ 338814 h 348714"/>
                <a:gd name="connsiteX15" fmla="*/ 419905 w 535626"/>
                <a:gd name="connsiteY15" fmla="*/ 348714 h 348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5626" h="348714">
                  <a:moveTo>
                    <a:pt x="419905" y="348714"/>
                  </a:moveTo>
                  <a:lnTo>
                    <a:pt x="343033" y="339914"/>
                  </a:lnTo>
                  <a:lnTo>
                    <a:pt x="121509" y="323413"/>
                  </a:lnTo>
                  <a:lnTo>
                    <a:pt x="131427" y="202408"/>
                  </a:lnTo>
                  <a:lnTo>
                    <a:pt x="100016" y="181508"/>
                  </a:lnTo>
                  <a:lnTo>
                    <a:pt x="97538" y="114405"/>
                  </a:lnTo>
                  <a:lnTo>
                    <a:pt x="56208" y="84703"/>
                  </a:lnTo>
                  <a:lnTo>
                    <a:pt x="0" y="0"/>
                  </a:lnTo>
                  <a:lnTo>
                    <a:pt x="452968" y="31901"/>
                  </a:lnTo>
                  <a:lnTo>
                    <a:pt x="505042" y="35202"/>
                  </a:lnTo>
                  <a:lnTo>
                    <a:pt x="471980" y="62703"/>
                  </a:lnTo>
                  <a:lnTo>
                    <a:pt x="535626" y="84703"/>
                  </a:lnTo>
                  <a:lnTo>
                    <a:pt x="489337" y="97904"/>
                  </a:lnTo>
                  <a:lnTo>
                    <a:pt x="441396" y="200208"/>
                  </a:lnTo>
                  <a:lnTo>
                    <a:pt x="448009" y="338814"/>
                  </a:lnTo>
                  <a:lnTo>
                    <a:pt x="419905" y="34871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BDD05909-34FC-C73B-A264-CDFD91E1A72C}"/>
                </a:ext>
              </a:extLst>
            </p:cNvPr>
            <p:cNvSpPr>
              <a:spLocks/>
            </p:cNvSpPr>
            <p:nvPr/>
          </p:nvSpPr>
          <p:spPr>
            <a:xfrm>
              <a:off x="7877797" y="9944933"/>
              <a:ext cx="511968" cy="523842"/>
            </a:xfrm>
            <a:custGeom>
              <a:avLst/>
              <a:gdLst>
                <a:gd name="connsiteX0" fmla="*/ 591007 w 639776"/>
                <a:gd name="connsiteY0" fmla="*/ 0 h 541221"/>
                <a:gd name="connsiteX1" fmla="*/ 571996 w 639776"/>
                <a:gd name="connsiteY1" fmla="*/ 37402 h 541221"/>
                <a:gd name="connsiteX2" fmla="*/ 569516 w 639776"/>
                <a:gd name="connsiteY2" fmla="*/ 146306 h 541221"/>
                <a:gd name="connsiteX3" fmla="*/ 595140 w 639776"/>
                <a:gd name="connsiteY3" fmla="*/ 222210 h 541221"/>
                <a:gd name="connsiteX4" fmla="*/ 619938 w 639776"/>
                <a:gd name="connsiteY4" fmla="*/ 253010 h 541221"/>
                <a:gd name="connsiteX5" fmla="*/ 635642 w 639776"/>
                <a:gd name="connsiteY5" fmla="*/ 312413 h 541221"/>
                <a:gd name="connsiteX6" fmla="*/ 601753 w 639776"/>
                <a:gd name="connsiteY6" fmla="*/ 371815 h 541221"/>
                <a:gd name="connsiteX7" fmla="*/ 639776 w 639776"/>
                <a:gd name="connsiteY7" fmla="*/ 370716 h 541221"/>
                <a:gd name="connsiteX8" fmla="*/ 595140 w 639776"/>
                <a:gd name="connsiteY8" fmla="*/ 456518 h 541221"/>
                <a:gd name="connsiteX9" fmla="*/ 572823 w 639776"/>
                <a:gd name="connsiteY9" fmla="*/ 473020 h 541221"/>
                <a:gd name="connsiteX10" fmla="*/ 503388 w 639776"/>
                <a:gd name="connsiteY10" fmla="*/ 447717 h 541221"/>
                <a:gd name="connsiteX11" fmla="*/ 500910 w 639776"/>
                <a:gd name="connsiteY11" fmla="*/ 490620 h 541221"/>
                <a:gd name="connsiteX12" fmla="*/ 451314 w 639776"/>
                <a:gd name="connsiteY12" fmla="*/ 541221 h 541221"/>
                <a:gd name="connsiteX13" fmla="*/ 414118 w 639776"/>
                <a:gd name="connsiteY13" fmla="*/ 437818 h 541221"/>
                <a:gd name="connsiteX14" fmla="*/ 391800 w 639776"/>
                <a:gd name="connsiteY14" fmla="*/ 431217 h 541221"/>
                <a:gd name="connsiteX15" fmla="*/ 328980 w 639776"/>
                <a:gd name="connsiteY15" fmla="*/ 486219 h 541221"/>
                <a:gd name="connsiteX16" fmla="*/ 289303 w 639776"/>
                <a:gd name="connsiteY16" fmla="*/ 482920 h 541221"/>
                <a:gd name="connsiteX17" fmla="*/ 307489 w 639776"/>
                <a:gd name="connsiteY17" fmla="*/ 441118 h 541221"/>
                <a:gd name="connsiteX18" fmla="*/ 287650 w 639776"/>
                <a:gd name="connsiteY18" fmla="*/ 381716 h 541221"/>
                <a:gd name="connsiteX19" fmla="*/ 204992 w 639776"/>
                <a:gd name="connsiteY19" fmla="*/ 402617 h 541221"/>
                <a:gd name="connsiteX20" fmla="*/ 198379 w 639776"/>
                <a:gd name="connsiteY20" fmla="*/ 387216 h 541221"/>
                <a:gd name="connsiteX21" fmla="*/ 134732 w 639776"/>
                <a:gd name="connsiteY21" fmla="*/ 391616 h 541221"/>
                <a:gd name="connsiteX22" fmla="*/ 139692 w 639776"/>
                <a:gd name="connsiteY22" fmla="*/ 346514 h 541221"/>
                <a:gd name="connsiteX23" fmla="*/ 123161 w 639776"/>
                <a:gd name="connsiteY23" fmla="*/ 308012 h 541221"/>
                <a:gd name="connsiteX24" fmla="*/ 6611 w 639776"/>
                <a:gd name="connsiteY24" fmla="*/ 245311 h 541221"/>
                <a:gd name="connsiteX25" fmla="*/ 0 w 639776"/>
                <a:gd name="connsiteY25" fmla="*/ 223309 h 541221"/>
                <a:gd name="connsiteX26" fmla="*/ 14051 w 639776"/>
                <a:gd name="connsiteY26" fmla="*/ 205708 h 541221"/>
                <a:gd name="connsiteX27" fmla="*/ 96709 w 639776"/>
                <a:gd name="connsiteY27" fmla="*/ 184807 h 541221"/>
                <a:gd name="connsiteX28" fmla="*/ 76872 w 639776"/>
                <a:gd name="connsiteY28" fmla="*/ 172707 h 541221"/>
                <a:gd name="connsiteX29" fmla="*/ 61167 w 639776"/>
                <a:gd name="connsiteY29" fmla="*/ 115505 h 541221"/>
                <a:gd name="connsiteX30" fmla="*/ 33889 w 639776"/>
                <a:gd name="connsiteY30" fmla="*/ 105604 h 541221"/>
                <a:gd name="connsiteX31" fmla="*/ 26450 w 639776"/>
                <a:gd name="connsiteY31" fmla="*/ 57202 h 541221"/>
                <a:gd name="connsiteX32" fmla="*/ 95884 w 639776"/>
                <a:gd name="connsiteY32" fmla="*/ 42902 h 541221"/>
                <a:gd name="connsiteX33" fmla="*/ 114895 w 639776"/>
                <a:gd name="connsiteY33" fmla="*/ 5501 h 541221"/>
                <a:gd name="connsiteX34" fmla="*/ 140518 w 639776"/>
                <a:gd name="connsiteY34" fmla="*/ 11001 h 541221"/>
                <a:gd name="connsiteX35" fmla="*/ 352125 w 639776"/>
                <a:gd name="connsiteY35" fmla="*/ 12100 h 541221"/>
                <a:gd name="connsiteX36" fmla="*/ 419904 w 639776"/>
                <a:gd name="connsiteY36" fmla="*/ 5501 h 541221"/>
                <a:gd name="connsiteX37" fmla="*/ 591007 w 639776"/>
                <a:gd name="connsiteY37" fmla="*/ 0 h 54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39776" h="541221">
                  <a:moveTo>
                    <a:pt x="591007" y="0"/>
                  </a:moveTo>
                  <a:lnTo>
                    <a:pt x="571996" y="37402"/>
                  </a:lnTo>
                  <a:lnTo>
                    <a:pt x="569516" y="146306"/>
                  </a:lnTo>
                  <a:lnTo>
                    <a:pt x="595140" y="222210"/>
                  </a:lnTo>
                  <a:lnTo>
                    <a:pt x="619938" y="253010"/>
                  </a:lnTo>
                  <a:lnTo>
                    <a:pt x="635642" y="312413"/>
                  </a:lnTo>
                  <a:lnTo>
                    <a:pt x="601753" y="371815"/>
                  </a:lnTo>
                  <a:lnTo>
                    <a:pt x="639776" y="370716"/>
                  </a:lnTo>
                  <a:lnTo>
                    <a:pt x="595140" y="456518"/>
                  </a:lnTo>
                  <a:lnTo>
                    <a:pt x="572823" y="473020"/>
                  </a:lnTo>
                  <a:lnTo>
                    <a:pt x="503388" y="447717"/>
                  </a:lnTo>
                  <a:lnTo>
                    <a:pt x="500910" y="490620"/>
                  </a:lnTo>
                  <a:lnTo>
                    <a:pt x="451314" y="541221"/>
                  </a:lnTo>
                  <a:lnTo>
                    <a:pt x="414118" y="437818"/>
                  </a:lnTo>
                  <a:lnTo>
                    <a:pt x="391800" y="431217"/>
                  </a:lnTo>
                  <a:lnTo>
                    <a:pt x="328980" y="486219"/>
                  </a:lnTo>
                  <a:lnTo>
                    <a:pt x="289303" y="482920"/>
                  </a:lnTo>
                  <a:lnTo>
                    <a:pt x="307489" y="441118"/>
                  </a:lnTo>
                  <a:lnTo>
                    <a:pt x="287650" y="381716"/>
                  </a:lnTo>
                  <a:lnTo>
                    <a:pt x="204992" y="402617"/>
                  </a:lnTo>
                  <a:lnTo>
                    <a:pt x="198379" y="387216"/>
                  </a:lnTo>
                  <a:lnTo>
                    <a:pt x="134732" y="391616"/>
                  </a:lnTo>
                  <a:lnTo>
                    <a:pt x="139692" y="346514"/>
                  </a:lnTo>
                  <a:lnTo>
                    <a:pt x="123161" y="308012"/>
                  </a:lnTo>
                  <a:lnTo>
                    <a:pt x="6611" y="245311"/>
                  </a:lnTo>
                  <a:lnTo>
                    <a:pt x="0" y="223309"/>
                  </a:lnTo>
                  <a:lnTo>
                    <a:pt x="14051" y="205708"/>
                  </a:lnTo>
                  <a:lnTo>
                    <a:pt x="96709" y="184807"/>
                  </a:lnTo>
                  <a:lnTo>
                    <a:pt x="76872" y="172707"/>
                  </a:lnTo>
                  <a:lnTo>
                    <a:pt x="61167" y="115505"/>
                  </a:lnTo>
                  <a:lnTo>
                    <a:pt x="33889" y="105604"/>
                  </a:lnTo>
                  <a:lnTo>
                    <a:pt x="26450" y="57202"/>
                  </a:lnTo>
                  <a:lnTo>
                    <a:pt x="95884" y="42902"/>
                  </a:lnTo>
                  <a:lnTo>
                    <a:pt x="114895" y="5501"/>
                  </a:lnTo>
                  <a:lnTo>
                    <a:pt x="140518" y="11001"/>
                  </a:lnTo>
                  <a:lnTo>
                    <a:pt x="352125" y="12100"/>
                  </a:lnTo>
                  <a:lnTo>
                    <a:pt x="419904" y="5501"/>
                  </a:lnTo>
                  <a:lnTo>
                    <a:pt x="591007" y="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7" name="Freeform 426">
              <a:extLst>
                <a:ext uri="{FF2B5EF4-FFF2-40B4-BE49-F238E27FC236}">
                  <a16:creationId xmlns:a16="http://schemas.microsoft.com/office/drawing/2014/main" id="{AC79A3A6-8647-A6C4-E2B1-981E86431C85}"/>
                </a:ext>
              </a:extLst>
            </p:cNvPr>
            <p:cNvSpPr>
              <a:spLocks/>
            </p:cNvSpPr>
            <p:nvPr/>
          </p:nvSpPr>
          <p:spPr>
            <a:xfrm>
              <a:off x="2543139" y="10542242"/>
              <a:ext cx="645584" cy="483383"/>
            </a:xfrm>
            <a:custGeom>
              <a:avLst/>
              <a:gdLst>
                <a:gd name="connsiteX0" fmla="*/ 0 w 806747"/>
                <a:gd name="connsiteY0" fmla="*/ 258510 h 499420"/>
                <a:gd name="connsiteX1" fmla="*/ 42156 w 806747"/>
                <a:gd name="connsiteY1" fmla="*/ 242010 h 499420"/>
                <a:gd name="connsiteX2" fmla="*/ 73566 w 806747"/>
                <a:gd name="connsiteY2" fmla="*/ 192507 h 499420"/>
                <a:gd name="connsiteX3" fmla="*/ 131428 w 806747"/>
                <a:gd name="connsiteY3" fmla="*/ 187007 h 499420"/>
                <a:gd name="connsiteX4" fmla="*/ 187635 w 806747"/>
                <a:gd name="connsiteY4" fmla="*/ 141905 h 499420"/>
                <a:gd name="connsiteX5" fmla="*/ 297571 w 806747"/>
                <a:gd name="connsiteY5" fmla="*/ 138604 h 499420"/>
                <a:gd name="connsiteX6" fmla="*/ 359564 w 806747"/>
                <a:gd name="connsiteY6" fmla="*/ 129805 h 499420"/>
                <a:gd name="connsiteX7" fmla="*/ 378576 w 806747"/>
                <a:gd name="connsiteY7" fmla="*/ 150706 h 499420"/>
                <a:gd name="connsiteX8" fmla="*/ 462888 w 806747"/>
                <a:gd name="connsiteY8" fmla="*/ 154005 h 499420"/>
                <a:gd name="connsiteX9" fmla="*/ 518269 w 806747"/>
                <a:gd name="connsiteY9" fmla="*/ 95704 h 499420"/>
                <a:gd name="connsiteX10" fmla="*/ 543067 w 806747"/>
                <a:gd name="connsiteY10" fmla="*/ 97904 h 499420"/>
                <a:gd name="connsiteX11" fmla="*/ 633165 w 806747"/>
                <a:gd name="connsiteY11" fmla="*/ 34101 h 499420"/>
                <a:gd name="connsiteX12" fmla="*/ 657136 w 806747"/>
                <a:gd name="connsiteY12" fmla="*/ 48402 h 499420"/>
                <a:gd name="connsiteX13" fmla="*/ 715823 w 806747"/>
                <a:gd name="connsiteY13" fmla="*/ 0 h 499420"/>
                <a:gd name="connsiteX14" fmla="*/ 754671 w 806747"/>
                <a:gd name="connsiteY14" fmla="*/ 5500 h 499420"/>
                <a:gd name="connsiteX15" fmla="*/ 786909 w 806747"/>
                <a:gd name="connsiteY15" fmla="*/ 33001 h 499420"/>
                <a:gd name="connsiteX16" fmla="*/ 766243 w 806747"/>
                <a:gd name="connsiteY16" fmla="*/ 58302 h 499420"/>
                <a:gd name="connsiteX17" fmla="*/ 790214 w 806747"/>
                <a:gd name="connsiteY17" fmla="*/ 88003 h 499420"/>
                <a:gd name="connsiteX18" fmla="*/ 781123 w 806747"/>
                <a:gd name="connsiteY18" fmla="*/ 138604 h 499420"/>
                <a:gd name="connsiteX19" fmla="*/ 806747 w 806747"/>
                <a:gd name="connsiteY19" fmla="*/ 182607 h 499420"/>
                <a:gd name="connsiteX20" fmla="*/ 774510 w 806747"/>
                <a:gd name="connsiteY20" fmla="*/ 227709 h 499420"/>
                <a:gd name="connsiteX21" fmla="*/ 722436 w 806747"/>
                <a:gd name="connsiteY21" fmla="*/ 214508 h 499420"/>
                <a:gd name="connsiteX22" fmla="*/ 639776 w 806747"/>
                <a:gd name="connsiteY22" fmla="*/ 283811 h 499420"/>
                <a:gd name="connsiteX23" fmla="*/ 605886 w 806747"/>
                <a:gd name="connsiteY23" fmla="*/ 278311 h 499420"/>
                <a:gd name="connsiteX24" fmla="*/ 591009 w 806747"/>
                <a:gd name="connsiteY24" fmla="*/ 330012 h 499420"/>
                <a:gd name="connsiteX25" fmla="*/ 613326 w 806747"/>
                <a:gd name="connsiteY25" fmla="*/ 369615 h 499420"/>
                <a:gd name="connsiteX26" fmla="*/ 610019 w 806747"/>
                <a:gd name="connsiteY26" fmla="*/ 451017 h 499420"/>
                <a:gd name="connsiteX27" fmla="*/ 515789 w 806747"/>
                <a:gd name="connsiteY27" fmla="*/ 453217 h 499420"/>
                <a:gd name="connsiteX28" fmla="*/ 491818 w 806747"/>
                <a:gd name="connsiteY28" fmla="*/ 479619 h 499420"/>
                <a:gd name="connsiteX29" fmla="*/ 263680 w 806747"/>
                <a:gd name="connsiteY29" fmla="*/ 499420 h 499420"/>
                <a:gd name="connsiteX30" fmla="*/ 249629 w 806747"/>
                <a:gd name="connsiteY30" fmla="*/ 475219 h 499420"/>
                <a:gd name="connsiteX31" fmla="*/ 267814 w 806747"/>
                <a:gd name="connsiteY31" fmla="*/ 437818 h 499420"/>
                <a:gd name="connsiteX32" fmla="*/ 327328 w 806747"/>
                <a:gd name="connsiteY32" fmla="*/ 419116 h 499420"/>
                <a:gd name="connsiteX33" fmla="*/ 357085 w 806747"/>
                <a:gd name="connsiteY33" fmla="*/ 380615 h 499420"/>
                <a:gd name="connsiteX34" fmla="*/ 367831 w 806747"/>
                <a:gd name="connsiteY34" fmla="*/ 309112 h 499420"/>
                <a:gd name="connsiteX35" fmla="*/ 306663 w 806747"/>
                <a:gd name="connsiteY35" fmla="*/ 314613 h 499420"/>
                <a:gd name="connsiteX36" fmla="*/ 220699 w 806747"/>
                <a:gd name="connsiteY36" fmla="*/ 287112 h 499420"/>
                <a:gd name="connsiteX37" fmla="*/ 87619 w 806747"/>
                <a:gd name="connsiteY37" fmla="*/ 279410 h 499420"/>
                <a:gd name="connsiteX38" fmla="*/ 40504 w 806747"/>
                <a:gd name="connsiteY38" fmla="*/ 255210 h 499420"/>
                <a:gd name="connsiteX39" fmla="*/ 0 w 806747"/>
                <a:gd name="connsiteY39" fmla="*/ 258510 h 49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06747" h="499420">
                  <a:moveTo>
                    <a:pt x="0" y="258510"/>
                  </a:moveTo>
                  <a:lnTo>
                    <a:pt x="42156" y="242010"/>
                  </a:lnTo>
                  <a:lnTo>
                    <a:pt x="73566" y="192507"/>
                  </a:lnTo>
                  <a:lnTo>
                    <a:pt x="131428" y="187007"/>
                  </a:lnTo>
                  <a:lnTo>
                    <a:pt x="187635" y="141905"/>
                  </a:lnTo>
                  <a:lnTo>
                    <a:pt x="297571" y="138604"/>
                  </a:lnTo>
                  <a:lnTo>
                    <a:pt x="359564" y="129805"/>
                  </a:lnTo>
                  <a:lnTo>
                    <a:pt x="378576" y="150706"/>
                  </a:lnTo>
                  <a:lnTo>
                    <a:pt x="462888" y="154005"/>
                  </a:lnTo>
                  <a:lnTo>
                    <a:pt x="518269" y="95704"/>
                  </a:lnTo>
                  <a:lnTo>
                    <a:pt x="543067" y="97904"/>
                  </a:lnTo>
                  <a:lnTo>
                    <a:pt x="633165" y="34101"/>
                  </a:lnTo>
                  <a:lnTo>
                    <a:pt x="657136" y="48402"/>
                  </a:lnTo>
                  <a:lnTo>
                    <a:pt x="715823" y="0"/>
                  </a:lnTo>
                  <a:lnTo>
                    <a:pt x="754671" y="5500"/>
                  </a:lnTo>
                  <a:lnTo>
                    <a:pt x="786909" y="33001"/>
                  </a:lnTo>
                  <a:lnTo>
                    <a:pt x="766243" y="58302"/>
                  </a:lnTo>
                  <a:lnTo>
                    <a:pt x="790214" y="88003"/>
                  </a:lnTo>
                  <a:lnTo>
                    <a:pt x="781123" y="138604"/>
                  </a:lnTo>
                  <a:lnTo>
                    <a:pt x="806747" y="182607"/>
                  </a:lnTo>
                  <a:lnTo>
                    <a:pt x="774510" y="227709"/>
                  </a:lnTo>
                  <a:lnTo>
                    <a:pt x="722436" y="214508"/>
                  </a:lnTo>
                  <a:lnTo>
                    <a:pt x="639776" y="283811"/>
                  </a:lnTo>
                  <a:lnTo>
                    <a:pt x="605886" y="278311"/>
                  </a:lnTo>
                  <a:lnTo>
                    <a:pt x="591009" y="330012"/>
                  </a:lnTo>
                  <a:lnTo>
                    <a:pt x="613326" y="369615"/>
                  </a:lnTo>
                  <a:lnTo>
                    <a:pt x="610019" y="451017"/>
                  </a:lnTo>
                  <a:lnTo>
                    <a:pt x="515789" y="453217"/>
                  </a:lnTo>
                  <a:lnTo>
                    <a:pt x="491818" y="479619"/>
                  </a:lnTo>
                  <a:lnTo>
                    <a:pt x="263680" y="499420"/>
                  </a:lnTo>
                  <a:lnTo>
                    <a:pt x="249629" y="475219"/>
                  </a:lnTo>
                  <a:lnTo>
                    <a:pt x="267814" y="437818"/>
                  </a:lnTo>
                  <a:lnTo>
                    <a:pt x="327328" y="419116"/>
                  </a:lnTo>
                  <a:lnTo>
                    <a:pt x="357085" y="380615"/>
                  </a:lnTo>
                  <a:lnTo>
                    <a:pt x="367831" y="309112"/>
                  </a:lnTo>
                  <a:lnTo>
                    <a:pt x="306663" y="314613"/>
                  </a:lnTo>
                  <a:lnTo>
                    <a:pt x="220699" y="287112"/>
                  </a:lnTo>
                  <a:lnTo>
                    <a:pt x="87619" y="279410"/>
                  </a:lnTo>
                  <a:lnTo>
                    <a:pt x="40504" y="255210"/>
                  </a:lnTo>
                  <a:lnTo>
                    <a:pt x="0" y="25851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8" name="Freeform 427">
              <a:extLst>
                <a:ext uri="{FF2B5EF4-FFF2-40B4-BE49-F238E27FC236}">
                  <a16:creationId xmlns:a16="http://schemas.microsoft.com/office/drawing/2014/main" id="{E5F7BBEE-4467-2414-5954-E2DE5BB5844F}"/>
                </a:ext>
              </a:extLst>
            </p:cNvPr>
            <p:cNvSpPr>
              <a:spLocks/>
            </p:cNvSpPr>
            <p:nvPr/>
          </p:nvSpPr>
          <p:spPr>
            <a:xfrm>
              <a:off x="4495762" y="10449611"/>
              <a:ext cx="492785" cy="341775"/>
            </a:xfrm>
            <a:custGeom>
              <a:avLst/>
              <a:gdLst>
                <a:gd name="connsiteX0" fmla="*/ 433957 w 615804"/>
                <a:gd name="connsiteY0" fmla="*/ 64902 h 353114"/>
                <a:gd name="connsiteX1" fmla="*/ 472806 w 615804"/>
                <a:gd name="connsiteY1" fmla="*/ 111104 h 353114"/>
                <a:gd name="connsiteX2" fmla="*/ 476940 w 615804"/>
                <a:gd name="connsiteY2" fmla="*/ 141905 h 353114"/>
                <a:gd name="connsiteX3" fmla="*/ 544719 w 615804"/>
                <a:gd name="connsiteY3" fmla="*/ 156206 h 353114"/>
                <a:gd name="connsiteX4" fmla="*/ 586875 w 615804"/>
                <a:gd name="connsiteY4" fmla="*/ 233209 h 353114"/>
                <a:gd name="connsiteX5" fmla="*/ 615805 w 615804"/>
                <a:gd name="connsiteY5" fmla="*/ 260710 h 353114"/>
                <a:gd name="connsiteX6" fmla="*/ 577783 w 615804"/>
                <a:gd name="connsiteY6" fmla="*/ 353115 h 353114"/>
                <a:gd name="connsiteX7" fmla="*/ 276906 w 615804"/>
                <a:gd name="connsiteY7" fmla="*/ 332213 h 353114"/>
                <a:gd name="connsiteX8" fmla="*/ 0 w 615804"/>
                <a:gd name="connsiteY8" fmla="*/ 313512 h 353114"/>
                <a:gd name="connsiteX9" fmla="*/ 119028 w 615804"/>
                <a:gd name="connsiteY9" fmla="*/ 161707 h 353114"/>
                <a:gd name="connsiteX10" fmla="*/ 177717 w 615804"/>
                <a:gd name="connsiteY10" fmla="*/ 69302 h 353114"/>
                <a:gd name="connsiteX11" fmla="*/ 195901 w 615804"/>
                <a:gd name="connsiteY11" fmla="*/ 37401 h 353114"/>
                <a:gd name="connsiteX12" fmla="*/ 208300 w 615804"/>
                <a:gd name="connsiteY12" fmla="*/ 34102 h 353114"/>
                <a:gd name="connsiteX13" fmla="*/ 317408 w 615804"/>
                <a:gd name="connsiteY13" fmla="*/ 20901 h 353114"/>
                <a:gd name="connsiteX14" fmla="*/ 338900 w 615804"/>
                <a:gd name="connsiteY14" fmla="*/ 4400 h 353114"/>
                <a:gd name="connsiteX15" fmla="*/ 401720 w 615804"/>
                <a:gd name="connsiteY15" fmla="*/ 0 h 353114"/>
                <a:gd name="connsiteX16" fmla="*/ 433957 w 615804"/>
                <a:gd name="connsiteY16" fmla="*/ 64902 h 35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5804" h="353114">
                  <a:moveTo>
                    <a:pt x="433957" y="64902"/>
                  </a:moveTo>
                  <a:lnTo>
                    <a:pt x="472806" y="111104"/>
                  </a:lnTo>
                  <a:lnTo>
                    <a:pt x="476940" y="141905"/>
                  </a:lnTo>
                  <a:lnTo>
                    <a:pt x="544719" y="156206"/>
                  </a:lnTo>
                  <a:lnTo>
                    <a:pt x="586875" y="233209"/>
                  </a:lnTo>
                  <a:lnTo>
                    <a:pt x="615805" y="260710"/>
                  </a:lnTo>
                  <a:lnTo>
                    <a:pt x="577783" y="353115"/>
                  </a:lnTo>
                  <a:lnTo>
                    <a:pt x="276906" y="332213"/>
                  </a:lnTo>
                  <a:lnTo>
                    <a:pt x="0" y="313512"/>
                  </a:lnTo>
                  <a:lnTo>
                    <a:pt x="119028" y="161707"/>
                  </a:lnTo>
                  <a:lnTo>
                    <a:pt x="177717" y="69302"/>
                  </a:lnTo>
                  <a:lnTo>
                    <a:pt x="195901" y="37401"/>
                  </a:lnTo>
                  <a:lnTo>
                    <a:pt x="208300" y="34102"/>
                  </a:lnTo>
                  <a:lnTo>
                    <a:pt x="317408" y="20901"/>
                  </a:lnTo>
                  <a:lnTo>
                    <a:pt x="338900" y="4400"/>
                  </a:lnTo>
                  <a:lnTo>
                    <a:pt x="401720" y="0"/>
                  </a:lnTo>
                  <a:lnTo>
                    <a:pt x="433957" y="64902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76732150-CD44-CC15-9972-F8F1005D0F81}"/>
                </a:ext>
              </a:extLst>
            </p:cNvPr>
            <p:cNvSpPr>
              <a:spLocks/>
            </p:cNvSpPr>
            <p:nvPr/>
          </p:nvSpPr>
          <p:spPr>
            <a:xfrm>
              <a:off x="6902145" y="9940674"/>
              <a:ext cx="430609" cy="540878"/>
            </a:xfrm>
            <a:custGeom>
              <a:avLst/>
              <a:gdLst>
                <a:gd name="connsiteX0" fmla="*/ 237231 w 538106"/>
                <a:gd name="connsiteY0" fmla="*/ 0 h 558822"/>
                <a:gd name="connsiteX1" fmla="*/ 371136 w 538106"/>
                <a:gd name="connsiteY1" fmla="*/ 13201 h 558822"/>
                <a:gd name="connsiteX2" fmla="*/ 411640 w 538106"/>
                <a:gd name="connsiteY2" fmla="*/ 23101 h 558822"/>
                <a:gd name="connsiteX3" fmla="*/ 434784 w 538106"/>
                <a:gd name="connsiteY3" fmla="*/ 68203 h 558822"/>
                <a:gd name="connsiteX4" fmla="*/ 500084 w 538106"/>
                <a:gd name="connsiteY4" fmla="*/ 61603 h 558822"/>
                <a:gd name="connsiteX5" fmla="*/ 538106 w 538106"/>
                <a:gd name="connsiteY5" fmla="*/ 77003 h 558822"/>
                <a:gd name="connsiteX6" fmla="*/ 375270 w 538106"/>
                <a:gd name="connsiteY6" fmla="*/ 386117 h 558822"/>
                <a:gd name="connsiteX7" fmla="*/ 293438 w 538106"/>
                <a:gd name="connsiteY7" fmla="*/ 558823 h 558822"/>
                <a:gd name="connsiteX8" fmla="*/ 270293 w 538106"/>
                <a:gd name="connsiteY8" fmla="*/ 498321 h 558822"/>
                <a:gd name="connsiteX9" fmla="*/ 240537 w 538106"/>
                <a:gd name="connsiteY9" fmla="*/ 460919 h 558822"/>
                <a:gd name="connsiteX10" fmla="*/ 196728 w 538106"/>
                <a:gd name="connsiteY10" fmla="*/ 445519 h 558822"/>
                <a:gd name="connsiteX11" fmla="*/ 193421 w 538106"/>
                <a:gd name="connsiteY11" fmla="*/ 418016 h 558822"/>
                <a:gd name="connsiteX12" fmla="*/ 152919 w 538106"/>
                <a:gd name="connsiteY12" fmla="*/ 411417 h 558822"/>
                <a:gd name="connsiteX13" fmla="*/ 119855 w 538106"/>
                <a:gd name="connsiteY13" fmla="*/ 364115 h 558822"/>
                <a:gd name="connsiteX14" fmla="*/ 0 w 538106"/>
                <a:gd name="connsiteY14" fmla="*/ 305812 h 558822"/>
                <a:gd name="connsiteX15" fmla="*/ 827 w 538106"/>
                <a:gd name="connsiteY15" fmla="*/ 232110 h 558822"/>
                <a:gd name="connsiteX16" fmla="*/ 48769 w 538106"/>
                <a:gd name="connsiteY16" fmla="*/ 114405 h 558822"/>
                <a:gd name="connsiteX17" fmla="*/ 123162 w 538106"/>
                <a:gd name="connsiteY17" fmla="*/ 127605 h 558822"/>
                <a:gd name="connsiteX18" fmla="*/ 166971 w 538106"/>
                <a:gd name="connsiteY18" fmla="*/ 39603 h 558822"/>
                <a:gd name="connsiteX19" fmla="*/ 206647 w 538106"/>
                <a:gd name="connsiteY19" fmla="*/ 39603 h 558822"/>
                <a:gd name="connsiteX20" fmla="*/ 237231 w 538106"/>
                <a:gd name="connsiteY20" fmla="*/ 0 h 55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8106" h="558822">
                  <a:moveTo>
                    <a:pt x="237231" y="0"/>
                  </a:moveTo>
                  <a:lnTo>
                    <a:pt x="371136" y="13201"/>
                  </a:lnTo>
                  <a:lnTo>
                    <a:pt x="411640" y="23101"/>
                  </a:lnTo>
                  <a:lnTo>
                    <a:pt x="434784" y="68203"/>
                  </a:lnTo>
                  <a:lnTo>
                    <a:pt x="500084" y="61603"/>
                  </a:lnTo>
                  <a:lnTo>
                    <a:pt x="538106" y="77003"/>
                  </a:lnTo>
                  <a:lnTo>
                    <a:pt x="375270" y="386117"/>
                  </a:lnTo>
                  <a:lnTo>
                    <a:pt x="293438" y="558823"/>
                  </a:lnTo>
                  <a:lnTo>
                    <a:pt x="270293" y="498321"/>
                  </a:lnTo>
                  <a:lnTo>
                    <a:pt x="240537" y="460919"/>
                  </a:lnTo>
                  <a:lnTo>
                    <a:pt x="196728" y="445519"/>
                  </a:lnTo>
                  <a:lnTo>
                    <a:pt x="193421" y="418016"/>
                  </a:lnTo>
                  <a:lnTo>
                    <a:pt x="152919" y="411417"/>
                  </a:lnTo>
                  <a:lnTo>
                    <a:pt x="119855" y="364115"/>
                  </a:lnTo>
                  <a:lnTo>
                    <a:pt x="0" y="305812"/>
                  </a:lnTo>
                  <a:lnTo>
                    <a:pt x="827" y="232110"/>
                  </a:lnTo>
                  <a:lnTo>
                    <a:pt x="48769" y="114405"/>
                  </a:lnTo>
                  <a:lnTo>
                    <a:pt x="123162" y="127605"/>
                  </a:lnTo>
                  <a:lnTo>
                    <a:pt x="166971" y="39603"/>
                  </a:lnTo>
                  <a:lnTo>
                    <a:pt x="206647" y="39603"/>
                  </a:lnTo>
                  <a:lnTo>
                    <a:pt x="237231" y="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0" name="Freeform 429">
              <a:extLst>
                <a:ext uri="{FF2B5EF4-FFF2-40B4-BE49-F238E27FC236}">
                  <a16:creationId xmlns:a16="http://schemas.microsoft.com/office/drawing/2014/main" id="{18F4579E-2F07-FE09-D322-9DE4F4A14F2A}"/>
                </a:ext>
              </a:extLst>
            </p:cNvPr>
            <p:cNvSpPr>
              <a:spLocks/>
            </p:cNvSpPr>
            <p:nvPr/>
          </p:nvSpPr>
          <p:spPr>
            <a:xfrm>
              <a:off x="4664435" y="9543533"/>
              <a:ext cx="359833" cy="254469"/>
            </a:xfrm>
            <a:custGeom>
              <a:avLst/>
              <a:gdLst>
                <a:gd name="connsiteX0" fmla="*/ 1654 w 449661"/>
                <a:gd name="connsiteY0" fmla="*/ 0 h 262911"/>
                <a:gd name="connsiteX1" fmla="*/ 61994 w 449661"/>
                <a:gd name="connsiteY1" fmla="*/ 1101 h 262911"/>
                <a:gd name="connsiteX2" fmla="*/ 449662 w 449661"/>
                <a:gd name="connsiteY2" fmla="*/ 26402 h 262911"/>
                <a:gd name="connsiteX3" fmla="*/ 436437 w 449661"/>
                <a:gd name="connsiteY3" fmla="*/ 77003 h 262911"/>
                <a:gd name="connsiteX4" fmla="*/ 374444 w 449661"/>
                <a:gd name="connsiteY4" fmla="*/ 160607 h 262911"/>
                <a:gd name="connsiteX5" fmla="*/ 400893 w 449661"/>
                <a:gd name="connsiteY5" fmla="*/ 203509 h 262911"/>
                <a:gd name="connsiteX6" fmla="*/ 381055 w 449661"/>
                <a:gd name="connsiteY6" fmla="*/ 224410 h 262911"/>
                <a:gd name="connsiteX7" fmla="*/ 333940 w 449661"/>
                <a:gd name="connsiteY7" fmla="*/ 260712 h 262911"/>
                <a:gd name="connsiteX8" fmla="*/ 304183 w 449661"/>
                <a:gd name="connsiteY8" fmla="*/ 211209 h 262911"/>
                <a:gd name="connsiteX9" fmla="*/ 271120 w 449661"/>
                <a:gd name="connsiteY9" fmla="*/ 201309 h 262911"/>
                <a:gd name="connsiteX10" fmla="*/ 254589 w 449661"/>
                <a:gd name="connsiteY10" fmla="*/ 172707 h 262911"/>
                <a:gd name="connsiteX11" fmla="*/ 210779 w 449661"/>
                <a:gd name="connsiteY11" fmla="*/ 207908 h 262911"/>
                <a:gd name="connsiteX12" fmla="*/ 186808 w 449661"/>
                <a:gd name="connsiteY12" fmla="*/ 181508 h 262911"/>
                <a:gd name="connsiteX13" fmla="*/ 159530 w 449661"/>
                <a:gd name="connsiteY13" fmla="*/ 222210 h 262911"/>
                <a:gd name="connsiteX14" fmla="*/ 94231 w 449661"/>
                <a:gd name="connsiteY14" fmla="*/ 262912 h 262911"/>
                <a:gd name="connsiteX15" fmla="*/ 103324 w 449661"/>
                <a:gd name="connsiteY15" fmla="*/ 231010 h 262911"/>
                <a:gd name="connsiteX16" fmla="*/ 77699 w 449661"/>
                <a:gd name="connsiteY16" fmla="*/ 160607 h 262911"/>
                <a:gd name="connsiteX17" fmla="*/ 31411 w 449661"/>
                <a:gd name="connsiteY17" fmla="*/ 100104 h 262911"/>
                <a:gd name="connsiteX18" fmla="*/ 0 w 449661"/>
                <a:gd name="connsiteY18" fmla="*/ 36302 h 262911"/>
                <a:gd name="connsiteX19" fmla="*/ 1654 w 449661"/>
                <a:gd name="connsiteY19" fmla="*/ 0 h 26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9661" h="262911">
                  <a:moveTo>
                    <a:pt x="1654" y="0"/>
                  </a:moveTo>
                  <a:lnTo>
                    <a:pt x="61994" y="1101"/>
                  </a:lnTo>
                  <a:lnTo>
                    <a:pt x="449662" y="26402"/>
                  </a:lnTo>
                  <a:lnTo>
                    <a:pt x="436437" y="77003"/>
                  </a:lnTo>
                  <a:lnTo>
                    <a:pt x="374444" y="160607"/>
                  </a:lnTo>
                  <a:lnTo>
                    <a:pt x="400893" y="203509"/>
                  </a:lnTo>
                  <a:lnTo>
                    <a:pt x="381055" y="224410"/>
                  </a:lnTo>
                  <a:lnTo>
                    <a:pt x="333940" y="260712"/>
                  </a:lnTo>
                  <a:lnTo>
                    <a:pt x="304183" y="211209"/>
                  </a:lnTo>
                  <a:lnTo>
                    <a:pt x="271120" y="201309"/>
                  </a:lnTo>
                  <a:lnTo>
                    <a:pt x="254589" y="172707"/>
                  </a:lnTo>
                  <a:lnTo>
                    <a:pt x="210779" y="207908"/>
                  </a:lnTo>
                  <a:lnTo>
                    <a:pt x="186808" y="181508"/>
                  </a:lnTo>
                  <a:lnTo>
                    <a:pt x="159530" y="222210"/>
                  </a:lnTo>
                  <a:lnTo>
                    <a:pt x="94231" y="262912"/>
                  </a:lnTo>
                  <a:lnTo>
                    <a:pt x="103324" y="231010"/>
                  </a:lnTo>
                  <a:lnTo>
                    <a:pt x="77699" y="160607"/>
                  </a:lnTo>
                  <a:lnTo>
                    <a:pt x="31411" y="100104"/>
                  </a:lnTo>
                  <a:lnTo>
                    <a:pt x="0" y="36302"/>
                  </a:lnTo>
                  <a:lnTo>
                    <a:pt x="1654" y="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1" name="Freeform 430">
              <a:extLst>
                <a:ext uri="{FF2B5EF4-FFF2-40B4-BE49-F238E27FC236}">
                  <a16:creationId xmlns:a16="http://schemas.microsoft.com/office/drawing/2014/main" id="{A49A4E38-C76A-235F-8C40-566DBDC904DB}"/>
                </a:ext>
              </a:extLst>
            </p:cNvPr>
            <p:cNvSpPr>
              <a:spLocks/>
            </p:cNvSpPr>
            <p:nvPr/>
          </p:nvSpPr>
          <p:spPr>
            <a:xfrm>
              <a:off x="5584523" y="10851012"/>
              <a:ext cx="456405" cy="449311"/>
            </a:xfrm>
            <a:custGeom>
              <a:avLst/>
              <a:gdLst>
                <a:gd name="connsiteX0" fmla="*/ 116548 w 570342"/>
                <a:gd name="connsiteY0" fmla="*/ 4400 h 464217"/>
                <a:gd name="connsiteX1" fmla="*/ 277732 w 570342"/>
                <a:gd name="connsiteY1" fmla="*/ 1099 h 464217"/>
                <a:gd name="connsiteX2" fmla="*/ 416598 w 570342"/>
                <a:gd name="connsiteY2" fmla="*/ 0 h 464217"/>
                <a:gd name="connsiteX3" fmla="*/ 486032 w 570342"/>
                <a:gd name="connsiteY3" fmla="*/ 324512 h 464217"/>
                <a:gd name="connsiteX4" fmla="*/ 511655 w 570342"/>
                <a:gd name="connsiteY4" fmla="*/ 333313 h 464217"/>
                <a:gd name="connsiteX5" fmla="*/ 524054 w 570342"/>
                <a:gd name="connsiteY5" fmla="*/ 389414 h 464217"/>
                <a:gd name="connsiteX6" fmla="*/ 570342 w 570342"/>
                <a:gd name="connsiteY6" fmla="*/ 434517 h 464217"/>
                <a:gd name="connsiteX7" fmla="*/ 542239 w 570342"/>
                <a:gd name="connsiteY7" fmla="*/ 442217 h 464217"/>
                <a:gd name="connsiteX8" fmla="*/ 490165 w 570342"/>
                <a:gd name="connsiteY8" fmla="*/ 415816 h 464217"/>
                <a:gd name="connsiteX9" fmla="*/ 329808 w 570342"/>
                <a:gd name="connsiteY9" fmla="*/ 408117 h 464217"/>
                <a:gd name="connsiteX10" fmla="*/ 282692 w 570342"/>
                <a:gd name="connsiteY10" fmla="*/ 434517 h 464217"/>
                <a:gd name="connsiteX11" fmla="*/ 236402 w 570342"/>
                <a:gd name="connsiteY11" fmla="*/ 431217 h 464217"/>
                <a:gd name="connsiteX12" fmla="*/ 157051 w 570342"/>
                <a:gd name="connsiteY12" fmla="*/ 464218 h 464217"/>
                <a:gd name="connsiteX13" fmla="*/ 103324 w 570342"/>
                <a:gd name="connsiteY13" fmla="*/ 456518 h 464217"/>
                <a:gd name="connsiteX14" fmla="*/ 125641 w 570342"/>
                <a:gd name="connsiteY14" fmla="*/ 410317 h 464217"/>
                <a:gd name="connsiteX15" fmla="*/ 81831 w 570342"/>
                <a:gd name="connsiteY15" fmla="*/ 315712 h 464217"/>
                <a:gd name="connsiteX16" fmla="*/ 99190 w 570342"/>
                <a:gd name="connsiteY16" fmla="*/ 234308 h 464217"/>
                <a:gd name="connsiteX17" fmla="*/ 129773 w 570342"/>
                <a:gd name="connsiteY17" fmla="*/ 170506 h 464217"/>
                <a:gd name="connsiteX18" fmla="*/ 88444 w 570342"/>
                <a:gd name="connsiteY18" fmla="*/ 133105 h 464217"/>
                <a:gd name="connsiteX19" fmla="*/ 74392 w 570342"/>
                <a:gd name="connsiteY19" fmla="*/ 61602 h 464217"/>
                <a:gd name="connsiteX20" fmla="*/ 20664 w 570342"/>
                <a:gd name="connsiteY20" fmla="*/ 40700 h 464217"/>
                <a:gd name="connsiteX21" fmla="*/ 0 w 570342"/>
                <a:gd name="connsiteY21" fmla="*/ 5500 h 464217"/>
                <a:gd name="connsiteX22" fmla="*/ 102497 w 570342"/>
                <a:gd name="connsiteY22" fmla="*/ 4400 h 464217"/>
                <a:gd name="connsiteX23" fmla="*/ 116548 w 570342"/>
                <a:gd name="connsiteY23" fmla="*/ 4400 h 464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0342" h="464217">
                  <a:moveTo>
                    <a:pt x="116548" y="4400"/>
                  </a:moveTo>
                  <a:lnTo>
                    <a:pt x="277732" y="1099"/>
                  </a:lnTo>
                  <a:lnTo>
                    <a:pt x="416598" y="0"/>
                  </a:lnTo>
                  <a:lnTo>
                    <a:pt x="486032" y="324512"/>
                  </a:lnTo>
                  <a:lnTo>
                    <a:pt x="511655" y="333313"/>
                  </a:lnTo>
                  <a:lnTo>
                    <a:pt x="524054" y="389414"/>
                  </a:lnTo>
                  <a:lnTo>
                    <a:pt x="570342" y="434517"/>
                  </a:lnTo>
                  <a:lnTo>
                    <a:pt x="542239" y="442217"/>
                  </a:lnTo>
                  <a:lnTo>
                    <a:pt x="490165" y="415816"/>
                  </a:lnTo>
                  <a:lnTo>
                    <a:pt x="329808" y="408117"/>
                  </a:lnTo>
                  <a:lnTo>
                    <a:pt x="282692" y="434517"/>
                  </a:lnTo>
                  <a:lnTo>
                    <a:pt x="236402" y="431217"/>
                  </a:lnTo>
                  <a:lnTo>
                    <a:pt x="157051" y="464218"/>
                  </a:lnTo>
                  <a:lnTo>
                    <a:pt x="103324" y="456518"/>
                  </a:lnTo>
                  <a:lnTo>
                    <a:pt x="125641" y="410317"/>
                  </a:lnTo>
                  <a:lnTo>
                    <a:pt x="81831" y="315712"/>
                  </a:lnTo>
                  <a:lnTo>
                    <a:pt x="99190" y="234308"/>
                  </a:lnTo>
                  <a:lnTo>
                    <a:pt x="129773" y="170506"/>
                  </a:lnTo>
                  <a:lnTo>
                    <a:pt x="88444" y="133105"/>
                  </a:lnTo>
                  <a:lnTo>
                    <a:pt x="74392" y="61602"/>
                  </a:lnTo>
                  <a:lnTo>
                    <a:pt x="20664" y="40700"/>
                  </a:lnTo>
                  <a:lnTo>
                    <a:pt x="0" y="5500"/>
                  </a:lnTo>
                  <a:lnTo>
                    <a:pt x="102497" y="4400"/>
                  </a:lnTo>
                  <a:lnTo>
                    <a:pt x="116548" y="4400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2" name="Freeform 431">
              <a:extLst>
                <a:ext uri="{FF2B5EF4-FFF2-40B4-BE49-F238E27FC236}">
                  <a16:creationId xmlns:a16="http://schemas.microsoft.com/office/drawing/2014/main" id="{7B750AB7-7FD9-0DAB-9E61-8990A92C81B2}"/>
                </a:ext>
              </a:extLst>
            </p:cNvPr>
            <p:cNvSpPr>
              <a:spLocks/>
            </p:cNvSpPr>
            <p:nvPr/>
          </p:nvSpPr>
          <p:spPr>
            <a:xfrm>
              <a:off x="3823061" y="10929800"/>
              <a:ext cx="313530" cy="271504"/>
            </a:xfrm>
            <a:custGeom>
              <a:avLst/>
              <a:gdLst>
                <a:gd name="connsiteX0" fmla="*/ 388495 w 391800"/>
                <a:gd name="connsiteY0" fmla="*/ 280511 h 280511"/>
                <a:gd name="connsiteX1" fmla="*/ 266986 w 391800"/>
                <a:gd name="connsiteY1" fmla="*/ 272811 h 280511"/>
                <a:gd name="connsiteX2" fmla="*/ 80179 w 391800"/>
                <a:gd name="connsiteY2" fmla="*/ 255210 h 280511"/>
                <a:gd name="connsiteX3" fmla="*/ 30584 w 391800"/>
                <a:gd name="connsiteY3" fmla="*/ 272811 h 280511"/>
                <a:gd name="connsiteX4" fmla="*/ 0 w 391800"/>
                <a:gd name="connsiteY4" fmla="*/ 262912 h 280511"/>
                <a:gd name="connsiteX5" fmla="*/ 11572 w 391800"/>
                <a:gd name="connsiteY5" fmla="*/ 145206 h 280511"/>
                <a:gd name="connsiteX6" fmla="*/ 101670 w 391800"/>
                <a:gd name="connsiteY6" fmla="*/ 15401 h 280511"/>
                <a:gd name="connsiteX7" fmla="*/ 124814 w 391800"/>
                <a:gd name="connsiteY7" fmla="*/ 4400 h 280511"/>
                <a:gd name="connsiteX8" fmla="*/ 178542 w 391800"/>
                <a:gd name="connsiteY8" fmla="*/ 12102 h 280511"/>
                <a:gd name="connsiteX9" fmla="*/ 213258 w 391800"/>
                <a:gd name="connsiteY9" fmla="*/ 0 h 280511"/>
                <a:gd name="connsiteX10" fmla="*/ 306663 w 391800"/>
                <a:gd name="connsiteY10" fmla="*/ 91304 h 280511"/>
                <a:gd name="connsiteX11" fmla="*/ 364524 w 391800"/>
                <a:gd name="connsiteY11" fmla="*/ 176007 h 280511"/>
                <a:gd name="connsiteX12" fmla="*/ 391800 w 391800"/>
                <a:gd name="connsiteY12" fmla="*/ 192508 h 280511"/>
                <a:gd name="connsiteX13" fmla="*/ 388495 w 391800"/>
                <a:gd name="connsiteY13" fmla="*/ 280511 h 28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1800" h="280511">
                  <a:moveTo>
                    <a:pt x="388495" y="280511"/>
                  </a:moveTo>
                  <a:lnTo>
                    <a:pt x="266986" y="272811"/>
                  </a:lnTo>
                  <a:lnTo>
                    <a:pt x="80179" y="255210"/>
                  </a:lnTo>
                  <a:lnTo>
                    <a:pt x="30584" y="272811"/>
                  </a:lnTo>
                  <a:lnTo>
                    <a:pt x="0" y="262912"/>
                  </a:lnTo>
                  <a:lnTo>
                    <a:pt x="11572" y="145206"/>
                  </a:lnTo>
                  <a:lnTo>
                    <a:pt x="101670" y="15401"/>
                  </a:lnTo>
                  <a:lnTo>
                    <a:pt x="124814" y="4400"/>
                  </a:lnTo>
                  <a:lnTo>
                    <a:pt x="178542" y="12102"/>
                  </a:lnTo>
                  <a:lnTo>
                    <a:pt x="213258" y="0"/>
                  </a:lnTo>
                  <a:lnTo>
                    <a:pt x="306663" y="91304"/>
                  </a:lnTo>
                  <a:lnTo>
                    <a:pt x="364524" y="176007"/>
                  </a:lnTo>
                  <a:lnTo>
                    <a:pt x="391800" y="192508"/>
                  </a:lnTo>
                  <a:lnTo>
                    <a:pt x="388495" y="280511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3" name="Freeform 432">
              <a:extLst>
                <a:ext uri="{FF2B5EF4-FFF2-40B4-BE49-F238E27FC236}">
                  <a16:creationId xmlns:a16="http://schemas.microsoft.com/office/drawing/2014/main" id="{BA8D4D48-0825-A9DE-5691-97BCE305EC03}"/>
                </a:ext>
              </a:extLst>
            </p:cNvPr>
            <p:cNvSpPr>
              <a:spLocks/>
            </p:cNvSpPr>
            <p:nvPr/>
          </p:nvSpPr>
          <p:spPr>
            <a:xfrm>
              <a:off x="6247964" y="10712597"/>
              <a:ext cx="314853" cy="387558"/>
            </a:xfrm>
            <a:custGeom>
              <a:avLst/>
              <a:gdLst>
                <a:gd name="connsiteX0" fmla="*/ 393454 w 393453"/>
                <a:gd name="connsiteY0" fmla="*/ 134206 h 400415"/>
                <a:gd name="connsiteX1" fmla="*/ 247149 w 393453"/>
                <a:gd name="connsiteY1" fmla="*/ 313512 h 400415"/>
                <a:gd name="connsiteX2" fmla="*/ 177715 w 393453"/>
                <a:gd name="connsiteY2" fmla="*/ 400415 h 400415"/>
                <a:gd name="connsiteX3" fmla="*/ 86792 w 393453"/>
                <a:gd name="connsiteY3" fmla="*/ 343213 h 400415"/>
                <a:gd name="connsiteX4" fmla="*/ 71086 w 393453"/>
                <a:gd name="connsiteY4" fmla="*/ 284912 h 400415"/>
                <a:gd name="connsiteX5" fmla="*/ 30584 w 393453"/>
                <a:gd name="connsiteY5" fmla="*/ 255210 h 400415"/>
                <a:gd name="connsiteX6" fmla="*/ 0 w 393453"/>
                <a:gd name="connsiteY6" fmla="*/ 187008 h 400415"/>
                <a:gd name="connsiteX7" fmla="*/ 24798 w 393453"/>
                <a:gd name="connsiteY7" fmla="*/ 160606 h 400415"/>
                <a:gd name="connsiteX8" fmla="*/ 9920 w 393453"/>
                <a:gd name="connsiteY8" fmla="*/ 137505 h 400415"/>
                <a:gd name="connsiteX9" fmla="*/ 36370 w 393453"/>
                <a:gd name="connsiteY9" fmla="*/ 106705 h 400415"/>
                <a:gd name="connsiteX10" fmla="*/ 76872 w 393453"/>
                <a:gd name="connsiteY10" fmla="*/ 91304 h 400415"/>
                <a:gd name="connsiteX11" fmla="*/ 85965 w 393453"/>
                <a:gd name="connsiteY11" fmla="*/ 119904 h 400415"/>
                <a:gd name="connsiteX12" fmla="*/ 116549 w 393453"/>
                <a:gd name="connsiteY12" fmla="*/ 74803 h 400415"/>
                <a:gd name="connsiteX13" fmla="*/ 162010 w 393453"/>
                <a:gd name="connsiteY13" fmla="*/ 86903 h 400415"/>
                <a:gd name="connsiteX14" fmla="*/ 161184 w 393453"/>
                <a:gd name="connsiteY14" fmla="*/ 64902 h 400415"/>
                <a:gd name="connsiteX15" fmla="*/ 243016 w 393453"/>
                <a:gd name="connsiteY15" fmla="*/ 0 h 400415"/>
                <a:gd name="connsiteX16" fmla="*/ 291784 w 393453"/>
                <a:gd name="connsiteY16" fmla="*/ 23101 h 400415"/>
                <a:gd name="connsiteX17" fmla="*/ 338074 w 393453"/>
                <a:gd name="connsiteY17" fmla="*/ 99004 h 400415"/>
                <a:gd name="connsiteX18" fmla="*/ 393454 w 393453"/>
                <a:gd name="connsiteY18" fmla="*/ 134206 h 400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3453" h="400415">
                  <a:moveTo>
                    <a:pt x="393454" y="134206"/>
                  </a:moveTo>
                  <a:lnTo>
                    <a:pt x="247149" y="313512"/>
                  </a:lnTo>
                  <a:lnTo>
                    <a:pt x="177715" y="400415"/>
                  </a:lnTo>
                  <a:lnTo>
                    <a:pt x="86792" y="343213"/>
                  </a:lnTo>
                  <a:lnTo>
                    <a:pt x="71086" y="284912"/>
                  </a:lnTo>
                  <a:lnTo>
                    <a:pt x="30584" y="255210"/>
                  </a:lnTo>
                  <a:lnTo>
                    <a:pt x="0" y="187008"/>
                  </a:lnTo>
                  <a:lnTo>
                    <a:pt x="24798" y="160606"/>
                  </a:lnTo>
                  <a:lnTo>
                    <a:pt x="9920" y="137505"/>
                  </a:lnTo>
                  <a:lnTo>
                    <a:pt x="36370" y="106705"/>
                  </a:lnTo>
                  <a:lnTo>
                    <a:pt x="76872" y="91304"/>
                  </a:lnTo>
                  <a:lnTo>
                    <a:pt x="85965" y="119904"/>
                  </a:lnTo>
                  <a:lnTo>
                    <a:pt x="116549" y="74803"/>
                  </a:lnTo>
                  <a:lnTo>
                    <a:pt x="162010" y="86903"/>
                  </a:lnTo>
                  <a:lnTo>
                    <a:pt x="161184" y="64902"/>
                  </a:lnTo>
                  <a:lnTo>
                    <a:pt x="243016" y="0"/>
                  </a:lnTo>
                  <a:lnTo>
                    <a:pt x="291784" y="23101"/>
                  </a:lnTo>
                  <a:lnTo>
                    <a:pt x="338074" y="99004"/>
                  </a:lnTo>
                  <a:lnTo>
                    <a:pt x="393454" y="134206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4" name="Freeform 433">
              <a:extLst>
                <a:ext uri="{FF2B5EF4-FFF2-40B4-BE49-F238E27FC236}">
                  <a16:creationId xmlns:a16="http://schemas.microsoft.com/office/drawing/2014/main" id="{20129420-24F4-5E3E-F82C-84E6AA294781}"/>
                </a:ext>
              </a:extLst>
            </p:cNvPr>
            <p:cNvSpPr>
              <a:spLocks/>
            </p:cNvSpPr>
            <p:nvPr/>
          </p:nvSpPr>
          <p:spPr>
            <a:xfrm>
              <a:off x="2476994" y="11170428"/>
              <a:ext cx="423995" cy="209749"/>
            </a:xfrm>
            <a:custGeom>
              <a:avLst/>
              <a:gdLst>
                <a:gd name="connsiteX0" fmla="*/ 529841 w 529841"/>
                <a:gd name="connsiteY0" fmla="*/ 215609 h 216708"/>
                <a:gd name="connsiteX1" fmla="*/ 390148 w 529841"/>
                <a:gd name="connsiteY1" fmla="*/ 216708 h 216708"/>
                <a:gd name="connsiteX2" fmla="*/ 0 w 529841"/>
                <a:gd name="connsiteY2" fmla="*/ 196909 h 216708"/>
                <a:gd name="connsiteX3" fmla="*/ 52076 w 529841"/>
                <a:gd name="connsiteY3" fmla="*/ 150706 h 216708"/>
                <a:gd name="connsiteX4" fmla="*/ 45463 w 529841"/>
                <a:gd name="connsiteY4" fmla="*/ 123205 h 216708"/>
                <a:gd name="connsiteX5" fmla="*/ 104150 w 529841"/>
                <a:gd name="connsiteY5" fmla="*/ 89103 h 216708"/>
                <a:gd name="connsiteX6" fmla="*/ 158705 w 529841"/>
                <a:gd name="connsiteY6" fmla="*/ 17601 h 216708"/>
                <a:gd name="connsiteX7" fmla="*/ 280212 w 529841"/>
                <a:gd name="connsiteY7" fmla="*/ 0 h 216708"/>
                <a:gd name="connsiteX8" fmla="*/ 360391 w 529841"/>
                <a:gd name="connsiteY8" fmla="*/ 0 h 216708"/>
                <a:gd name="connsiteX9" fmla="*/ 381882 w 529841"/>
                <a:gd name="connsiteY9" fmla="*/ 48403 h 216708"/>
                <a:gd name="connsiteX10" fmla="*/ 448835 w 529841"/>
                <a:gd name="connsiteY10" fmla="*/ 115505 h 216708"/>
                <a:gd name="connsiteX11" fmla="*/ 448008 w 529841"/>
                <a:gd name="connsiteY11" fmla="*/ 139707 h 216708"/>
                <a:gd name="connsiteX12" fmla="*/ 529841 w 529841"/>
                <a:gd name="connsiteY12" fmla="*/ 215609 h 21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9841" h="216708">
                  <a:moveTo>
                    <a:pt x="529841" y="215609"/>
                  </a:moveTo>
                  <a:lnTo>
                    <a:pt x="390148" y="216708"/>
                  </a:lnTo>
                  <a:lnTo>
                    <a:pt x="0" y="196909"/>
                  </a:lnTo>
                  <a:lnTo>
                    <a:pt x="52076" y="150706"/>
                  </a:lnTo>
                  <a:lnTo>
                    <a:pt x="45463" y="123205"/>
                  </a:lnTo>
                  <a:lnTo>
                    <a:pt x="104150" y="89103"/>
                  </a:lnTo>
                  <a:lnTo>
                    <a:pt x="158705" y="17601"/>
                  </a:lnTo>
                  <a:lnTo>
                    <a:pt x="280212" y="0"/>
                  </a:lnTo>
                  <a:lnTo>
                    <a:pt x="360391" y="0"/>
                  </a:lnTo>
                  <a:lnTo>
                    <a:pt x="381882" y="48403"/>
                  </a:lnTo>
                  <a:lnTo>
                    <a:pt x="448835" y="115505"/>
                  </a:lnTo>
                  <a:lnTo>
                    <a:pt x="448008" y="139707"/>
                  </a:lnTo>
                  <a:lnTo>
                    <a:pt x="529841" y="215609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5" name="Freeform 434">
              <a:extLst>
                <a:ext uri="{FF2B5EF4-FFF2-40B4-BE49-F238E27FC236}">
                  <a16:creationId xmlns:a16="http://schemas.microsoft.com/office/drawing/2014/main" id="{E24CFCFF-B2D7-5911-C46B-B8776845B86D}"/>
                </a:ext>
              </a:extLst>
            </p:cNvPr>
            <p:cNvSpPr>
              <a:spLocks/>
            </p:cNvSpPr>
            <p:nvPr/>
          </p:nvSpPr>
          <p:spPr>
            <a:xfrm>
              <a:off x="6619042" y="11643163"/>
              <a:ext cx="592004" cy="589856"/>
            </a:xfrm>
            <a:custGeom>
              <a:avLst/>
              <a:gdLst>
                <a:gd name="connsiteX0" fmla="*/ 658787 w 739792"/>
                <a:gd name="connsiteY0" fmla="*/ 567623 h 609425"/>
                <a:gd name="connsiteX1" fmla="*/ 576955 w 739792"/>
                <a:gd name="connsiteY1" fmla="*/ 609426 h 609425"/>
                <a:gd name="connsiteX2" fmla="*/ 465366 w 739792"/>
                <a:gd name="connsiteY2" fmla="*/ 598425 h 609425"/>
                <a:gd name="connsiteX3" fmla="*/ 228136 w 739792"/>
                <a:gd name="connsiteY3" fmla="*/ 484020 h 609425"/>
                <a:gd name="connsiteX4" fmla="*/ 71086 w 739792"/>
                <a:gd name="connsiteY4" fmla="*/ 492821 h 609425"/>
                <a:gd name="connsiteX5" fmla="*/ 30584 w 739792"/>
                <a:gd name="connsiteY5" fmla="*/ 467519 h 609425"/>
                <a:gd name="connsiteX6" fmla="*/ 46289 w 739792"/>
                <a:gd name="connsiteY6" fmla="*/ 426818 h 609425"/>
                <a:gd name="connsiteX7" fmla="*/ 42981 w 739792"/>
                <a:gd name="connsiteY7" fmla="*/ 360815 h 609425"/>
                <a:gd name="connsiteX8" fmla="*/ 59514 w 739792"/>
                <a:gd name="connsiteY8" fmla="*/ 345414 h 609425"/>
                <a:gd name="connsiteX9" fmla="*/ 96709 w 739792"/>
                <a:gd name="connsiteY9" fmla="*/ 209009 h 609425"/>
                <a:gd name="connsiteX10" fmla="*/ 47115 w 739792"/>
                <a:gd name="connsiteY10" fmla="*/ 151807 h 609425"/>
                <a:gd name="connsiteX11" fmla="*/ 36370 w 739792"/>
                <a:gd name="connsiteY11" fmla="*/ 103405 h 609425"/>
                <a:gd name="connsiteX12" fmla="*/ 0 w 739792"/>
                <a:gd name="connsiteY12" fmla="*/ 28602 h 609425"/>
                <a:gd name="connsiteX13" fmla="*/ 58687 w 739792"/>
                <a:gd name="connsiteY13" fmla="*/ 13201 h 609425"/>
                <a:gd name="connsiteX14" fmla="*/ 153744 w 739792"/>
                <a:gd name="connsiteY14" fmla="*/ 7701 h 609425"/>
                <a:gd name="connsiteX15" fmla="*/ 373615 w 739792"/>
                <a:gd name="connsiteY15" fmla="*/ 6600 h 609425"/>
                <a:gd name="connsiteX16" fmla="*/ 412466 w 739792"/>
                <a:gd name="connsiteY16" fmla="*/ 0 h 609425"/>
                <a:gd name="connsiteX17" fmla="*/ 471980 w 739792"/>
                <a:gd name="connsiteY17" fmla="*/ 90204 h 609425"/>
                <a:gd name="connsiteX18" fmla="*/ 511655 w 739792"/>
                <a:gd name="connsiteY18" fmla="*/ 132006 h 609425"/>
                <a:gd name="connsiteX19" fmla="*/ 549678 w 739792"/>
                <a:gd name="connsiteY19" fmla="*/ 204609 h 609425"/>
                <a:gd name="connsiteX20" fmla="*/ 586873 w 739792"/>
                <a:gd name="connsiteY20" fmla="*/ 233210 h 609425"/>
                <a:gd name="connsiteX21" fmla="*/ 607539 w 739792"/>
                <a:gd name="connsiteY21" fmla="*/ 315713 h 609425"/>
                <a:gd name="connsiteX22" fmla="*/ 647215 w 739792"/>
                <a:gd name="connsiteY22" fmla="*/ 337715 h 609425"/>
                <a:gd name="connsiteX23" fmla="*/ 659613 w 739792"/>
                <a:gd name="connsiteY23" fmla="*/ 375116 h 609425"/>
                <a:gd name="connsiteX24" fmla="*/ 642255 w 739792"/>
                <a:gd name="connsiteY24" fmla="*/ 393816 h 609425"/>
                <a:gd name="connsiteX25" fmla="*/ 658787 w 739792"/>
                <a:gd name="connsiteY25" fmla="*/ 432318 h 609425"/>
                <a:gd name="connsiteX26" fmla="*/ 739793 w 739792"/>
                <a:gd name="connsiteY26" fmla="*/ 485120 h 609425"/>
                <a:gd name="connsiteX27" fmla="*/ 658787 w 739792"/>
                <a:gd name="connsiteY27" fmla="*/ 567623 h 60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39792" h="609425">
                  <a:moveTo>
                    <a:pt x="658787" y="567623"/>
                  </a:moveTo>
                  <a:lnTo>
                    <a:pt x="576955" y="609426"/>
                  </a:lnTo>
                  <a:lnTo>
                    <a:pt x="465366" y="598425"/>
                  </a:lnTo>
                  <a:lnTo>
                    <a:pt x="228136" y="484020"/>
                  </a:lnTo>
                  <a:lnTo>
                    <a:pt x="71086" y="492821"/>
                  </a:lnTo>
                  <a:lnTo>
                    <a:pt x="30584" y="467519"/>
                  </a:lnTo>
                  <a:lnTo>
                    <a:pt x="46289" y="426818"/>
                  </a:lnTo>
                  <a:lnTo>
                    <a:pt x="42981" y="360815"/>
                  </a:lnTo>
                  <a:lnTo>
                    <a:pt x="59514" y="345414"/>
                  </a:lnTo>
                  <a:lnTo>
                    <a:pt x="96709" y="209009"/>
                  </a:lnTo>
                  <a:lnTo>
                    <a:pt x="47115" y="151807"/>
                  </a:lnTo>
                  <a:lnTo>
                    <a:pt x="36370" y="103405"/>
                  </a:lnTo>
                  <a:lnTo>
                    <a:pt x="0" y="28602"/>
                  </a:lnTo>
                  <a:lnTo>
                    <a:pt x="58687" y="13201"/>
                  </a:lnTo>
                  <a:lnTo>
                    <a:pt x="153744" y="7701"/>
                  </a:lnTo>
                  <a:lnTo>
                    <a:pt x="373615" y="6600"/>
                  </a:lnTo>
                  <a:lnTo>
                    <a:pt x="412466" y="0"/>
                  </a:lnTo>
                  <a:lnTo>
                    <a:pt x="471980" y="90204"/>
                  </a:lnTo>
                  <a:lnTo>
                    <a:pt x="511655" y="132006"/>
                  </a:lnTo>
                  <a:lnTo>
                    <a:pt x="549678" y="204609"/>
                  </a:lnTo>
                  <a:lnTo>
                    <a:pt x="586873" y="233210"/>
                  </a:lnTo>
                  <a:lnTo>
                    <a:pt x="607539" y="315713"/>
                  </a:lnTo>
                  <a:lnTo>
                    <a:pt x="647215" y="337715"/>
                  </a:lnTo>
                  <a:lnTo>
                    <a:pt x="659613" y="375116"/>
                  </a:lnTo>
                  <a:lnTo>
                    <a:pt x="642255" y="393816"/>
                  </a:lnTo>
                  <a:lnTo>
                    <a:pt x="658787" y="432318"/>
                  </a:lnTo>
                  <a:lnTo>
                    <a:pt x="739793" y="485120"/>
                  </a:lnTo>
                  <a:lnTo>
                    <a:pt x="658787" y="567623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6" name="Freeform 435">
              <a:extLst>
                <a:ext uri="{FF2B5EF4-FFF2-40B4-BE49-F238E27FC236}">
                  <a16:creationId xmlns:a16="http://schemas.microsoft.com/office/drawing/2014/main" id="{E9C81CE7-C004-32A0-D2DE-AD4C2BB7B4C4}"/>
                </a:ext>
              </a:extLst>
            </p:cNvPr>
            <p:cNvSpPr>
              <a:spLocks/>
            </p:cNvSpPr>
            <p:nvPr/>
          </p:nvSpPr>
          <p:spPr>
            <a:xfrm>
              <a:off x="5319278" y="10856335"/>
              <a:ext cx="369094" cy="436536"/>
            </a:xfrm>
            <a:custGeom>
              <a:avLst/>
              <a:gdLst>
                <a:gd name="connsiteX0" fmla="*/ 231445 w 461234"/>
                <a:gd name="connsiteY0" fmla="*/ 382816 h 451018"/>
                <a:gd name="connsiteX1" fmla="*/ 147960 w 461234"/>
                <a:gd name="connsiteY1" fmla="*/ 419117 h 451018"/>
                <a:gd name="connsiteX2" fmla="*/ 87619 w 461234"/>
                <a:gd name="connsiteY2" fmla="*/ 409216 h 451018"/>
                <a:gd name="connsiteX3" fmla="*/ 66954 w 461234"/>
                <a:gd name="connsiteY3" fmla="*/ 422417 h 451018"/>
                <a:gd name="connsiteX4" fmla="*/ 0 w 461234"/>
                <a:gd name="connsiteY4" fmla="*/ 393816 h 451018"/>
                <a:gd name="connsiteX5" fmla="*/ 103324 w 461234"/>
                <a:gd name="connsiteY5" fmla="*/ 205708 h 451018"/>
                <a:gd name="connsiteX6" fmla="*/ 218219 w 461234"/>
                <a:gd name="connsiteY6" fmla="*/ 0 h 451018"/>
                <a:gd name="connsiteX7" fmla="*/ 263681 w 461234"/>
                <a:gd name="connsiteY7" fmla="*/ 1099 h 451018"/>
                <a:gd name="connsiteX8" fmla="*/ 331461 w 461234"/>
                <a:gd name="connsiteY8" fmla="*/ 0 h 451018"/>
                <a:gd name="connsiteX9" fmla="*/ 352125 w 461234"/>
                <a:gd name="connsiteY9" fmla="*/ 35201 h 451018"/>
                <a:gd name="connsiteX10" fmla="*/ 405853 w 461234"/>
                <a:gd name="connsiteY10" fmla="*/ 56103 h 451018"/>
                <a:gd name="connsiteX11" fmla="*/ 419905 w 461234"/>
                <a:gd name="connsiteY11" fmla="*/ 127605 h 451018"/>
                <a:gd name="connsiteX12" fmla="*/ 461234 w 461234"/>
                <a:gd name="connsiteY12" fmla="*/ 165006 h 451018"/>
                <a:gd name="connsiteX13" fmla="*/ 430650 w 461234"/>
                <a:gd name="connsiteY13" fmla="*/ 228809 h 451018"/>
                <a:gd name="connsiteX14" fmla="*/ 413292 w 461234"/>
                <a:gd name="connsiteY14" fmla="*/ 310212 h 451018"/>
                <a:gd name="connsiteX15" fmla="*/ 457102 w 461234"/>
                <a:gd name="connsiteY15" fmla="*/ 404817 h 451018"/>
                <a:gd name="connsiteX16" fmla="*/ 434784 w 461234"/>
                <a:gd name="connsiteY16" fmla="*/ 451018 h 451018"/>
                <a:gd name="connsiteX17" fmla="*/ 403374 w 461234"/>
                <a:gd name="connsiteY17" fmla="*/ 414717 h 451018"/>
                <a:gd name="connsiteX18" fmla="*/ 359564 w 461234"/>
                <a:gd name="connsiteY18" fmla="*/ 411416 h 451018"/>
                <a:gd name="connsiteX19" fmla="*/ 334767 w 461234"/>
                <a:gd name="connsiteY19" fmla="*/ 443317 h 451018"/>
                <a:gd name="connsiteX20" fmla="*/ 305009 w 461234"/>
                <a:gd name="connsiteY20" fmla="*/ 421317 h 451018"/>
                <a:gd name="connsiteX21" fmla="*/ 283519 w 461234"/>
                <a:gd name="connsiteY21" fmla="*/ 432318 h 451018"/>
                <a:gd name="connsiteX22" fmla="*/ 254589 w 461234"/>
                <a:gd name="connsiteY22" fmla="*/ 363014 h 451018"/>
                <a:gd name="connsiteX23" fmla="*/ 231445 w 461234"/>
                <a:gd name="connsiteY23" fmla="*/ 382816 h 45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1234" h="451018">
                  <a:moveTo>
                    <a:pt x="231445" y="382816"/>
                  </a:moveTo>
                  <a:lnTo>
                    <a:pt x="147960" y="419117"/>
                  </a:lnTo>
                  <a:lnTo>
                    <a:pt x="87619" y="409216"/>
                  </a:lnTo>
                  <a:lnTo>
                    <a:pt x="66954" y="422417"/>
                  </a:lnTo>
                  <a:lnTo>
                    <a:pt x="0" y="393816"/>
                  </a:lnTo>
                  <a:lnTo>
                    <a:pt x="103324" y="205708"/>
                  </a:lnTo>
                  <a:lnTo>
                    <a:pt x="218219" y="0"/>
                  </a:lnTo>
                  <a:lnTo>
                    <a:pt x="263681" y="1099"/>
                  </a:lnTo>
                  <a:lnTo>
                    <a:pt x="331461" y="0"/>
                  </a:lnTo>
                  <a:lnTo>
                    <a:pt x="352125" y="35201"/>
                  </a:lnTo>
                  <a:lnTo>
                    <a:pt x="405853" y="56103"/>
                  </a:lnTo>
                  <a:lnTo>
                    <a:pt x="419905" y="127605"/>
                  </a:lnTo>
                  <a:lnTo>
                    <a:pt x="461234" y="165006"/>
                  </a:lnTo>
                  <a:lnTo>
                    <a:pt x="430650" y="228809"/>
                  </a:lnTo>
                  <a:lnTo>
                    <a:pt x="413292" y="310212"/>
                  </a:lnTo>
                  <a:lnTo>
                    <a:pt x="457102" y="404817"/>
                  </a:lnTo>
                  <a:lnTo>
                    <a:pt x="434784" y="451018"/>
                  </a:lnTo>
                  <a:lnTo>
                    <a:pt x="403374" y="414717"/>
                  </a:lnTo>
                  <a:lnTo>
                    <a:pt x="359564" y="411416"/>
                  </a:lnTo>
                  <a:lnTo>
                    <a:pt x="334767" y="443317"/>
                  </a:lnTo>
                  <a:lnTo>
                    <a:pt x="305009" y="421317"/>
                  </a:lnTo>
                  <a:lnTo>
                    <a:pt x="283519" y="432318"/>
                  </a:lnTo>
                  <a:lnTo>
                    <a:pt x="254589" y="363014"/>
                  </a:lnTo>
                  <a:lnTo>
                    <a:pt x="231445" y="382816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7" name="Freeform 436">
              <a:extLst>
                <a:ext uri="{FF2B5EF4-FFF2-40B4-BE49-F238E27FC236}">
                  <a16:creationId xmlns:a16="http://schemas.microsoft.com/office/drawing/2014/main" id="{EFD36CE8-B39E-5397-1CE3-DA043C32FE7D}"/>
                </a:ext>
              </a:extLst>
            </p:cNvPr>
            <p:cNvSpPr>
              <a:spLocks/>
            </p:cNvSpPr>
            <p:nvPr/>
          </p:nvSpPr>
          <p:spPr>
            <a:xfrm>
              <a:off x="8031250" y="11394553"/>
              <a:ext cx="909505" cy="565367"/>
            </a:xfrm>
            <a:custGeom>
              <a:avLst/>
              <a:gdLst>
                <a:gd name="connsiteX0" fmla="*/ 642257 w 1136553"/>
                <a:gd name="connsiteY0" fmla="*/ 551121 h 584123"/>
                <a:gd name="connsiteX1" fmla="*/ 533974 w 1136553"/>
                <a:gd name="connsiteY1" fmla="*/ 509320 h 584123"/>
                <a:gd name="connsiteX2" fmla="*/ 543067 w 1136553"/>
                <a:gd name="connsiteY2" fmla="*/ 492820 h 584123"/>
                <a:gd name="connsiteX3" fmla="*/ 613326 w 1136553"/>
                <a:gd name="connsiteY3" fmla="*/ 515921 h 584123"/>
                <a:gd name="connsiteX4" fmla="*/ 642257 w 1136553"/>
                <a:gd name="connsiteY4" fmla="*/ 551121 h 584123"/>
                <a:gd name="connsiteX5" fmla="*/ 1049763 w 1136553"/>
                <a:gd name="connsiteY5" fmla="*/ 79202 h 584123"/>
                <a:gd name="connsiteX6" fmla="*/ 1050589 w 1136553"/>
                <a:gd name="connsiteY6" fmla="*/ 79202 h 584123"/>
                <a:gd name="connsiteX7" fmla="*/ 1101011 w 1136553"/>
                <a:gd name="connsiteY7" fmla="*/ 0 h 584123"/>
                <a:gd name="connsiteX8" fmla="*/ 1136553 w 1136553"/>
                <a:gd name="connsiteY8" fmla="*/ 15400 h 584123"/>
                <a:gd name="connsiteX9" fmla="*/ 1049763 w 1136553"/>
                <a:gd name="connsiteY9" fmla="*/ 79202 h 584123"/>
                <a:gd name="connsiteX10" fmla="*/ 76047 w 1136553"/>
                <a:gd name="connsiteY10" fmla="*/ 364114 h 584123"/>
                <a:gd name="connsiteX11" fmla="*/ 78526 w 1136553"/>
                <a:gd name="connsiteY11" fmla="*/ 363015 h 584123"/>
                <a:gd name="connsiteX12" fmla="*/ 212433 w 1136553"/>
                <a:gd name="connsiteY12" fmla="*/ 350913 h 584123"/>
                <a:gd name="connsiteX13" fmla="*/ 211606 w 1136553"/>
                <a:gd name="connsiteY13" fmla="*/ 331113 h 584123"/>
                <a:gd name="connsiteX14" fmla="*/ 286826 w 1136553"/>
                <a:gd name="connsiteY14" fmla="*/ 317912 h 584123"/>
                <a:gd name="connsiteX15" fmla="*/ 285999 w 1136553"/>
                <a:gd name="connsiteY15" fmla="*/ 306912 h 584123"/>
                <a:gd name="connsiteX16" fmla="*/ 414119 w 1136553"/>
                <a:gd name="connsiteY16" fmla="*/ 301412 h 584123"/>
                <a:gd name="connsiteX17" fmla="*/ 477767 w 1136553"/>
                <a:gd name="connsiteY17" fmla="*/ 271711 h 584123"/>
                <a:gd name="connsiteX18" fmla="*/ 514962 w 1136553"/>
                <a:gd name="connsiteY18" fmla="*/ 187006 h 584123"/>
                <a:gd name="connsiteX19" fmla="*/ 487686 w 1136553"/>
                <a:gd name="connsiteY19" fmla="*/ 161705 h 584123"/>
                <a:gd name="connsiteX20" fmla="*/ 548853 w 1136553"/>
                <a:gd name="connsiteY20" fmla="*/ 125404 h 584123"/>
                <a:gd name="connsiteX21" fmla="*/ 573651 w 1136553"/>
                <a:gd name="connsiteY21" fmla="*/ 159505 h 584123"/>
                <a:gd name="connsiteX22" fmla="*/ 631511 w 1136553"/>
                <a:gd name="connsiteY22" fmla="*/ 190307 h 584123"/>
                <a:gd name="connsiteX23" fmla="*/ 600927 w 1136553"/>
                <a:gd name="connsiteY23" fmla="*/ 115504 h 584123"/>
                <a:gd name="connsiteX24" fmla="*/ 651349 w 1136553"/>
                <a:gd name="connsiteY24" fmla="*/ 108903 h 584123"/>
                <a:gd name="connsiteX25" fmla="*/ 681107 w 1136553"/>
                <a:gd name="connsiteY25" fmla="*/ 138605 h 584123"/>
                <a:gd name="connsiteX26" fmla="*/ 686066 w 1136553"/>
                <a:gd name="connsiteY26" fmla="*/ 70402 h 584123"/>
                <a:gd name="connsiteX27" fmla="*/ 714169 w 1136553"/>
                <a:gd name="connsiteY27" fmla="*/ 12100 h 584123"/>
                <a:gd name="connsiteX28" fmla="*/ 734008 w 1136553"/>
                <a:gd name="connsiteY28" fmla="*/ 38500 h 584123"/>
                <a:gd name="connsiteX29" fmla="*/ 727395 w 1136553"/>
                <a:gd name="connsiteY29" fmla="*/ 82503 h 584123"/>
                <a:gd name="connsiteX30" fmla="*/ 753019 w 1136553"/>
                <a:gd name="connsiteY30" fmla="*/ 118805 h 584123"/>
                <a:gd name="connsiteX31" fmla="*/ 706730 w 1136553"/>
                <a:gd name="connsiteY31" fmla="*/ 143005 h 584123"/>
                <a:gd name="connsiteX32" fmla="*/ 705077 w 1136553"/>
                <a:gd name="connsiteY32" fmla="*/ 173807 h 584123"/>
                <a:gd name="connsiteX33" fmla="*/ 733181 w 1136553"/>
                <a:gd name="connsiteY33" fmla="*/ 179306 h 584123"/>
                <a:gd name="connsiteX34" fmla="*/ 795175 w 1136553"/>
                <a:gd name="connsiteY34" fmla="*/ 144106 h 584123"/>
                <a:gd name="connsiteX35" fmla="*/ 848076 w 1136553"/>
                <a:gd name="connsiteY35" fmla="*/ 129804 h 584123"/>
                <a:gd name="connsiteX36" fmla="*/ 818320 w 1136553"/>
                <a:gd name="connsiteY36" fmla="*/ 67102 h 584123"/>
                <a:gd name="connsiteX37" fmla="*/ 849729 w 1136553"/>
                <a:gd name="connsiteY37" fmla="*/ 74802 h 584123"/>
                <a:gd name="connsiteX38" fmla="*/ 904284 w 1136553"/>
                <a:gd name="connsiteY38" fmla="*/ 133105 h 584123"/>
                <a:gd name="connsiteX39" fmla="*/ 870394 w 1136553"/>
                <a:gd name="connsiteY39" fmla="*/ 177107 h 584123"/>
                <a:gd name="connsiteX40" fmla="*/ 834024 w 1136553"/>
                <a:gd name="connsiteY40" fmla="*/ 174906 h 584123"/>
                <a:gd name="connsiteX41" fmla="*/ 839810 w 1136553"/>
                <a:gd name="connsiteY41" fmla="*/ 225508 h 584123"/>
                <a:gd name="connsiteX42" fmla="*/ 820798 w 1136553"/>
                <a:gd name="connsiteY42" fmla="*/ 254110 h 584123"/>
                <a:gd name="connsiteX43" fmla="*/ 761284 w 1136553"/>
                <a:gd name="connsiteY43" fmla="*/ 290412 h 584123"/>
                <a:gd name="connsiteX44" fmla="*/ 672841 w 1136553"/>
                <a:gd name="connsiteY44" fmla="*/ 396015 h 584123"/>
                <a:gd name="connsiteX45" fmla="*/ 654655 w 1136553"/>
                <a:gd name="connsiteY45" fmla="*/ 438917 h 584123"/>
                <a:gd name="connsiteX46" fmla="*/ 610846 w 1136553"/>
                <a:gd name="connsiteY46" fmla="*/ 432317 h 584123"/>
                <a:gd name="connsiteX47" fmla="*/ 587702 w 1136553"/>
                <a:gd name="connsiteY47" fmla="*/ 397116 h 584123"/>
                <a:gd name="connsiteX48" fmla="*/ 604233 w 1136553"/>
                <a:gd name="connsiteY48" fmla="*/ 380614 h 584123"/>
                <a:gd name="connsiteX49" fmla="*/ 557945 w 1136553"/>
                <a:gd name="connsiteY49" fmla="*/ 336613 h 584123"/>
                <a:gd name="connsiteX50" fmla="*/ 553812 w 1136553"/>
                <a:gd name="connsiteY50" fmla="*/ 443318 h 584123"/>
                <a:gd name="connsiteX51" fmla="*/ 543893 w 1136553"/>
                <a:gd name="connsiteY51" fmla="*/ 470818 h 584123"/>
                <a:gd name="connsiteX52" fmla="*/ 517443 w 1136553"/>
                <a:gd name="connsiteY52" fmla="*/ 455417 h 584123"/>
                <a:gd name="connsiteX53" fmla="*/ 502564 w 1136553"/>
                <a:gd name="connsiteY53" fmla="*/ 369615 h 584123"/>
                <a:gd name="connsiteX54" fmla="*/ 462888 w 1136553"/>
                <a:gd name="connsiteY54" fmla="*/ 363015 h 584123"/>
                <a:gd name="connsiteX55" fmla="*/ 401720 w 1136553"/>
                <a:gd name="connsiteY55" fmla="*/ 418017 h 584123"/>
                <a:gd name="connsiteX56" fmla="*/ 443050 w 1136553"/>
                <a:gd name="connsiteY56" fmla="*/ 401516 h 584123"/>
                <a:gd name="connsiteX57" fmla="*/ 472806 w 1136553"/>
                <a:gd name="connsiteY57" fmla="*/ 452118 h 584123"/>
                <a:gd name="connsiteX58" fmla="*/ 275252 w 1136553"/>
                <a:gd name="connsiteY58" fmla="*/ 438917 h 584123"/>
                <a:gd name="connsiteX59" fmla="*/ 242190 w 1136553"/>
                <a:gd name="connsiteY59" fmla="*/ 460919 h 584123"/>
                <a:gd name="connsiteX60" fmla="*/ 96711 w 1136553"/>
                <a:gd name="connsiteY60" fmla="*/ 509320 h 584123"/>
                <a:gd name="connsiteX61" fmla="*/ 53730 w 1136553"/>
                <a:gd name="connsiteY61" fmla="*/ 418017 h 584123"/>
                <a:gd name="connsiteX62" fmla="*/ 34718 w 1136553"/>
                <a:gd name="connsiteY62" fmla="*/ 419116 h 584123"/>
                <a:gd name="connsiteX63" fmla="*/ 14880 w 1136553"/>
                <a:gd name="connsiteY63" fmla="*/ 405915 h 584123"/>
                <a:gd name="connsiteX64" fmla="*/ 0 w 1136553"/>
                <a:gd name="connsiteY64" fmla="*/ 387215 h 584123"/>
                <a:gd name="connsiteX65" fmla="*/ 4961 w 1136553"/>
                <a:gd name="connsiteY65" fmla="*/ 376214 h 584123"/>
                <a:gd name="connsiteX66" fmla="*/ 76047 w 1136553"/>
                <a:gd name="connsiteY66" fmla="*/ 364114 h 584123"/>
                <a:gd name="connsiteX67" fmla="*/ 76047 w 1136553"/>
                <a:gd name="connsiteY67" fmla="*/ 364114 h 584123"/>
                <a:gd name="connsiteX68" fmla="*/ 345513 w 1136553"/>
                <a:gd name="connsiteY68" fmla="*/ 482919 h 584123"/>
                <a:gd name="connsiteX69" fmla="*/ 70261 w 1136553"/>
                <a:gd name="connsiteY69" fmla="*/ 554422 h 584123"/>
                <a:gd name="connsiteX70" fmla="*/ 115722 w 1136553"/>
                <a:gd name="connsiteY70" fmla="*/ 522521 h 584123"/>
                <a:gd name="connsiteX71" fmla="*/ 274427 w 1136553"/>
                <a:gd name="connsiteY71" fmla="*/ 490620 h 584123"/>
                <a:gd name="connsiteX72" fmla="*/ 441397 w 1136553"/>
                <a:gd name="connsiteY72" fmla="*/ 462018 h 584123"/>
                <a:gd name="connsiteX73" fmla="*/ 494298 w 1136553"/>
                <a:gd name="connsiteY73" fmla="*/ 477419 h 584123"/>
                <a:gd name="connsiteX74" fmla="*/ 494298 w 1136553"/>
                <a:gd name="connsiteY74" fmla="*/ 485119 h 584123"/>
                <a:gd name="connsiteX75" fmla="*/ 345513 w 1136553"/>
                <a:gd name="connsiteY75" fmla="*/ 482919 h 584123"/>
                <a:gd name="connsiteX76" fmla="*/ 770378 w 1136553"/>
                <a:gd name="connsiteY76" fmla="*/ 358614 h 584123"/>
                <a:gd name="connsiteX77" fmla="*/ 872048 w 1136553"/>
                <a:gd name="connsiteY77" fmla="*/ 244210 h 584123"/>
                <a:gd name="connsiteX78" fmla="*/ 942307 w 1136553"/>
                <a:gd name="connsiteY78" fmla="*/ 182607 h 584123"/>
                <a:gd name="connsiteX79" fmla="*/ 973718 w 1136553"/>
                <a:gd name="connsiteY79" fmla="*/ 165006 h 584123"/>
                <a:gd name="connsiteX80" fmla="*/ 877834 w 1136553"/>
                <a:gd name="connsiteY80" fmla="*/ 276111 h 584123"/>
                <a:gd name="connsiteX81" fmla="*/ 837329 w 1136553"/>
                <a:gd name="connsiteY81" fmla="*/ 301412 h 584123"/>
                <a:gd name="connsiteX82" fmla="*/ 781950 w 1136553"/>
                <a:gd name="connsiteY82" fmla="*/ 366314 h 584123"/>
                <a:gd name="connsiteX83" fmla="*/ 662095 w 1136553"/>
                <a:gd name="connsiteY83" fmla="*/ 584123 h 584123"/>
                <a:gd name="connsiteX84" fmla="*/ 655482 w 1136553"/>
                <a:gd name="connsiteY84" fmla="*/ 556623 h 584123"/>
                <a:gd name="connsiteX85" fmla="*/ 770378 w 1136553"/>
                <a:gd name="connsiteY85" fmla="*/ 358614 h 58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136553" h="584123">
                  <a:moveTo>
                    <a:pt x="642257" y="551121"/>
                  </a:moveTo>
                  <a:lnTo>
                    <a:pt x="533974" y="509320"/>
                  </a:lnTo>
                  <a:lnTo>
                    <a:pt x="543067" y="492820"/>
                  </a:lnTo>
                  <a:lnTo>
                    <a:pt x="613326" y="515921"/>
                  </a:lnTo>
                  <a:lnTo>
                    <a:pt x="642257" y="551121"/>
                  </a:lnTo>
                  <a:close/>
                  <a:moveTo>
                    <a:pt x="1049763" y="79202"/>
                  </a:moveTo>
                  <a:lnTo>
                    <a:pt x="1050589" y="79202"/>
                  </a:lnTo>
                  <a:lnTo>
                    <a:pt x="1101011" y="0"/>
                  </a:lnTo>
                  <a:lnTo>
                    <a:pt x="1136553" y="15400"/>
                  </a:lnTo>
                  <a:lnTo>
                    <a:pt x="1049763" y="79202"/>
                  </a:lnTo>
                  <a:close/>
                  <a:moveTo>
                    <a:pt x="76047" y="364114"/>
                  </a:moveTo>
                  <a:lnTo>
                    <a:pt x="78526" y="363015"/>
                  </a:lnTo>
                  <a:lnTo>
                    <a:pt x="212433" y="350913"/>
                  </a:lnTo>
                  <a:lnTo>
                    <a:pt x="211606" y="331113"/>
                  </a:lnTo>
                  <a:lnTo>
                    <a:pt x="286826" y="317912"/>
                  </a:lnTo>
                  <a:lnTo>
                    <a:pt x="285999" y="306912"/>
                  </a:lnTo>
                  <a:lnTo>
                    <a:pt x="414119" y="301412"/>
                  </a:lnTo>
                  <a:lnTo>
                    <a:pt x="477767" y="271711"/>
                  </a:lnTo>
                  <a:lnTo>
                    <a:pt x="514962" y="187006"/>
                  </a:lnTo>
                  <a:lnTo>
                    <a:pt x="487686" y="161705"/>
                  </a:lnTo>
                  <a:lnTo>
                    <a:pt x="548853" y="125404"/>
                  </a:lnTo>
                  <a:lnTo>
                    <a:pt x="573651" y="159505"/>
                  </a:lnTo>
                  <a:lnTo>
                    <a:pt x="631511" y="190307"/>
                  </a:lnTo>
                  <a:lnTo>
                    <a:pt x="600927" y="115504"/>
                  </a:lnTo>
                  <a:lnTo>
                    <a:pt x="651349" y="108903"/>
                  </a:lnTo>
                  <a:lnTo>
                    <a:pt x="681107" y="138605"/>
                  </a:lnTo>
                  <a:lnTo>
                    <a:pt x="686066" y="70402"/>
                  </a:lnTo>
                  <a:lnTo>
                    <a:pt x="714169" y="12100"/>
                  </a:lnTo>
                  <a:lnTo>
                    <a:pt x="734008" y="38500"/>
                  </a:lnTo>
                  <a:lnTo>
                    <a:pt x="727395" y="82503"/>
                  </a:lnTo>
                  <a:lnTo>
                    <a:pt x="753019" y="118805"/>
                  </a:lnTo>
                  <a:lnTo>
                    <a:pt x="706730" y="143005"/>
                  </a:lnTo>
                  <a:lnTo>
                    <a:pt x="705077" y="173807"/>
                  </a:lnTo>
                  <a:lnTo>
                    <a:pt x="733181" y="179306"/>
                  </a:lnTo>
                  <a:lnTo>
                    <a:pt x="795175" y="144106"/>
                  </a:lnTo>
                  <a:lnTo>
                    <a:pt x="848076" y="129804"/>
                  </a:lnTo>
                  <a:lnTo>
                    <a:pt x="818320" y="67102"/>
                  </a:lnTo>
                  <a:lnTo>
                    <a:pt x="849729" y="74802"/>
                  </a:lnTo>
                  <a:lnTo>
                    <a:pt x="904284" y="133105"/>
                  </a:lnTo>
                  <a:lnTo>
                    <a:pt x="870394" y="177107"/>
                  </a:lnTo>
                  <a:lnTo>
                    <a:pt x="834024" y="174906"/>
                  </a:lnTo>
                  <a:lnTo>
                    <a:pt x="839810" y="225508"/>
                  </a:lnTo>
                  <a:lnTo>
                    <a:pt x="820798" y="254110"/>
                  </a:lnTo>
                  <a:lnTo>
                    <a:pt x="761284" y="290412"/>
                  </a:lnTo>
                  <a:lnTo>
                    <a:pt x="672841" y="396015"/>
                  </a:lnTo>
                  <a:lnTo>
                    <a:pt x="654655" y="438917"/>
                  </a:lnTo>
                  <a:lnTo>
                    <a:pt x="610846" y="432317"/>
                  </a:lnTo>
                  <a:lnTo>
                    <a:pt x="587702" y="397116"/>
                  </a:lnTo>
                  <a:lnTo>
                    <a:pt x="604233" y="380614"/>
                  </a:lnTo>
                  <a:lnTo>
                    <a:pt x="557945" y="336613"/>
                  </a:lnTo>
                  <a:lnTo>
                    <a:pt x="553812" y="443318"/>
                  </a:lnTo>
                  <a:lnTo>
                    <a:pt x="543893" y="470818"/>
                  </a:lnTo>
                  <a:lnTo>
                    <a:pt x="517443" y="455417"/>
                  </a:lnTo>
                  <a:lnTo>
                    <a:pt x="502564" y="369615"/>
                  </a:lnTo>
                  <a:lnTo>
                    <a:pt x="462888" y="363015"/>
                  </a:lnTo>
                  <a:lnTo>
                    <a:pt x="401720" y="418017"/>
                  </a:lnTo>
                  <a:lnTo>
                    <a:pt x="443050" y="401516"/>
                  </a:lnTo>
                  <a:lnTo>
                    <a:pt x="472806" y="452118"/>
                  </a:lnTo>
                  <a:lnTo>
                    <a:pt x="275252" y="438917"/>
                  </a:lnTo>
                  <a:lnTo>
                    <a:pt x="242190" y="460919"/>
                  </a:lnTo>
                  <a:lnTo>
                    <a:pt x="96711" y="509320"/>
                  </a:lnTo>
                  <a:lnTo>
                    <a:pt x="53730" y="418017"/>
                  </a:lnTo>
                  <a:lnTo>
                    <a:pt x="34718" y="419116"/>
                  </a:lnTo>
                  <a:lnTo>
                    <a:pt x="14880" y="405915"/>
                  </a:lnTo>
                  <a:lnTo>
                    <a:pt x="0" y="387215"/>
                  </a:lnTo>
                  <a:lnTo>
                    <a:pt x="4961" y="376214"/>
                  </a:lnTo>
                  <a:lnTo>
                    <a:pt x="76047" y="364114"/>
                  </a:lnTo>
                  <a:lnTo>
                    <a:pt x="76047" y="364114"/>
                  </a:lnTo>
                  <a:close/>
                  <a:moveTo>
                    <a:pt x="345513" y="482919"/>
                  </a:moveTo>
                  <a:lnTo>
                    <a:pt x="70261" y="554422"/>
                  </a:lnTo>
                  <a:lnTo>
                    <a:pt x="115722" y="522521"/>
                  </a:lnTo>
                  <a:lnTo>
                    <a:pt x="274427" y="490620"/>
                  </a:lnTo>
                  <a:lnTo>
                    <a:pt x="441397" y="462018"/>
                  </a:lnTo>
                  <a:lnTo>
                    <a:pt x="494298" y="477419"/>
                  </a:lnTo>
                  <a:lnTo>
                    <a:pt x="494298" y="485119"/>
                  </a:lnTo>
                  <a:lnTo>
                    <a:pt x="345513" y="482919"/>
                  </a:lnTo>
                  <a:close/>
                  <a:moveTo>
                    <a:pt x="770378" y="358614"/>
                  </a:moveTo>
                  <a:lnTo>
                    <a:pt x="872048" y="244210"/>
                  </a:lnTo>
                  <a:lnTo>
                    <a:pt x="942307" y="182607"/>
                  </a:lnTo>
                  <a:lnTo>
                    <a:pt x="973718" y="165006"/>
                  </a:lnTo>
                  <a:lnTo>
                    <a:pt x="877834" y="276111"/>
                  </a:lnTo>
                  <a:lnTo>
                    <a:pt x="837329" y="301412"/>
                  </a:lnTo>
                  <a:lnTo>
                    <a:pt x="781950" y="366314"/>
                  </a:lnTo>
                  <a:lnTo>
                    <a:pt x="662095" y="584123"/>
                  </a:lnTo>
                  <a:lnTo>
                    <a:pt x="655482" y="556623"/>
                  </a:lnTo>
                  <a:lnTo>
                    <a:pt x="770378" y="358614"/>
                  </a:lnTo>
                  <a:close/>
                </a:path>
              </a:pathLst>
            </a:custGeom>
            <a:solidFill>
              <a:srgbClr val="00AFDB"/>
            </a:solidFill>
            <a:ln w="5601" cap="flat">
              <a:solidFill>
                <a:srgbClr val="00AFD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5388936F-259D-DAD8-5F2C-3BABECE0ECC4}"/>
              </a:ext>
            </a:extLst>
          </p:cNvPr>
          <p:cNvSpPr/>
          <p:nvPr/>
        </p:nvSpPr>
        <p:spPr>
          <a:xfrm>
            <a:off x="8118663" y="2570293"/>
            <a:ext cx="522551" cy="495095"/>
          </a:xfrm>
          <a:custGeom>
            <a:avLst/>
            <a:gdLst>
              <a:gd name="connsiteX0" fmla="*/ 6612 w 653001"/>
              <a:gd name="connsiteY0" fmla="*/ 88004 h 511520"/>
              <a:gd name="connsiteX1" fmla="*/ 68607 w 653001"/>
              <a:gd name="connsiteY1" fmla="*/ 12100 h 511520"/>
              <a:gd name="connsiteX2" fmla="*/ 80179 w 653001"/>
              <a:gd name="connsiteY2" fmla="*/ 0 h 511520"/>
              <a:gd name="connsiteX3" fmla="*/ 86790 w 653001"/>
              <a:gd name="connsiteY3" fmla="*/ 22001 h 511520"/>
              <a:gd name="connsiteX4" fmla="*/ 203340 w 653001"/>
              <a:gd name="connsiteY4" fmla="*/ 84703 h 511520"/>
              <a:gd name="connsiteX5" fmla="*/ 219871 w 653001"/>
              <a:gd name="connsiteY5" fmla="*/ 123205 h 511520"/>
              <a:gd name="connsiteX6" fmla="*/ 214911 w 653001"/>
              <a:gd name="connsiteY6" fmla="*/ 168307 h 511520"/>
              <a:gd name="connsiteX7" fmla="*/ 278558 w 653001"/>
              <a:gd name="connsiteY7" fmla="*/ 163907 h 511520"/>
              <a:gd name="connsiteX8" fmla="*/ 285171 w 653001"/>
              <a:gd name="connsiteY8" fmla="*/ 179308 h 511520"/>
              <a:gd name="connsiteX9" fmla="*/ 367829 w 653001"/>
              <a:gd name="connsiteY9" fmla="*/ 158407 h 511520"/>
              <a:gd name="connsiteX10" fmla="*/ 387667 w 653001"/>
              <a:gd name="connsiteY10" fmla="*/ 217809 h 511520"/>
              <a:gd name="connsiteX11" fmla="*/ 369482 w 653001"/>
              <a:gd name="connsiteY11" fmla="*/ 259611 h 511520"/>
              <a:gd name="connsiteX12" fmla="*/ 409159 w 653001"/>
              <a:gd name="connsiteY12" fmla="*/ 262910 h 511520"/>
              <a:gd name="connsiteX13" fmla="*/ 471979 w 653001"/>
              <a:gd name="connsiteY13" fmla="*/ 207908 h 511520"/>
              <a:gd name="connsiteX14" fmla="*/ 494296 w 653001"/>
              <a:gd name="connsiteY14" fmla="*/ 214508 h 511520"/>
              <a:gd name="connsiteX15" fmla="*/ 531493 w 653001"/>
              <a:gd name="connsiteY15" fmla="*/ 317912 h 511520"/>
              <a:gd name="connsiteX16" fmla="*/ 581089 w 653001"/>
              <a:gd name="connsiteY16" fmla="*/ 267310 h 511520"/>
              <a:gd name="connsiteX17" fmla="*/ 583567 w 653001"/>
              <a:gd name="connsiteY17" fmla="*/ 224408 h 511520"/>
              <a:gd name="connsiteX18" fmla="*/ 653002 w 653001"/>
              <a:gd name="connsiteY18" fmla="*/ 249711 h 511520"/>
              <a:gd name="connsiteX19" fmla="*/ 612499 w 653001"/>
              <a:gd name="connsiteY19" fmla="*/ 323413 h 511520"/>
              <a:gd name="connsiteX20" fmla="*/ 624071 w 653001"/>
              <a:gd name="connsiteY20" fmla="*/ 345414 h 511520"/>
              <a:gd name="connsiteX21" fmla="*/ 570343 w 653001"/>
              <a:gd name="connsiteY21" fmla="*/ 433417 h 511520"/>
              <a:gd name="connsiteX22" fmla="*/ 572822 w 653001"/>
              <a:gd name="connsiteY22" fmla="*/ 451018 h 511520"/>
              <a:gd name="connsiteX23" fmla="*/ 433131 w 653001"/>
              <a:gd name="connsiteY23" fmla="*/ 511520 h 511520"/>
              <a:gd name="connsiteX24" fmla="*/ 259547 w 653001"/>
              <a:gd name="connsiteY24" fmla="*/ 416917 h 511520"/>
              <a:gd name="connsiteX25" fmla="*/ 241363 w 653001"/>
              <a:gd name="connsiteY25" fmla="*/ 422417 h 511520"/>
              <a:gd name="connsiteX26" fmla="*/ 199207 w 653001"/>
              <a:gd name="connsiteY26" fmla="*/ 389416 h 511520"/>
              <a:gd name="connsiteX27" fmla="*/ 164490 w 653001"/>
              <a:gd name="connsiteY27" fmla="*/ 388315 h 511520"/>
              <a:gd name="connsiteX28" fmla="*/ 158704 w 653001"/>
              <a:gd name="connsiteY28" fmla="*/ 357515 h 511520"/>
              <a:gd name="connsiteX29" fmla="*/ 62820 w 653001"/>
              <a:gd name="connsiteY29" fmla="*/ 317912 h 511520"/>
              <a:gd name="connsiteX30" fmla="*/ 68607 w 653001"/>
              <a:gd name="connsiteY30" fmla="*/ 210108 h 511520"/>
              <a:gd name="connsiteX31" fmla="*/ 0 w 653001"/>
              <a:gd name="connsiteY31" fmla="*/ 95704 h 511520"/>
              <a:gd name="connsiteX32" fmla="*/ 6612 w 653001"/>
              <a:gd name="connsiteY32" fmla="*/ 88004 h 51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53001" h="511520">
                <a:moveTo>
                  <a:pt x="6612" y="88004"/>
                </a:moveTo>
                <a:lnTo>
                  <a:pt x="68607" y="12100"/>
                </a:lnTo>
                <a:lnTo>
                  <a:pt x="80179" y="0"/>
                </a:lnTo>
                <a:lnTo>
                  <a:pt x="86790" y="22001"/>
                </a:lnTo>
                <a:lnTo>
                  <a:pt x="203340" y="84703"/>
                </a:lnTo>
                <a:lnTo>
                  <a:pt x="219871" y="123205"/>
                </a:lnTo>
                <a:lnTo>
                  <a:pt x="214911" y="168307"/>
                </a:lnTo>
                <a:lnTo>
                  <a:pt x="278558" y="163907"/>
                </a:lnTo>
                <a:lnTo>
                  <a:pt x="285171" y="179308"/>
                </a:lnTo>
                <a:lnTo>
                  <a:pt x="367829" y="158407"/>
                </a:lnTo>
                <a:lnTo>
                  <a:pt x="387667" y="217809"/>
                </a:lnTo>
                <a:lnTo>
                  <a:pt x="369482" y="259611"/>
                </a:lnTo>
                <a:lnTo>
                  <a:pt x="409159" y="262910"/>
                </a:lnTo>
                <a:lnTo>
                  <a:pt x="471979" y="207908"/>
                </a:lnTo>
                <a:lnTo>
                  <a:pt x="494296" y="214508"/>
                </a:lnTo>
                <a:lnTo>
                  <a:pt x="531493" y="317912"/>
                </a:lnTo>
                <a:lnTo>
                  <a:pt x="581089" y="267310"/>
                </a:lnTo>
                <a:lnTo>
                  <a:pt x="583567" y="224408"/>
                </a:lnTo>
                <a:lnTo>
                  <a:pt x="653002" y="249711"/>
                </a:lnTo>
                <a:lnTo>
                  <a:pt x="612499" y="323413"/>
                </a:lnTo>
                <a:lnTo>
                  <a:pt x="624071" y="345414"/>
                </a:lnTo>
                <a:lnTo>
                  <a:pt x="570343" y="433417"/>
                </a:lnTo>
                <a:lnTo>
                  <a:pt x="572822" y="451018"/>
                </a:lnTo>
                <a:lnTo>
                  <a:pt x="433131" y="511520"/>
                </a:lnTo>
                <a:lnTo>
                  <a:pt x="259547" y="416917"/>
                </a:lnTo>
                <a:lnTo>
                  <a:pt x="241363" y="422417"/>
                </a:lnTo>
                <a:lnTo>
                  <a:pt x="199207" y="389416"/>
                </a:lnTo>
                <a:lnTo>
                  <a:pt x="164490" y="388315"/>
                </a:lnTo>
                <a:lnTo>
                  <a:pt x="158704" y="357515"/>
                </a:lnTo>
                <a:lnTo>
                  <a:pt x="62820" y="317912"/>
                </a:lnTo>
                <a:lnTo>
                  <a:pt x="68607" y="210108"/>
                </a:lnTo>
                <a:lnTo>
                  <a:pt x="0" y="95704"/>
                </a:lnTo>
                <a:lnTo>
                  <a:pt x="6612" y="88004"/>
                </a:lnTo>
                <a:close/>
              </a:path>
            </a:pathLst>
          </a:custGeom>
          <a:solidFill>
            <a:srgbClr val="00AFDB"/>
          </a:solidFill>
          <a:ln w="5601" cap="flat">
            <a:solidFill>
              <a:srgbClr val="00AFDB"/>
            </a:solidFill>
            <a:prstDash val="solid"/>
            <a:miter/>
          </a:ln>
        </p:spPr>
        <p:txBody>
          <a:bodyPr rtlCol="0" anchor="ctr"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95AB292-57B4-4395-E70F-315D50B63DDD}"/>
              </a:ext>
            </a:extLst>
          </p:cNvPr>
          <p:cNvSpPr>
            <a:spLocks/>
          </p:cNvSpPr>
          <p:nvPr/>
        </p:nvSpPr>
        <p:spPr>
          <a:xfrm>
            <a:off x="7882524" y="2861860"/>
            <a:ext cx="497415" cy="609020"/>
          </a:xfrm>
          <a:custGeom>
            <a:avLst/>
            <a:gdLst>
              <a:gd name="connsiteX0" fmla="*/ 317408 w 621590"/>
              <a:gd name="connsiteY0" fmla="*/ 614925 h 629225"/>
              <a:gd name="connsiteX1" fmla="*/ 281039 w 621590"/>
              <a:gd name="connsiteY1" fmla="*/ 601724 h 629225"/>
              <a:gd name="connsiteX2" fmla="*/ 229789 w 621590"/>
              <a:gd name="connsiteY2" fmla="*/ 508221 h 629225"/>
              <a:gd name="connsiteX3" fmla="*/ 192594 w 621590"/>
              <a:gd name="connsiteY3" fmla="*/ 419117 h 629225"/>
              <a:gd name="connsiteX4" fmla="*/ 199205 w 621590"/>
              <a:gd name="connsiteY4" fmla="*/ 398217 h 629225"/>
              <a:gd name="connsiteX5" fmla="*/ 145477 w 621590"/>
              <a:gd name="connsiteY5" fmla="*/ 378415 h 629225"/>
              <a:gd name="connsiteX6" fmla="*/ 91749 w 621590"/>
              <a:gd name="connsiteY6" fmla="*/ 334414 h 629225"/>
              <a:gd name="connsiteX7" fmla="*/ 11571 w 621590"/>
              <a:gd name="connsiteY7" fmla="*/ 234310 h 629225"/>
              <a:gd name="connsiteX8" fmla="*/ 0 w 621590"/>
              <a:gd name="connsiteY8" fmla="*/ 229910 h 629225"/>
              <a:gd name="connsiteX9" fmla="*/ 21490 w 621590"/>
              <a:gd name="connsiteY9" fmla="*/ 212309 h 629225"/>
              <a:gd name="connsiteX10" fmla="*/ 38848 w 621590"/>
              <a:gd name="connsiteY10" fmla="*/ 198008 h 629225"/>
              <a:gd name="connsiteX11" fmla="*/ 183500 w 621590"/>
              <a:gd name="connsiteY11" fmla="*/ 92404 h 629225"/>
              <a:gd name="connsiteX12" fmla="*/ 226483 w 621590"/>
              <a:gd name="connsiteY12" fmla="*/ 41803 h 629225"/>
              <a:gd name="connsiteX13" fmla="*/ 274425 w 621590"/>
              <a:gd name="connsiteY13" fmla="*/ 35202 h 629225"/>
              <a:gd name="connsiteX14" fmla="*/ 308315 w 621590"/>
              <a:gd name="connsiteY14" fmla="*/ 0 h 629225"/>
              <a:gd name="connsiteX15" fmla="*/ 348817 w 621590"/>
              <a:gd name="connsiteY15" fmla="*/ 16500 h 629225"/>
              <a:gd name="connsiteX16" fmla="*/ 444701 w 621590"/>
              <a:gd name="connsiteY16" fmla="*/ 56103 h 629225"/>
              <a:gd name="connsiteX17" fmla="*/ 450487 w 621590"/>
              <a:gd name="connsiteY17" fmla="*/ 86903 h 629225"/>
              <a:gd name="connsiteX18" fmla="*/ 485205 w 621590"/>
              <a:gd name="connsiteY18" fmla="*/ 88004 h 629225"/>
              <a:gd name="connsiteX19" fmla="*/ 527361 w 621590"/>
              <a:gd name="connsiteY19" fmla="*/ 121005 h 629225"/>
              <a:gd name="connsiteX20" fmla="*/ 507522 w 621590"/>
              <a:gd name="connsiteY20" fmla="*/ 167208 h 629225"/>
              <a:gd name="connsiteX21" fmla="*/ 533147 w 621590"/>
              <a:gd name="connsiteY21" fmla="*/ 181508 h 629225"/>
              <a:gd name="connsiteX22" fmla="*/ 529839 w 621590"/>
              <a:gd name="connsiteY22" fmla="*/ 243110 h 629225"/>
              <a:gd name="connsiteX23" fmla="*/ 554637 w 621590"/>
              <a:gd name="connsiteY23" fmla="*/ 282711 h 629225"/>
              <a:gd name="connsiteX24" fmla="*/ 599273 w 621590"/>
              <a:gd name="connsiteY24" fmla="*/ 309113 h 629225"/>
              <a:gd name="connsiteX25" fmla="*/ 621590 w 621590"/>
              <a:gd name="connsiteY25" fmla="*/ 344314 h 629225"/>
              <a:gd name="connsiteX26" fmla="*/ 578608 w 621590"/>
              <a:gd name="connsiteY26" fmla="*/ 344314 h 629225"/>
              <a:gd name="connsiteX27" fmla="*/ 530666 w 621590"/>
              <a:gd name="connsiteY27" fmla="*/ 388315 h 629225"/>
              <a:gd name="connsiteX28" fmla="*/ 533973 w 621590"/>
              <a:gd name="connsiteY28" fmla="*/ 466420 h 629225"/>
              <a:gd name="connsiteX29" fmla="*/ 518267 w 621590"/>
              <a:gd name="connsiteY29" fmla="*/ 512621 h 629225"/>
              <a:gd name="connsiteX30" fmla="*/ 471152 w 621590"/>
              <a:gd name="connsiteY30" fmla="*/ 548922 h 629225"/>
              <a:gd name="connsiteX31" fmla="*/ 452967 w 621590"/>
              <a:gd name="connsiteY31" fmla="*/ 599524 h 629225"/>
              <a:gd name="connsiteX32" fmla="*/ 412465 w 621590"/>
              <a:gd name="connsiteY32" fmla="*/ 564324 h 629225"/>
              <a:gd name="connsiteX33" fmla="*/ 355430 w 621590"/>
              <a:gd name="connsiteY33" fmla="*/ 629226 h 629225"/>
              <a:gd name="connsiteX34" fmla="*/ 317408 w 621590"/>
              <a:gd name="connsiteY34" fmla="*/ 614925 h 62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21590" h="629225">
                <a:moveTo>
                  <a:pt x="317408" y="614925"/>
                </a:moveTo>
                <a:lnTo>
                  <a:pt x="281039" y="601724"/>
                </a:lnTo>
                <a:lnTo>
                  <a:pt x="229789" y="508221"/>
                </a:lnTo>
                <a:lnTo>
                  <a:pt x="192594" y="419117"/>
                </a:lnTo>
                <a:lnTo>
                  <a:pt x="199205" y="398217"/>
                </a:lnTo>
                <a:lnTo>
                  <a:pt x="145477" y="378415"/>
                </a:lnTo>
                <a:lnTo>
                  <a:pt x="91749" y="334414"/>
                </a:lnTo>
                <a:lnTo>
                  <a:pt x="11571" y="234310"/>
                </a:lnTo>
                <a:lnTo>
                  <a:pt x="0" y="229910"/>
                </a:lnTo>
                <a:lnTo>
                  <a:pt x="21490" y="212309"/>
                </a:lnTo>
                <a:lnTo>
                  <a:pt x="38848" y="198008"/>
                </a:lnTo>
                <a:lnTo>
                  <a:pt x="183500" y="92404"/>
                </a:lnTo>
                <a:lnTo>
                  <a:pt x="226483" y="41803"/>
                </a:lnTo>
                <a:lnTo>
                  <a:pt x="274425" y="35202"/>
                </a:lnTo>
                <a:lnTo>
                  <a:pt x="308315" y="0"/>
                </a:lnTo>
                <a:lnTo>
                  <a:pt x="348817" y="16500"/>
                </a:lnTo>
                <a:lnTo>
                  <a:pt x="444701" y="56103"/>
                </a:lnTo>
                <a:lnTo>
                  <a:pt x="450487" y="86903"/>
                </a:lnTo>
                <a:lnTo>
                  <a:pt x="485205" y="88004"/>
                </a:lnTo>
                <a:lnTo>
                  <a:pt x="527361" y="121005"/>
                </a:lnTo>
                <a:lnTo>
                  <a:pt x="507522" y="167208"/>
                </a:lnTo>
                <a:lnTo>
                  <a:pt x="533147" y="181508"/>
                </a:lnTo>
                <a:lnTo>
                  <a:pt x="529839" y="243110"/>
                </a:lnTo>
                <a:lnTo>
                  <a:pt x="554637" y="282711"/>
                </a:lnTo>
                <a:lnTo>
                  <a:pt x="599273" y="309113"/>
                </a:lnTo>
                <a:lnTo>
                  <a:pt x="621590" y="344314"/>
                </a:lnTo>
                <a:lnTo>
                  <a:pt x="578608" y="344314"/>
                </a:lnTo>
                <a:lnTo>
                  <a:pt x="530666" y="388315"/>
                </a:lnTo>
                <a:lnTo>
                  <a:pt x="533973" y="466420"/>
                </a:lnTo>
                <a:lnTo>
                  <a:pt x="518267" y="512621"/>
                </a:lnTo>
                <a:lnTo>
                  <a:pt x="471152" y="548922"/>
                </a:lnTo>
                <a:lnTo>
                  <a:pt x="452967" y="599524"/>
                </a:lnTo>
                <a:lnTo>
                  <a:pt x="412465" y="564324"/>
                </a:lnTo>
                <a:lnTo>
                  <a:pt x="355430" y="629226"/>
                </a:lnTo>
                <a:lnTo>
                  <a:pt x="317408" y="614925"/>
                </a:lnTo>
                <a:close/>
              </a:path>
            </a:pathLst>
          </a:custGeom>
          <a:solidFill>
            <a:srgbClr val="00AFDB"/>
          </a:solidFill>
          <a:ln w="5601" cap="flat">
            <a:solidFill>
              <a:srgbClr val="00AFDB"/>
            </a:solidFill>
            <a:prstDash val="solid"/>
            <a:miter/>
          </a:ln>
        </p:spPr>
        <p:txBody>
          <a:bodyPr rtlCol="0" anchor="ctr"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FD48504-DB00-A9C9-B51B-3B62190F61CF}"/>
              </a:ext>
            </a:extLst>
          </p:cNvPr>
          <p:cNvSpPr>
            <a:spLocks/>
          </p:cNvSpPr>
          <p:nvPr/>
        </p:nvSpPr>
        <p:spPr>
          <a:xfrm>
            <a:off x="8287173" y="2967919"/>
            <a:ext cx="588697" cy="622861"/>
          </a:xfrm>
          <a:custGeom>
            <a:avLst/>
            <a:gdLst>
              <a:gd name="connsiteX0" fmla="*/ 312449 w 735659"/>
              <a:gd name="connsiteY0" fmla="*/ 598423 h 643525"/>
              <a:gd name="connsiteX1" fmla="*/ 245496 w 735659"/>
              <a:gd name="connsiteY1" fmla="*/ 539021 h 643525"/>
              <a:gd name="connsiteX2" fmla="*/ 10745 w 735659"/>
              <a:gd name="connsiteY2" fmla="*/ 397116 h 643525"/>
              <a:gd name="connsiteX3" fmla="*/ 26451 w 735659"/>
              <a:gd name="connsiteY3" fmla="*/ 350914 h 643525"/>
              <a:gd name="connsiteX4" fmla="*/ 23144 w 735659"/>
              <a:gd name="connsiteY4" fmla="*/ 272810 h 643525"/>
              <a:gd name="connsiteX5" fmla="*/ 71086 w 735659"/>
              <a:gd name="connsiteY5" fmla="*/ 228809 h 643525"/>
              <a:gd name="connsiteX6" fmla="*/ 114068 w 735659"/>
              <a:gd name="connsiteY6" fmla="*/ 228809 h 643525"/>
              <a:gd name="connsiteX7" fmla="*/ 91751 w 735659"/>
              <a:gd name="connsiteY7" fmla="*/ 193608 h 643525"/>
              <a:gd name="connsiteX8" fmla="*/ 47115 w 735659"/>
              <a:gd name="connsiteY8" fmla="*/ 167206 h 643525"/>
              <a:gd name="connsiteX9" fmla="*/ 22317 w 735659"/>
              <a:gd name="connsiteY9" fmla="*/ 127605 h 643525"/>
              <a:gd name="connsiteX10" fmla="*/ 25625 w 735659"/>
              <a:gd name="connsiteY10" fmla="*/ 66003 h 643525"/>
              <a:gd name="connsiteX11" fmla="*/ 0 w 735659"/>
              <a:gd name="connsiteY11" fmla="*/ 51703 h 643525"/>
              <a:gd name="connsiteX12" fmla="*/ 19839 w 735659"/>
              <a:gd name="connsiteY12" fmla="*/ 5500 h 643525"/>
              <a:gd name="connsiteX13" fmla="*/ 38023 w 735659"/>
              <a:gd name="connsiteY13" fmla="*/ 0 h 643525"/>
              <a:gd name="connsiteX14" fmla="*/ 211606 w 735659"/>
              <a:gd name="connsiteY14" fmla="*/ 94603 h 643525"/>
              <a:gd name="connsiteX15" fmla="*/ 351298 w 735659"/>
              <a:gd name="connsiteY15" fmla="*/ 34101 h 643525"/>
              <a:gd name="connsiteX16" fmla="*/ 453795 w 735659"/>
              <a:gd name="connsiteY16" fmla="*/ 30801 h 643525"/>
              <a:gd name="connsiteX17" fmla="*/ 559597 w 735659"/>
              <a:gd name="connsiteY17" fmla="*/ 28600 h 643525"/>
              <a:gd name="connsiteX18" fmla="*/ 597620 w 735659"/>
              <a:gd name="connsiteY18" fmla="*/ 72603 h 643525"/>
              <a:gd name="connsiteX19" fmla="*/ 593488 w 735659"/>
              <a:gd name="connsiteY19" fmla="*/ 100104 h 643525"/>
              <a:gd name="connsiteX20" fmla="*/ 637296 w 735659"/>
              <a:gd name="connsiteY20" fmla="*/ 156206 h 643525"/>
              <a:gd name="connsiteX21" fmla="*/ 668706 w 735659"/>
              <a:gd name="connsiteY21" fmla="*/ 163907 h 643525"/>
              <a:gd name="connsiteX22" fmla="*/ 735659 w 735659"/>
              <a:gd name="connsiteY22" fmla="*/ 210108 h 643525"/>
              <a:gd name="connsiteX23" fmla="*/ 729873 w 735659"/>
              <a:gd name="connsiteY23" fmla="*/ 232110 h 643525"/>
              <a:gd name="connsiteX24" fmla="*/ 617458 w 735659"/>
              <a:gd name="connsiteY24" fmla="*/ 222208 h 643525"/>
              <a:gd name="connsiteX25" fmla="*/ 555464 w 735659"/>
              <a:gd name="connsiteY25" fmla="*/ 259611 h 643525"/>
              <a:gd name="connsiteX26" fmla="*/ 597620 w 735659"/>
              <a:gd name="connsiteY26" fmla="*/ 292611 h 643525"/>
              <a:gd name="connsiteX27" fmla="*/ 585221 w 735659"/>
              <a:gd name="connsiteY27" fmla="*/ 326713 h 643525"/>
              <a:gd name="connsiteX28" fmla="*/ 613325 w 735659"/>
              <a:gd name="connsiteY28" fmla="*/ 353114 h 643525"/>
              <a:gd name="connsiteX29" fmla="*/ 600100 w 735659"/>
              <a:gd name="connsiteY29" fmla="*/ 378415 h 643525"/>
              <a:gd name="connsiteX30" fmla="*/ 628204 w 735659"/>
              <a:gd name="connsiteY30" fmla="*/ 402615 h 643525"/>
              <a:gd name="connsiteX31" fmla="*/ 607539 w 735659"/>
              <a:gd name="connsiteY31" fmla="*/ 414717 h 643525"/>
              <a:gd name="connsiteX32" fmla="*/ 556291 w 735659"/>
              <a:gd name="connsiteY32" fmla="*/ 390515 h 643525"/>
              <a:gd name="connsiteX33" fmla="*/ 557944 w 735659"/>
              <a:gd name="connsiteY33" fmla="*/ 361915 h 643525"/>
              <a:gd name="connsiteX34" fmla="*/ 446355 w 735659"/>
              <a:gd name="connsiteY34" fmla="*/ 389416 h 643525"/>
              <a:gd name="connsiteX35" fmla="*/ 381881 w 735659"/>
              <a:gd name="connsiteY35" fmla="*/ 347613 h 643525"/>
              <a:gd name="connsiteX36" fmla="*/ 301702 w 735659"/>
              <a:gd name="connsiteY36" fmla="*/ 333313 h 643525"/>
              <a:gd name="connsiteX37" fmla="*/ 206646 w 735659"/>
              <a:gd name="connsiteY37" fmla="*/ 295912 h 643525"/>
              <a:gd name="connsiteX38" fmla="*/ 147958 w 735659"/>
              <a:gd name="connsiteY38" fmla="*/ 250810 h 643525"/>
              <a:gd name="connsiteX39" fmla="*/ 175237 w 735659"/>
              <a:gd name="connsiteY39" fmla="*/ 303612 h 643525"/>
              <a:gd name="connsiteX40" fmla="*/ 206646 w 735659"/>
              <a:gd name="connsiteY40" fmla="*/ 315712 h 643525"/>
              <a:gd name="connsiteX41" fmla="*/ 226484 w 735659"/>
              <a:gd name="connsiteY41" fmla="*/ 369615 h 643525"/>
              <a:gd name="connsiteX42" fmla="*/ 257068 w 735659"/>
              <a:gd name="connsiteY42" fmla="*/ 350914 h 643525"/>
              <a:gd name="connsiteX43" fmla="*/ 299224 w 735659"/>
              <a:gd name="connsiteY43" fmla="*/ 360814 h 643525"/>
              <a:gd name="connsiteX44" fmla="*/ 388495 w 735659"/>
              <a:gd name="connsiteY44" fmla="*/ 418016 h 643525"/>
              <a:gd name="connsiteX45" fmla="*/ 448835 w 735659"/>
              <a:gd name="connsiteY45" fmla="*/ 431217 h 643525"/>
              <a:gd name="connsiteX46" fmla="*/ 513309 w 735659"/>
              <a:gd name="connsiteY46" fmla="*/ 468618 h 643525"/>
              <a:gd name="connsiteX47" fmla="*/ 600925 w 735659"/>
              <a:gd name="connsiteY47" fmla="*/ 487320 h 643525"/>
              <a:gd name="connsiteX48" fmla="*/ 598447 w 735659"/>
              <a:gd name="connsiteY48" fmla="*/ 559922 h 643525"/>
              <a:gd name="connsiteX49" fmla="*/ 579435 w 735659"/>
              <a:gd name="connsiteY49" fmla="*/ 614924 h 643525"/>
              <a:gd name="connsiteX50" fmla="*/ 364523 w 735659"/>
              <a:gd name="connsiteY50" fmla="*/ 643526 h 643525"/>
              <a:gd name="connsiteX51" fmla="*/ 312449 w 735659"/>
              <a:gd name="connsiteY51" fmla="*/ 598423 h 643525"/>
              <a:gd name="connsiteX52" fmla="*/ 312449 w 735659"/>
              <a:gd name="connsiteY52" fmla="*/ 598423 h 64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35659" h="643525">
                <a:moveTo>
                  <a:pt x="312449" y="598423"/>
                </a:moveTo>
                <a:lnTo>
                  <a:pt x="245496" y="539021"/>
                </a:lnTo>
                <a:lnTo>
                  <a:pt x="10745" y="397116"/>
                </a:lnTo>
                <a:lnTo>
                  <a:pt x="26451" y="350914"/>
                </a:lnTo>
                <a:lnTo>
                  <a:pt x="23144" y="272810"/>
                </a:lnTo>
                <a:lnTo>
                  <a:pt x="71086" y="228809"/>
                </a:lnTo>
                <a:lnTo>
                  <a:pt x="114068" y="228809"/>
                </a:lnTo>
                <a:lnTo>
                  <a:pt x="91751" y="193608"/>
                </a:lnTo>
                <a:lnTo>
                  <a:pt x="47115" y="167206"/>
                </a:lnTo>
                <a:lnTo>
                  <a:pt x="22317" y="127605"/>
                </a:lnTo>
                <a:lnTo>
                  <a:pt x="25625" y="66003"/>
                </a:lnTo>
                <a:lnTo>
                  <a:pt x="0" y="51703"/>
                </a:lnTo>
                <a:lnTo>
                  <a:pt x="19839" y="5500"/>
                </a:lnTo>
                <a:lnTo>
                  <a:pt x="38023" y="0"/>
                </a:lnTo>
                <a:lnTo>
                  <a:pt x="211606" y="94603"/>
                </a:lnTo>
                <a:lnTo>
                  <a:pt x="351298" y="34101"/>
                </a:lnTo>
                <a:lnTo>
                  <a:pt x="453795" y="30801"/>
                </a:lnTo>
                <a:lnTo>
                  <a:pt x="559597" y="28600"/>
                </a:lnTo>
                <a:lnTo>
                  <a:pt x="597620" y="72603"/>
                </a:lnTo>
                <a:lnTo>
                  <a:pt x="593488" y="100104"/>
                </a:lnTo>
                <a:lnTo>
                  <a:pt x="637296" y="156206"/>
                </a:lnTo>
                <a:lnTo>
                  <a:pt x="668706" y="163907"/>
                </a:lnTo>
                <a:lnTo>
                  <a:pt x="735659" y="210108"/>
                </a:lnTo>
                <a:lnTo>
                  <a:pt x="729873" y="232110"/>
                </a:lnTo>
                <a:lnTo>
                  <a:pt x="617458" y="222208"/>
                </a:lnTo>
                <a:lnTo>
                  <a:pt x="555464" y="259611"/>
                </a:lnTo>
                <a:lnTo>
                  <a:pt x="597620" y="292611"/>
                </a:lnTo>
                <a:lnTo>
                  <a:pt x="585221" y="326713"/>
                </a:lnTo>
                <a:lnTo>
                  <a:pt x="613325" y="353114"/>
                </a:lnTo>
                <a:lnTo>
                  <a:pt x="600100" y="378415"/>
                </a:lnTo>
                <a:lnTo>
                  <a:pt x="628204" y="402615"/>
                </a:lnTo>
                <a:lnTo>
                  <a:pt x="607539" y="414717"/>
                </a:lnTo>
                <a:lnTo>
                  <a:pt x="556291" y="390515"/>
                </a:lnTo>
                <a:lnTo>
                  <a:pt x="557944" y="361915"/>
                </a:lnTo>
                <a:lnTo>
                  <a:pt x="446355" y="389416"/>
                </a:lnTo>
                <a:lnTo>
                  <a:pt x="381881" y="347613"/>
                </a:lnTo>
                <a:lnTo>
                  <a:pt x="301702" y="333313"/>
                </a:lnTo>
                <a:lnTo>
                  <a:pt x="206646" y="295912"/>
                </a:lnTo>
                <a:lnTo>
                  <a:pt x="147958" y="250810"/>
                </a:lnTo>
                <a:lnTo>
                  <a:pt x="175237" y="303612"/>
                </a:lnTo>
                <a:lnTo>
                  <a:pt x="206646" y="315712"/>
                </a:lnTo>
                <a:lnTo>
                  <a:pt x="226484" y="369615"/>
                </a:lnTo>
                <a:lnTo>
                  <a:pt x="257068" y="350914"/>
                </a:lnTo>
                <a:lnTo>
                  <a:pt x="299224" y="360814"/>
                </a:lnTo>
                <a:lnTo>
                  <a:pt x="388495" y="418016"/>
                </a:lnTo>
                <a:lnTo>
                  <a:pt x="448835" y="431217"/>
                </a:lnTo>
                <a:lnTo>
                  <a:pt x="513309" y="468618"/>
                </a:lnTo>
                <a:lnTo>
                  <a:pt x="600925" y="487320"/>
                </a:lnTo>
                <a:lnTo>
                  <a:pt x="598447" y="559922"/>
                </a:lnTo>
                <a:lnTo>
                  <a:pt x="579435" y="614924"/>
                </a:lnTo>
                <a:lnTo>
                  <a:pt x="364523" y="643526"/>
                </a:lnTo>
                <a:lnTo>
                  <a:pt x="312449" y="598423"/>
                </a:lnTo>
                <a:lnTo>
                  <a:pt x="312449" y="598423"/>
                </a:lnTo>
                <a:close/>
              </a:path>
            </a:pathLst>
          </a:custGeom>
          <a:solidFill>
            <a:srgbClr val="00AFDB"/>
          </a:solidFill>
          <a:ln w="5601" cap="flat">
            <a:solidFill>
              <a:srgbClr val="00AFDB"/>
            </a:solidFill>
            <a:prstDash val="solid"/>
            <a:miter/>
          </a:ln>
        </p:spPr>
        <p:txBody>
          <a:bodyPr rtlCol="0" anchor="ctr"/>
          <a:lstStyle/>
          <a:p>
            <a:pPr defTabSz="9144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8" name="pitt text">
            <a:extLst>
              <a:ext uri="{FF2B5EF4-FFF2-40B4-BE49-F238E27FC236}">
                <a16:creationId xmlns:a16="http://schemas.microsoft.com/office/drawing/2014/main" id="{BD6AE5A0-AF7D-9290-78F4-C9058FE100BC}"/>
              </a:ext>
            </a:extLst>
          </p:cNvPr>
          <p:cNvSpPr txBox="1">
            <a:spLocks/>
          </p:cNvSpPr>
          <p:nvPr/>
        </p:nvSpPr>
        <p:spPr>
          <a:xfrm>
            <a:off x="6796648" y="2564590"/>
            <a:ext cx="179433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algn="ctr" defTabSz="914400"/>
            <a:r>
              <a:rPr lang="en-US" sz="2400" b="1" dirty="0">
                <a:latin typeface="Century Gothic" panose="020B0502020202020204" pitchFamily="34" charset="0"/>
              </a:rPr>
              <a:t>PITT</a:t>
            </a:r>
          </a:p>
        </p:txBody>
      </p:sp>
      <p:sp>
        <p:nvSpPr>
          <p:cNvPr id="439" name="martin text">
            <a:extLst>
              <a:ext uri="{FF2B5EF4-FFF2-40B4-BE49-F238E27FC236}">
                <a16:creationId xmlns:a16="http://schemas.microsoft.com/office/drawing/2014/main" id="{A7D57CE0-D9AE-75EF-8840-822E2D5BF0BB}"/>
              </a:ext>
            </a:extLst>
          </p:cNvPr>
          <p:cNvSpPr txBox="1">
            <a:spLocks/>
          </p:cNvSpPr>
          <p:nvPr/>
        </p:nvSpPr>
        <p:spPr>
          <a:xfrm>
            <a:off x="6647576" y="2242277"/>
            <a:ext cx="179433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algn="ctr" defTabSz="914400"/>
            <a:r>
              <a:rPr lang="en-US" sz="2400" b="1" dirty="0">
                <a:latin typeface="Century Gothic" panose="020B0502020202020204" pitchFamily="34" charset="0"/>
              </a:rPr>
              <a:t>MARTIN</a:t>
            </a:r>
          </a:p>
        </p:txBody>
      </p:sp>
      <p:sp>
        <p:nvSpPr>
          <p:cNvPr id="440" name="Freeform: Shape 209">
            <a:extLst>
              <a:ext uri="{FF2B5EF4-FFF2-40B4-BE49-F238E27FC236}">
                <a16:creationId xmlns:a16="http://schemas.microsoft.com/office/drawing/2014/main" id="{B9875DD1-F351-C0F8-762F-FB6FAA399428}"/>
              </a:ext>
            </a:extLst>
          </p:cNvPr>
          <p:cNvSpPr>
            <a:spLocks/>
          </p:cNvSpPr>
          <p:nvPr/>
        </p:nvSpPr>
        <p:spPr>
          <a:xfrm>
            <a:off x="3127373" y="1553029"/>
            <a:ext cx="2975428" cy="4194628"/>
          </a:xfrm>
          <a:custGeom>
            <a:avLst/>
            <a:gdLst>
              <a:gd name="connsiteX0" fmla="*/ 0 w 2975428"/>
              <a:gd name="connsiteY0" fmla="*/ 3744685 h 4223657"/>
              <a:gd name="connsiteX1" fmla="*/ 478971 w 2975428"/>
              <a:gd name="connsiteY1" fmla="*/ 0 h 4223657"/>
              <a:gd name="connsiteX2" fmla="*/ 2975428 w 2975428"/>
              <a:gd name="connsiteY2" fmla="*/ 391885 h 4223657"/>
              <a:gd name="connsiteX3" fmla="*/ 2960914 w 2975428"/>
              <a:gd name="connsiteY3" fmla="*/ 4223657 h 4223657"/>
              <a:gd name="connsiteX4" fmla="*/ 0 w 2975428"/>
              <a:gd name="connsiteY4" fmla="*/ 3744685 h 422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428" h="4223657">
                <a:moveTo>
                  <a:pt x="0" y="3744685"/>
                </a:moveTo>
                <a:lnTo>
                  <a:pt x="478971" y="0"/>
                </a:lnTo>
                <a:lnTo>
                  <a:pt x="2975428" y="391885"/>
                </a:lnTo>
                <a:lnTo>
                  <a:pt x="2960914" y="4223657"/>
                </a:lnTo>
                <a:lnTo>
                  <a:pt x="0" y="3744685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50000"/>
                  <a:alpha val="5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1" name="beaufort text">
            <a:extLst>
              <a:ext uri="{FF2B5EF4-FFF2-40B4-BE49-F238E27FC236}">
                <a16:creationId xmlns:a16="http://schemas.microsoft.com/office/drawing/2014/main" id="{967E29F2-6900-BBBE-7CCA-AE0F2D6D6244}"/>
              </a:ext>
            </a:extLst>
          </p:cNvPr>
          <p:cNvSpPr txBox="1">
            <a:spLocks/>
          </p:cNvSpPr>
          <p:nvPr/>
        </p:nvSpPr>
        <p:spPr>
          <a:xfrm>
            <a:off x="8533476" y="2484828"/>
            <a:ext cx="179433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 defTabSz="914400"/>
            <a:r>
              <a:rPr lang="en-US" sz="2400" b="1" dirty="0">
                <a:latin typeface="Century Gothic" panose="020B0502020202020204" pitchFamily="34" charset="0"/>
              </a:rPr>
              <a:t>BEAUFORT</a:t>
            </a:r>
          </a:p>
        </p:txBody>
      </p:sp>
      <p:sp>
        <p:nvSpPr>
          <p:cNvPr id="442" name="Freeform: Shape 210">
            <a:extLst>
              <a:ext uri="{FF2B5EF4-FFF2-40B4-BE49-F238E27FC236}">
                <a16:creationId xmlns:a16="http://schemas.microsoft.com/office/drawing/2014/main" id="{024AB6B3-6259-13F0-B38C-0A955BC43A18}"/>
              </a:ext>
            </a:extLst>
          </p:cNvPr>
          <p:cNvSpPr>
            <a:spLocks/>
          </p:cNvSpPr>
          <p:nvPr/>
        </p:nvSpPr>
        <p:spPr>
          <a:xfrm>
            <a:off x="8534400" y="1553029"/>
            <a:ext cx="3614057" cy="4194628"/>
          </a:xfrm>
          <a:custGeom>
            <a:avLst/>
            <a:gdLst>
              <a:gd name="connsiteX0" fmla="*/ 522514 w 3614057"/>
              <a:gd name="connsiteY0" fmla="*/ 3686628 h 4194628"/>
              <a:gd name="connsiteX1" fmla="*/ 0 w 3614057"/>
              <a:gd name="connsiteY1" fmla="*/ 0 h 4194628"/>
              <a:gd name="connsiteX2" fmla="*/ 2510971 w 3614057"/>
              <a:gd name="connsiteY2" fmla="*/ 333828 h 4194628"/>
              <a:gd name="connsiteX3" fmla="*/ 3614057 w 3614057"/>
              <a:gd name="connsiteY3" fmla="*/ 4194628 h 4194628"/>
              <a:gd name="connsiteX4" fmla="*/ 522514 w 3614057"/>
              <a:gd name="connsiteY4" fmla="*/ 3686628 h 419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4057" h="4194628">
                <a:moveTo>
                  <a:pt x="522514" y="3686628"/>
                </a:moveTo>
                <a:lnTo>
                  <a:pt x="0" y="0"/>
                </a:lnTo>
                <a:lnTo>
                  <a:pt x="2510971" y="333828"/>
                </a:lnTo>
                <a:lnTo>
                  <a:pt x="3614057" y="4194628"/>
                </a:lnTo>
                <a:lnTo>
                  <a:pt x="522514" y="3686628"/>
                </a:lnTo>
                <a:close/>
              </a:path>
            </a:pathLst>
          </a:custGeom>
          <a:gradFill>
            <a:gsLst>
              <a:gs pos="0">
                <a:sysClr val="window" lastClr="FFFFFF">
                  <a:lumMod val="50000"/>
                  <a:alpha val="5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3" name="beaufort oval">
            <a:extLst>
              <a:ext uri="{FF2B5EF4-FFF2-40B4-BE49-F238E27FC236}">
                <a16:creationId xmlns:a16="http://schemas.microsoft.com/office/drawing/2014/main" id="{7711B530-A9CE-2522-46E5-A9EE34A56272}"/>
              </a:ext>
            </a:extLst>
          </p:cNvPr>
          <p:cNvSpPr>
            <a:spLocks/>
          </p:cNvSpPr>
          <p:nvPr/>
        </p:nvSpPr>
        <p:spPr>
          <a:xfrm>
            <a:off x="8111894" y="2955170"/>
            <a:ext cx="924524" cy="327046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alpha val="80000"/>
                </a:sysClr>
              </a:gs>
              <a:gs pos="100000">
                <a:srgbClr val="4AB3CD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762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4" name="beaufort marker">
            <a:extLst>
              <a:ext uri="{FF2B5EF4-FFF2-40B4-BE49-F238E27FC236}">
                <a16:creationId xmlns:a16="http://schemas.microsoft.com/office/drawing/2014/main" id="{DF7C860F-7C3D-A62E-0C26-EA27AD778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351" y="2550696"/>
            <a:ext cx="581556" cy="7716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45" name="Freeform 444">
            <a:extLst>
              <a:ext uri="{FF2B5EF4-FFF2-40B4-BE49-F238E27FC236}">
                <a16:creationId xmlns:a16="http://schemas.microsoft.com/office/drawing/2014/main" id="{FDDC65AD-8A1C-30D6-0661-A003DC60C2A4}"/>
              </a:ext>
            </a:extLst>
          </p:cNvPr>
          <p:cNvSpPr>
            <a:spLocks/>
          </p:cNvSpPr>
          <p:nvPr/>
        </p:nvSpPr>
        <p:spPr>
          <a:xfrm>
            <a:off x="1491453" y="7715027"/>
            <a:ext cx="11214" cy="13537"/>
          </a:xfrm>
          <a:custGeom>
            <a:avLst/>
            <a:gdLst/>
            <a:ahLst/>
            <a:cxnLst/>
            <a:rect l="l" t="t" r="r" b="b"/>
            <a:pathLst>
              <a:path w="14013" h="13986"/>
            </a:pathLst>
          </a:custGeom>
          <a:solidFill>
            <a:srgbClr val="00AFDB"/>
          </a:solidFill>
          <a:ln w="0" cap="flat">
            <a:solidFill>
              <a:srgbClr val="00AFDB"/>
            </a:solidFill>
            <a:prstDash val="solid"/>
            <a:miter/>
          </a:ln>
        </p:spPr>
        <p:txBody>
          <a:bodyPr rtlCol="0" anchor="ctr"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6" name="martin oval">
            <a:extLst>
              <a:ext uri="{FF2B5EF4-FFF2-40B4-BE49-F238E27FC236}">
                <a16:creationId xmlns:a16="http://schemas.microsoft.com/office/drawing/2014/main" id="{E7D54B3C-8F56-4D89-B41D-FC2AF891784D}"/>
              </a:ext>
            </a:extLst>
          </p:cNvPr>
          <p:cNvSpPr>
            <a:spLocks/>
          </p:cNvSpPr>
          <p:nvPr/>
        </p:nvSpPr>
        <p:spPr>
          <a:xfrm>
            <a:off x="7836801" y="2681877"/>
            <a:ext cx="924524" cy="327046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alpha val="80000"/>
                </a:sysClr>
              </a:gs>
              <a:gs pos="100000">
                <a:srgbClr val="4AB3CD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762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7" name="martin marker">
            <a:extLst>
              <a:ext uri="{FF2B5EF4-FFF2-40B4-BE49-F238E27FC236}">
                <a16:creationId xmlns:a16="http://schemas.microsoft.com/office/drawing/2014/main" id="{A24068D0-9661-C692-E0DA-8E4780B64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2258" y="2277403"/>
            <a:ext cx="581556" cy="7716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48" name="pitt oval">
            <a:extLst>
              <a:ext uri="{FF2B5EF4-FFF2-40B4-BE49-F238E27FC236}">
                <a16:creationId xmlns:a16="http://schemas.microsoft.com/office/drawing/2014/main" id="{26F19B2A-AE84-F8D6-A54A-E279522BD75A}"/>
              </a:ext>
            </a:extLst>
          </p:cNvPr>
          <p:cNvSpPr>
            <a:spLocks/>
          </p:cNvSpPr>
          <p:nvPr/>
        </p:nvSpPr>
        <p:spPr>
          <a:xfrm>
            <a:off x="7698119" y="2986858"/>
            <a:ext cx="924524" cy="327046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alpha val="80000"/>
                </a:sysClr>
              </a:gs>
              <a:gs pos="100000">
                <a:srgbClr val="4AB3CD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762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9" name="pitt marker">
            <a:extLst>
              <a:ext uri="{FF2B5EF4-FFF2-40B4-BE49-F238E27FC236}">
                <a16:creationId xmlns:a16="http://schemas.microsoft.com/office/drawing/2014/main" id="{54C37661-3039-7CCC-47A9-54B57F6CB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3576" y="2582384"/>
            <a:ext cx="581556" cy="7716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52" name="Freeform: Shape 23">
            <a:extLst>
              <a:ext uri="{FF2B5EF4-FFF2-40B4-BE49-F238E27FC236}">
                <a16:creationId xmlns:a16="http://schemas.microsoft.com/office/drawing/2014/main" id="{DECA8E1E-5A3C-7B4C-5F51-B53CD15B6455}"/>
              </a:ext>
            </a:extLst>
          </p:cNvPr>
          <p:cNvSpPr>
            <a:spLocks/>
          </p:cNvSpPr>
          <p:nvPr/>
        </p:nvSpPr>
        <p:spPr>
          <a:xfrm>
            <a:off x="710775" y="2006145"/>
            <a:ext cx="2692400" cy="3042593"/>
          </a:xfrm>
          <a:custGeom>
            <a:avLst/>
            <a:gdLst>
              <a:gd name="connsiteX0" fmla="*/ 2996419 w 2996420"/>
              <a:gd name="connsiteY0" fmla="*/ 0 h 4986996"/>
              <a:gd name="connsiteX1" fmla="*/ 2996419 w 2996420"/>
              <a:gd name="connsiteY1" fmla="*/ 471267 h 4986996"/>
              <a:gd name="connsiteX2" fmla="*/ 2996420 w 2996420"/>
              <a:gd name="connsiteY2" fmla="*/ 471267 h 4986996"/>
              <a:gd name="connsiteX3" fmla="*/ 2996420 w 2996420"/>
              <a:gd name="connsiteY3" fmla="*/ 4515729 h 4986996"/>
              <a:gd name="connsiteX4" fmla="*/ 1 w 2996420"/>
              <a:gd name="connsiteY4" fmla="*/ 4986996 h 4986996"/>
              <a:gd name="connsiteX5" fmla="*/ 1 w 2996420"/>
              <a:gd name="connsiteY5" fmla="*/ 471267 h 4986996"/>
              <a:gd name="connsiteX6" fmla="*/ 0 w 2996420"/>
              <a:gd name="connsiteY6" fmla="*/ 471267 h 498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6420" h="4986996">
                <a:moveTo>
                  <a:pt x="2996419" y="0"/>
                </a:moveTo>
                <a:lnTo>
                  <a:pt x="2996419" y="471267"/>
                </a:lnTo>
                <a:lnTo>
                  <a:pt x="2996420" y="471267"/>
                </a:lnTo>
                <a:lnTo>
                  <a:pt x="2996420" y="4515729"/>
                </a:lnTo>
                <a:lnTo>
                  <a:pt x="1" y="4986996"/>
                </a:lnTo>
                <a:lnTo>
                  <a:pt x="1" y="471267"/>
                </a:lnTo>
                <a:lnTo>
                  <a:pt x="0" y="471267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perspectiveRelaxedModerately"/>
            <a:lightRig rig="threePt" dir="t"/>
          </a:scene3d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ENHANCING LABOR MARKET INFORMATION ACCESSIBILITY FOR JOBSEEKERS IN EASTERN NC</a:t>
            </a:r>
          </a:p>
        </p:txBody>
      </p:sp>
      <p:sp>
        <p:nvSpPr>
          <p:cNvPr id="455" name="Freeform: Shape 210">
            <a:extLst>
              <a:ext uri="{FF2B5EF4-FFF2-40B4-BE49-F238E27FC236}">
                <a16:creationId xmlns:a16="http://schemas.microsoft.com/office/drawing/2014/main" id="{9A4992BC-FBDA-B36B-75C7-F24B85283595}"/>
              </a:ext>
            </a:extLst>
          </p:cNvPr>
          <p:cNvSpPr>
            <a:spLocks/>
          </p:cNvSpPr>
          <p:nvPr/>
        </p:nvSpPr>
        <p:spPr>
          <a:xfrm rot="21419375">
            <a:off x="5737716" y="1137843"/>
            <a:ext cx="3614057" cy="4194628"/>
          </a:xfrm>
          <a:custGeom>
            <a:avLst/>
            <a:gdLst>
              <a:gd name="connsiteX0" fmla="*/ 522514 w 3614057"/>
              <a:gd name="connsiteY0" fmla="*/ 3686628 h 4194628"/>
              <a:gd name="connsiteX1" fmla="*/ 0 w 3614057"/>
              <a:gd name="connsiteY1" fmla="*/ 0 h 4194628"/>
              <a:gd name="connsiteX2" fmla="*/ 2510971 w 3614057"/>
              <a:gd name="connsiteY2" fmla="*/ 333828 h 4194628"/>
              <a:gd name="connsiteX3" fmla="*/ 3614057 w 3614057"/>
              <a:gd name="connsiteY3" fmla="*/ 4194628 h 4194628"/>
              <a:gd name="connsiteX4" fmla="*/ 522514 w 3614057"/>
              <a:gd name="connsiteY4" fmla="*/ 3686628 h 419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4057" h="4194628">
                <a:moveTo>
                  <a:pt x="522514" y="3686628"/>
                </a:moveTo>
                <a:lnTo>
                  <a:pt x="0" y="0"/>
                </a:lnTo>
                <a:lnTo>
                  <a:pt x="2510971" y="333828"/>
                </a:lnTo>
                <a:lnTo>
                  <a:pt x="3614057" y="4194628"/>
                </a:lnTo>
                <a:lnTo>
                  <a:pt x="522514" y="3686628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Schoolbook" panose="02040604050505020304" pitchFamily="18" charset="0"/>
              </a:rPr>
              <a:t>focusing 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i="1" kern="0" dirty="0">
              <a:latin typeface="Century Schoolbook" panose="020406040505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Schoolbook" panose="020406040505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i="1" kern="0" dirty="0">
              <a:latin typeface="Century Schoolbook" panose="020406040505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Schoolbook" panose="02040604050505020304" pitchFamily="18" charset="0"/>
              </a:rPr>
              <a:t>counties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82323"/>
              </a:solidFill>
              <a:effectLst/>
              <a:uLnTx/>
              <a:uFillTx/>
              <a:latin typeface="Century" panose="020406040505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12386-95B9-29B3-5D0F-893138725B84}"/>
              </a:ext>
            </a:extLst>
          </p:cNvPr>
          <p:cNvSpPr>
            <a:spLocks/>
          </p:cNvSpPr>
          <p:nvPr/>
        </p:nvSpPr>
        <p:spPr>
          <a:xfrm>
            <a:off x="6571622" y="3575785"/>
            <a:ext cx="1778558" cy="564525"/>
          </a:xfrm>
          <a:prstGeom prst="rect">
            <a:avLst/>
          </a:prstGeom>
          <a:solidFill>
            <a:srgbClr val="00AFDB"/>
          </a:solidFill>
          <a:ln>
            <a:solidFill>
              <a:srgbClr val="00AF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38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5C8D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5C8D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5C8D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5C8D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/>
      <p:bldP spid="439" grpId="0"/>
      <p:bldP spid="441" grpId="0"/>
      <p:bldP spid="443" grpId="0" animBg="1"/>
      <p:bldP spid="446" grpId="0" animBg="1"/>
      <p:bldP spid="448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62000">
              <a:srgbClr val="F2F2F2"/>
            </a:gs>
            <a:gs pos="97000">
              <a:srgbClr val="DBDBDB"/>
            </a:gs>
            <a:gs pos="100000">
              <a:srgbClr val="DBDBD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1253271" y="1451475"/>
            <a:ext cx="1546468" cy="2183520"/>
            <a:chOff x="4662276" y="338138"/>
            <a:chExt cx="3008244" cy="4435085"/>
          </a:xfrm>
        </p:grpSpPr>
        <p:sp>
          <p:nvSpPr>
            <p:cNvPr id="85" name="Google Shape;85;p1"/>
            <p:cNvSpPr/>
            <p:nvPr/>
          </p:nvSpPr>
          <p:spPr>
            <a:xfrm>
              <a:off x="6166398" y="338138"/>
              <a:ext cx="1504122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00CC66"/>
                </a:gs>
                <a:gs pos="90000">
                  <a:srgbClr val="339933"/>
                </a:gs>
                <a:gs pos="100000">
                  <a:srgbClr val="339933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6189580" y="338138"/>
              <a:ext cx="1066342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56000">
                  <a:srgbClr val="FF9900"/>
                </a:gs>
                <a:gs pos="100000">
                  <a:srgbClr val="FF990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6166398" y="338138"/>
              <a:ext cx="640258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66FF"/>
                </a:gs>
                <a:gs pos="84000">
                  <a:srgbClr val="FF3399"/>
                </a:gs>
                <a:gs pos="100000">
                  <a:srgbClr val="FF3399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 flipH="1">
              <a:off x="4662276" y="338138"/>
              <a:ext cx="1504122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90000">
                  <a:srgbClr val="CC3300"/>
                </a:gs>
                <a:gs pos="100000">
                  <a:srgbClr val="CC3300"/>
                </a:gs>
              </a:gsLst>
              <a:lin ang="1080000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 flipH="1">
              <a:off x="5076874" y="338138"/>
              <a:ext cx="1066342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00CC99"/>
                </a:gs>
                <a:gs pos="90000">
                  <a:srgbClr val="008080"/>
                </a:gs>
                <a:gs pos="100000">
                  <a:srgbClr val="00808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 flipH="1">
              <a:off x="5526140" y="338138"/>
              <a:ext cx="640258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3366CC"/>
                </a:gs>
                <a:gs pos="90000">
                  <a:srgbClr val="003399"/>
                </a:gs>
                <a:gs pos="100000">
                  <a:srgbClr val="0033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994120" y="3902976"/>
              <a:ext cx="344556" cy="10601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846269" y="4387528"/>
              <a:ext cx="640258" cy="385695"/>
            </a:xfrm>
            <a:prstGeom prst="rect">
              <a:avLst/>
            </a:prstGeom>
            <a:gradFill>
              <a:gsLst>
                <a:gs pos="0">
                  <a:srgbClr val="7F7F7F"/>
                </a:gs>
                <a:gs pos="31000">
                  <a:srgbClr val="E7ECF7"/>
                </a:gs>
                <a:gs pos="38000">
                  <a:srgbClr val="DDE5F4"/>
                </a:gs>
                <a:gs pos="52999">
                  <a:srgbClr val="A9BEE4"/>
                </a:gs>
                <a:gs pos="75000">
                  <a:srgbClr val="A9BEE4"/>
                </a:gs>
                <a:gs pos="100000">
                  <a:srgbClr val="7F7F7F"/>
                </a:gs>
              </a:gsLst>
              <a:lin ang="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3" name="Google Shape;93;p1"/>
            <p:cNvCxnSpPr/>
            <p:nvPr/>
          </p:nvCxnSpPr>
          <p:spPr>
            <a:xfrm rot="10800000" flipH="1">
              <a:off x="5846269" y="4008991"/>
              <a:ext cx="147851" cy="378537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4" name="Google Shape;94;p1"/>
            <p:cNvCxnSpPr/>
            <p:nvPr/>
          </p:nvCxnSpPr>
          <p:spPr>
            <a:xfrm>
              <a:off x="6338676" y="4008394"/>
              <a:ext cx="147851" cy="378537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95" name="Google Shape;95;p1"/>
          <p:cNvGrpSpPr/>
          <p:nvPr/>
        </p:nvGrpSpPr>
        <p:grpSpPr>
          <a:xfrm>
            <a:off x="9583853" y="3364422"/>
            <a:ext cx="1232271" cy="1739893"/>
            <a:chOff x="4662276" y="338138"/>
            <a:chExt cx="3008244" cy="4435085"/>
          </a:xfrm>
        </p:grpSpPr>
        <p:sp>
          <p:nvSpPr>
            <p:cNvPr id="96" name="Google Shape;96;p1"/>
            <p:cNvSpPr/>
            <p:nvPr/>
          </p:nvSpPr>
          <p:spPr>
            <a:xfrm>
              <a:off x="6166398" y="338138"/>
              <a:ext cx="1504122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00CC66"/>
                </a:gs>
                <a:gs pos="90000">
                  <a:srgbClr val="339933"/>
                </a:gs>
                <a:gs pos="100000">
                  <a:srgbClr val="339933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6189580" y="338138"/>
              <a:ext cx="1066342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56000">
                  <a:srgbClr val="FF9900"/>
                </a:gs>
                <a:gs pos="100000">
                  <a:srgbClr val="FF990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6166398" y="338138"/>
              <a:ext cx="640258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66FF"/>
                </a:gs>
                <a:gs pos="84000">
                  <a:srgbClr val="FF3399"/>
                </a:gs>
                <a:gs pos="100000">
                  <a:srgbClr val="FF3399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 flipH="1">
              <a:off x="4662276" y="338138"/>
              <a:ext cx="1504122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90000">
                  <a:srgbClr val="CC3300"/>
                </a:gs>
                <a:gs pos="100000">
                  <a:srgbClr val="CC3300"/>
                </a:gs>
              </a:gsLst>
              <a:lin ang="1080000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 flipH="1">
              <a:off x="5076874" y="338138"/>
              <a:ext cx="1066342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00CC99"/>
                </a:gs>
                <a:gs pos="90000">
                  <a:srgbClr val="008080"/>
                </a:gs>
                <a:gs pos="100000">
                  <a:srgbClr val="00808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 flipH="1">
              <a:off x="5526140" y="338138"/>
              <a:ext cx="640258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3366CC"/>
                </a:gs>
                <a:gs pos="90000">
                  <a:srgbClr val="003399"/>
                </a:gs>
                <a:gs pos="100000">
                  <a:srgbClr val="0033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5994120" y="3902976"/>
              <a:ext cx="344556" cy="10601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5846269" y="4387528"/>
              <a:ext cx="640258" cy="385695"/>
            </a:xfrm>
            <a:prstGeom prst="rect">
              <a:avLst/>
            </a:prstGeom>
            <a:gradFill>
              <a:gsLst>
                <a:gs pos="0">
                  <a:srgbClr val="7F7F7F"/>
                </a:gs>
                <a:gs pos="31000">
                  <a:srgbClr val="E7ECF7"/>
                </a:gs>
                <a:gs pos="38000">
                  <a:srgbClr val="DDE5F4"/>
                </a:gs>
                <a:gs pos="52999">
                  <a:srgbClr val="A9BEE4"/>
                </a:gs>
                <a:gs pos="75000">
                  <a:srgbClr val="A9BEE4"/>
                </a:gs>
                <a:gs pos="100000">
                  <a:srgbClr val="7F7F7F"/>
                </a:gs>
              </a:gsLst>
              <a:lin ang="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4" name="Google Shape;104;p1"/>
            <p:cNvCxnSpPr/>
            <p:nvPr/>
          </p:nvCxnSpPr>
          <p:spPr>
            <a:xfrm rot="10800000" flipH="1">
              <a:off x="5846269" y="4008991"/>
              <a:ext cx="147851" cy="378537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5" name="Google Shape;105;p1"/>
            <p:cNvCxnSpPr/>
            <p:nvPr/>
          </p:nvCxnSpPr>
          <p:spPr>
            <a:xfrm>
              <a:off x="6338676" y="4008394"/>
              <a:ext cx="147851" cy="378537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06" name="Google Shape;106;p1"/>
          <p:cNvGrpSpPr/>
          <p:nvPr/>
        </p:nvGrpSpPr>
        <p:grpSpPr>
          <a:xfrm>
            <a:off x="4623392" y="114743"/>
            <a:ext cx="659651" cy="931388"/>
            <a:chOff x="4662276" y="338138"/>
            <a:chExt cx="3008244" cy="4435085"/>
          </a:xfrm>
        </p:grpSpPr>
        <p:sp>
          <p:nvSpPr>
            <p:cNvPr id="107" name="Google Shape;107;p1"/>
            <p:cNvSpPr/>
            <p:nvPr/>
          </p:nvSpPr>
          <p:spPr>
            <a:xfrm>
              <a:off x="6166398" y="338138"/>
              <a:ext cx="1504122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00CC66"/>
                </a:gs>
                <a:gs pos="90000">
                  <a:srgbClr val="339933"/>
                </a:gs>
                <a:gs pos="100000">
                  <a:srgbClr val="339933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6189580" y="338138"/>
              <a:ext cx="1066342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56000">
                  <a:srgbClr val="FF9900"/>
                </a:gs>
                <a:gs pos="100000">
                  <a:srgbClr val="FF990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6166398" y="338138"/>
              <a:ext cx="640258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66FF"/>
                </a:gs>
                <a:gs pos="84000">
                  <a:srgbClr val="FF3399"/>
                </a:gs>
                <a:gs pos="100000">
                  <a:srgbClr val="FF3399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 flipH="1">
              <a:off x="4662276" y="338138"/>
              <a:ext cx="1504122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90000">
                  <a:srgbClr val="CC3300"/>
                </a:gs>
                <a:gs pos="100000">
                  <a:srgbClr val="CC3300"/>
                </a:gs>
              </a:gsLst>
              <a:lin ang="1080000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 flipH="1">
              <a:off x="5076874" y="338138"/>
              <a:ext cx="1066342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00CC99"/>
                </a:gs>
                <a:gs pos="90000">
                  <a:srgbClr val="008080"/>
                </a:gs>
                <a:gs pos="100000">
                  <a:srgbClr val="008080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 flipH="1">
              <a:off x="5526140" y="338138"/>
              <a:ext cx="640258" cy="3617846"/>
            </a:xfrm>
            <a:custGeom>
              <a:avLst/>
              <a:gdLst/>
              <a:ahLst/>
              <a:cxnLst/>
              <a:rect l="l" t="t" r="r" b="b"/>
              <a:pathLst>
                <a:path w="880002" h="5234610" extrusionOk="0">
                  <a:moveTo>
                    <a:pt x="1" y="0"/>
                  </a:moveTo>
                  <a:cubicBezTo>
                    <a:pt x="542883" y="0"/>
                    <a:pt x="1066802" y="1171807"/>
                    <a:pt x="815010" y="2617305"/>
                  </a:cubicBezTo>
                  <a:cubicBezTo>
                    <a:pt x="563218" y="4062803"/>
                    <a:pt x="52553" y="5234610"/>
                    <a:pt x="1" y="5234610"/>
                  </a:cubicBezTo>
                  <a:lnTo>
                    <a:pt x="0" y="5234609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3366CC"/>
                </a:gs>
                <a:gs pos="90000">
                  <a:srgbClr val="003399"/>
                </a:gs>
                <a:gs pos="100000">
                  <a:srgbClr val="0033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5994120" y="3902976"/>
              <a:ext cx="344556" cy="10601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5846269" y="4387528"/>
              <a:ext cx="640258" cy="385695"/>
            </a:xfrm>
            <a:prstGeom prst="rect">
              <a:avLst/>
            </a:prstGeom>
            <a:gradFill>
              <a:gsLst>
                <a:gs pos="0">
                  <a:srgbClr val="7F7F7F"/>
                </a:gs>
                <a:gs pos="31000">
                  <a:srgbClr val="E7ECF7"/>
                </a:gs>
                <a:gs pos="38000">
                  <a:srgbClr val="DDE5F4"/>
                </a:gs>
                <a:gs pos="52999">
                  <a:srgbClr val="A9BEE4"/>
                </a:gs>
                <a:gs pos="75000">
                  <a:srgbClr val="A9BEE4"/>
                </a:gs>
                <a:gs pos="100000">
                  <a:srgbClr val="7F7F7F"/>
                </a:gs>
              </a:gsLst>
              <a:lin ang="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5" name="Google Shape;115;p1"/>
            <p:cNvCxnSpPr/>
            <p:nvPr/>
          </p:nvCxnSpPr>
          <p:spPr>
            <a:xfrm rot="10800000" flipH="1">
              <a:off x="5846269" y="4008991"/>
              <a:ext cx="147851" cy="378537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6" name="Google Shape;116;p1"/>
            <p:cNvCxnSpPr/>
            <p:nvPr/>
          </p:nvCxnSpPr>
          <p:spPr>
            <a:xfrm>
              <a:off x="6338676" y="4008394"/>
              <a:ext cx="147851" cy="378537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7" name="Google Shape;117;p1"/>
          <p:cNvSpPr/>
          <p:nvPr/>
        </p:nvSpPr>
        <p:spPr>
          <a:xfrm>
            <a:off x="0" y="5476638"/>
            <a:ext cx="12192000" cy="1381362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"/>
          <p:cNvSpPr/>
          <p:nvPr/>
        </p:nvSpPr>
        <p:spPr>
          <a:xfrm>
            <a:off x="711200" y="5503395"/>
            <a:ext cx="9420182" cy="831273"/>
          </a:xfrm>
          <a:custGeom>
            <a:avLst/>
            <a:gdLst/>
            <a:ahLst/>
            <a:cxnLst/>
            <a:rect l="l" t="t" r="r" b="b"/>
            <a:pathLst>
              <a:path w="9656618" h="831273" extrusionOk="0">
                <a:moveTo>
                  <a:pt x="1454727" y="0"/>
                </a:moveTo>
                <a:lnTo>
                  <a:pt x="0" y="831273"/>
                </a:lnTo>
                <a:lnTo>
                  <a:pt x="8395854" y="831273"/>
                </a:lnTo>
                <a:lnTo>
                  <a:pt x="9656618" y="27709"/>
                </a:lnTo>
                <a:lnTo>
                  <a:pt x="1454727" y="0"/>
                </a:lnTo>
                <a:close/>
              </a:path>
            </a:pathLst>
          </a:custGeom>
          <a:solidFill>
            <a:schemeClr val="dk1">
              <a:alpha val="1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" name="Google Shape;119;p1"/>
          <p:cNvGrpSpPr/>
          <p:nvPr/>
        </p:nvGrpSpPr>
        <p:grpSpPr>
          <a:xfrm>
            <a:off x="1945326" y="4426849"/>
            <a:ext cx="8186057" cy="1277104"/>
            <a:chOff x="2715490" y="3727638"/>
            <a:chExt cx="6761020" cy="674981"/>
          </a:xfrm>
        </p:grpSpPr>
        <p:sp>
          <p:nvSpPr>
            <p:cNvPr id="120" name="Google Shape;120;p1"/>
            <p:cNvSpPr/>
            <p:nvPr/>
          </p:nvSpPr>
          <p:spPr>
            <a:xfrm flipH="1">
              <a:off x="6096000" y="3727638"/>
              <a:ext cx="3380510" cy="657325"/>
            </a:xfrm>
            <a:custGeom>
              <a:avLst/>
              <a:gdLst/>
              <a:ahLst/>
              <a:cxnLst/>
              <a:rect l="l" t="t" r="r" b="b"/>
              <a:pathLst>
                <a:path w="3380510" h="657325" extrusionOk="0">
                  <a:moveTo>
                    <a:pt x="8539" y="471848"/>
                  </a:moveTo>
                  <a:cubicBezTo>
                    <a:pt x="1001015" y="378542"/>
                    <a:pt x="2512669" y="-390263"/>
                    <a:pt x="3368069" y="256604"/>
                  </a:cubicBezTo>
                  <a:lnTo>
                    <a:pt x="3380510" y="657325"/>
                  </a:lnTo>
                  <a:lnTo>
                    <a:pt x="0" y="657325"/>
                  </a:lnTo>
                  <a:lnTo>
                    <a:pt x="8539" y="471848"/>
                  </a:lnTo>
                  <a:close/>
                </a:path>
              </a:pathLst>
            </a:custGeom>
            <a:gradFill>
              <a:gsLst>
                <a:gs pos="0">
                  <a:srgbClr val="D1C8C1"/>
                </a:gs>
                <a:gs pos="84000">
                  <a:srgbClr val="B7A89A"/>
                </a:gs>
                <a:gs pos="100000">
                  <a:srgbClr val="947E6A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715490" y="3728484"/>
              <a:ext cx="3399171" cy="663406"/>
            </a:xfrm>
            <a:custGeom>
              <a:avLst/>
              <a:gdLst/>
              <a:ahLst/>
              <a:cxnLst/>
              <a:rect l="l" t="t" r="r" b="b"/>
              <a:pathLst>
                <a:path w="3399171" h="663406" extrusionOk="0">
                  <a:moveTo>
                    <a:pt x="81111" y="448900"/>
                  </a:moveTo>
                  <a:cubicBezTo>
                    <a:pt x="1073587" y="355594"/>
                    <a:pt x="2543771" y="-384183"/>
                    <a:pt x="3399171" y="262684"/>
                  </a:cubicBezTo>
                  <a:lnTo>
                    <a:pt x="3380510" y="663406"/>
                  </a:lnTo>
                  <a:lnTo>
                    <a:pt x="0" y="663406"/>
                  </a:lnTo>
                  <a:lnTo>
                    <a:pt x="81111" y="448900"/>
                  </a:lnTo>
                  <a:close/>
                </a:path>
              </a:pathLst>
            </a:custGeom>
            <a:gradFill>
              <a:gsLst>
                <a:gs pos="0">
                  <a:srgbClr val="D1C8C1"/>
                </a:gs>
                <a:gs pos="85800">
                  <a:srgbClr val="B9AA9D"/>
                </a:gs>
                <a:gs pos="100000">
                  <a:srgbClr val="9A857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715491" y="4333346"/>
              <a:ext cx="3380509" cy="69273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6096000" y="4333346"/>
              <a:ext cx="3380509" cy="69273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" name="Google Shape;124;p1"/>
            <p:cNvGrpSpPr/>
            <p:nvPr/>
          </p:nvGrpSpPr>
          <p:grpSpPr>
            <a:xfrm>
              <a:off x="2946881" y="4010625"/>
              <a:ext cx="3150181" cy="326795"/>
              <a:chOff x="2946881" y="4010625"/>
              <a:chExt cx="3150181" cy="326795"/>
            </a:xfrm>
          </p:grpSpPr>
          <p:sp>
            <p:nvSpPr>
              <p:cNvPr id="125" name="Google Shape;125;p1"/>
              <p:cNvSpPr/>
              <p:nvPr/>
            </p:nvSpPr>
            <p:spPr>
              <a:xfrm flipH="1">
                <a:off x="2946881" y="4010625"/>
                <a:ext cx="3150181" cy="326795"/>
              </a:xfrm>
              <a:custGeom>
                <a:avLst/>
                <a:gdLst/>
                <a:ahLst/>
                <a:cxnLst/>
                <a:rect l="l" t="t" r="r" b="b"/>
                <a:pathLst>
                  <a:path w="3150181" h="326795" extrusionOk="0">
                    <a:moveTo>
                      <a:pt x="0" y="326795"/>
                    </a:moveTo>
                    <a:lnTo>
                      <a:pt x="4334" y="259296"/>
                    </a:lnTo>
                    <a:cubicBezTo>
                      <a:pt x="675922" y="-350918"/>
                      <a:pt x="2101565" y="304295"/>
                      <a:pt x="3150181" y="326795"/>
                    </a:cubicBezTo>
                    <a:lnTo>
                      <a:pt x="0" y="326795"/>
                    </a:lnTo>
                    <a:close/>
                  </a:path>
                </a:pathLst>
              </a:custGeom>
              <a:solidFill>
                <a:srgbClr val="7B6D5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1"/>
              <p:cNvSpPr/>
              <p:nvPr/>
            </p:nvSpPr>
            <p:spPr>
              <a:xfrm>
                <a:off x="4077964" y="4076959"/>
                <a:ext cx="1941475" cy="187352"/>
              </a:xfrm>
              <a:custGeom>
                <a:avLst/>
                <a:gdLst/>
                <a:ahLst/>
                <a:cxnLst/>
                <a:rect l="l" t="t" r="r" b="b"/>
                <a:pathLst>
                  <a:path w="1941475" h="187352" extrusionOk="0">
                    <a:moveTo>
                      <a:pt x="1941475" y="187352"/>
                    </a:moveTo>
                    <a:cubicBezTo>
                      <a:pt x="1810743" y="99234"/>
                      <a:pt x="1680011" y="11117"/>
                      <a:pt x="1356432" y="1005"/>
                    </a:cubicBezTo>
                    <a:cubicBezTo>
                      <a:pt x="1032853" y="-9107"/>
                      <a:pt x="516426" y="58787"/>
                      <a:pt x="0" y="126681"/>
                    </a:cubicBezTo>
                  </a:path>
                </a:pathLst>
              </a:custGeom>
              <a:noFill/>
              <a:ln w="12700" cap="flat" cmpd="sng">
                <a:solidFill>
                  <a:srgbClr val="6633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1"/>
              <p:cNvSpPr/>
              <p:nvPr/>
            </p:nvSpPr>
            <p:spPr>
              <a:xfrm>
                <a:off x="3838287" y="4135575"/>
                <a:ext cx="2162491" cy="187042"/>
              </a:xfrm>
              <a:custGeom>
                <a:avLst/>
                <a:gdLst/>
                <a:ahLst/>
                <a:cxnLst/>
                <a:rect l="l" t="t" r="r" b="b"/>
                <a:pathLst>
                  <a:path w="2162491" h="187042" extrusionOk="0">
                    <a:moveTo>
                      <a:pt x="2162491" y="187042"/>
                    </a:moveTo>
                    <a:cubicBezTo>
                      <a:pt x="2031759" y="98924"/>
                      <a:pt x="1901027" y="10807"/>
                      <a:pt x="1577448" y="695"/>
                    </a:cubicBezTo>
                    <a:cubicBezTo>
                      <a:pt x="1253869" y="-9417"/>
                      <a:pt x="516426" y="93146"/>
                      <a:pt x="0" y="161040"/>
                    </a:cubicBezTo>
                  </a:path>
                </a:pathLst>
              </a:custGeom>
              <a:noFill/>
              <a:ln w="12700" cap="flat" cmpd="sng">
                <a:solidFill>
                  <a:srgbClr val="6633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" name="Google Shape;128;p1"/>
            <p:cNvGrpSpPr/>
            <p:nvPr/>
          </p:nvGrpSpPr>
          <p:grpSpPr>
            <a:xfrm flipH="1">
              <a:off x="6165655" y="4010625"/>
              <a:ext cx="3150181" cy="326795"/>
              <a:chOff x="2946881" y="4010625"/>
              <a:chExt cx="3150181" cy="326795"/>
            </a:xfrm>
          </p:grpSpPr>
          <p:sp>
            <p:nvSpPr>
              <p:cNvPr id="129" name="Google Shape;129;p1"/>
              <p:cNvSpPr/>
              <p:nvPr/>
            </p:nvSpPr>
            <p:spPr>
              <a:xfrm flipH="1">
                <a:off x="2946881" y="4010625"/>
                <a:ext cx="3150181" cy="326795"/>
              </a:xfrm>
              <a:custGeom>
                <a:avLst/>
                <a:gdLst/>
                <a:ahLst/>
                <a:cxnLst/>
                <a:rect l="l" t="t" r="r" b="b"/>
                <a:pathLst>
                  <a:path w="3150181" h="326795" extrusionOk="0">
                    <a:moveTo>
                      <a:pt x="0" y="326795"/>
                    </a:moveTo>
                    <a:lnTo>
                      <a:pt x="4334" y="259296"/>
                    </a:lnTo>
                    <a:cubicBezTo>
                      <a:pt x="675922" y="-350918"/>
                      <a:pt x="2101565" y="304295"/>
                      <a:pt x="3150181" y="326795"/>
                    </a:cubicBezTo>
                    <a:lnTo>
                      <a:pt x="0" y="326795"/>
                    </a:lnTo>
                    <a:close/>
                  </a:path>
                </a:pathLst>
              </a:custGeom>
              <a:solidFill>
                <a:srgbClr val="7B6D5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1"/>
              <p:cNvSpPr/>
              <p:nvPr/>
            </p:nvSpPr>
            <p:spPr>
              <a:xfrm>
                <a:off x="4077964" y="4076959"/>
                <a:ext cx="1941475" cy="187352"/>
              </a:xfrm>
              <a:custGeom>
                <a:avLst/>
                <a:gdLst/>
                <a:ahLst/>
                <a:cxnLst/>
                <a:rect l="l" t="t" r="r" b="b"/>
                <a:pathLst>
                  <a:path w="1941475" h="187352" extrusionOk="0">
                    <a:moveTo>
                      <a:pt x="1941475" y="187352"/>
                    </a:moveTo>
                    <a:cubicBezTo>
                      <a:pt x="1810743" y="99234"/>
                      <a:pt x="1680011" y="11117"/>
                      <a:pt x="1356432" y="1005"/>
                    </a:cubicBezTo>
                    <a:cubicBezTo>
                      <a:pt x="1032853" y="-9107"/>
                      <a:pt x="516426" y="58787"/>
                      <a:pt x="0" y="126681"/>
                    </a:cubicBezTo>
                  </a:path>
                </a:pathLst>
              </a:custGeom>
              <a:noFill/>
              <a:ln w="12700" cap="flat" cmpd="sng">
                <a:solidFill>
                  <a:srgbClr val="6633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1"/>
              <p:cNvSpPr/>
              <p:nvPr/>
            </p:nvSpPr>
            <p:spPr>
              <a:xfrm>
                <a:off x="3838287" y="4135575"/>
                <a:ext cx="2162491" cy="187042"/>
              </a:xfrm>
              <a:custGeom>
                <a:avLst/>
                <a:gdLst/>
                <a:ahLst/>
                <a:cxnLst/>
                <a:rect l="l" t="t" r="r" b="b"/>
                <a:pathLst>
                  <a:path w="2162491" h="187042" extrusionOk="0">
                    <a:moveTo>
                      <a:pt x="2162491" y="187042"/>
                    </a:moveTo>
                    <a:cubicBezTo>
                      <a:pt x="2031759" y="98924"/>
                      <a:pt x="1901027" y="10807"/>
                      <a:pt x="1577448" y="695"/>
                    </a:cubicBezTo>
                    <a:cubicBezTo>
                      <a:pt x="1253869" y="-9417"/>
                      <a:pt x="516426" y="93146"/>
                      <a:pt x="0" y="161040"/>
                    </a:cubicBezTo>
                  </a:path>
                </a:pathLst>
              </a:custGeom>
              <a:noFill/>
              <a:ln w="12700" cap="flat" cmpd="sng">
                <a:solidFill>
                  <a:srgbClr val="6633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32;p1"/>
            <p:cNvSpPr/>
            <p:nvPr/>
          </p:nvSpPr>
          <p:spPr>
            <a:xfrm>
              <a:off x="5799614" y="4166629"/>
              <a:ext cx="687995" cy="209681"/>
            </a:xfrm>
            <a:custGeom>
              <a:avLst/>
              <a:gdLst/>
              <a:ahLst/>
              <a:cxnLst/>
              <a:rect l="l" t="t" r="r" b="b"/>
              <a:pathLst>
                <a:path w="687995" h="209681" extrusionOk="0">
                  <a:moveTo>
                    <a:pt x="0" y="160851"/>
                  </a:moveTo>
                  <a:cubicBezTo>
                    <a:pt x="0" y="126380"/>
                    <a:pt x="222439" y="0"/>
                    <a:pt x="337105" y="0"/>
                  </a:cubicBezTo>
                  <a:cubicBezTo>
                    <a:pt x="451771" y="0"/>
                    <a:pt x="687995" y="94854"/>
                    <a:pt x="687995" y="160850"/>
                  </a:cubicBezTo>
                  <a:cubicBezTo>
                    <a:pt x="687995" y="226846"/>
                    <a:pt x="451771" y="206827"/>
                    <a:pt x="337105" y="206827"/>
                  </a:cubicBezTo>
                  <a:cubicBezTo>
                    <a:pt x="222439" y="206827"/>
                    <a:pt x="0" y="195322"/>
                    <a:pt x="0" y="160851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1"/>
          <p:cNvSpPr/>
          <p:nvPr/>
        </p:nvSpPr>
        <p:spPr>
          <a:xfrm>
            <a:off x="6038355" y="4277050"/>
            <a:ext cx="3759200" cy="919064"/>
          </a:xfrm>
          <a:custGeom>
            <a:avLst/>
            <a:gdLst/>
            <a:ahLst/>
            <a:cxnLst/>
            <a:rect l="l" t="t" r="r" b="b"/>
            <a:pathLst>
              <a:path w="3759200" h="919064" extrusionOk="0">
                <a:moveTo>
                  <a:pt x="0" y="628779"/>
                </a:moveTo>
                <a:cubicBezTo>
                  <a:pt x="245533" y="292531"/>
                  <a:pt x="491067" y="-43717"/>
                  <a:pt x="1117600" y="4664"/>
                </a:cubicBezTo>
                <a:cubicBezTo>
                  <a:pt x="1744133" y="53045"/>
                  <a:pt x="2751666" y="486054"/>
                  <a:pt x="3759200" y="919064"/>
                </a:cubicBezTo>
              </a:path>
            </a:pathLst>
          </a:custGeom>
          <a:noFill/>
          <a:ln w="12700" cap="flat" cmpd="sng">
            <a:solidFill>
              <a:srgbClr val="C996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"/>
          <p:cNvSpPr/>
          <p:nvPr/>
        </p:nvSpPr>
        <p:spPr>
          <a:xfrm flipH="1">
            <a:off x="2290452" y="4254305"/>
            <a:ext cx="3759200" cy="919064"/>
          </a:xfrm>
          <a:custGeom>
            <a:avLst/>
            <a:gdLst/>
            <a:ahLst/>
            <a:cxnLst/>
            <a:rect l="l" t="t" r="r" b="b"/>
            <a:pathLst>
              <a:path w="3759200" h="919064" extrusionOk="0">
                <a:moveTo>
                  <a:pt x="0" y="628779"/>
                </a:moveTo>
                <a:cubicBezTo>
                  <a:pt x="245533" y="292531"/>
                  <a:pt x="491067" y="-43717"/>
                  <a:pt x="1117600" y="4664"/>
                </a:cubicBezTo>
                <a:cubicBezTo>
                  <a:pt x="1744133" y="53045"/>
                  <a:pt x="2751666" y="486054"/>
                  <a:pt x="3759200" y="919064"/>
                </a:cubicBezTo>
              </a:path>
            </a:pathLst>
          </a:custGeom>
          <a:noFill/>
          <a:ln w="12700" cap="flat" cmpd="sng">
            <a:solidFill>
              <a:srgbClr val="C996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"/>
          <p:cNvSpPr/>
          <p:nvPr/>
        </p:nvSpPr>
        <p:spPr>
          <a:xfrm rot="10800000" flipH="1">
            <a:off x="2409476" y="3075035"/>
            <a:ext cx="7328502" cy="1914454"/>
          </a:xfrm>
          <a:prstGeom prst="trapezoid">
            <a:avLst>
              <a:gd name="adj" fmla="val 102950"/>
            </a:avLst>
          </a:prstGeom>
          <a:gradFill>
            <a:gsLst>
              <a:gs pos="0">
                <a:srgbClr val="FFFFFF">
                  <a:alpha val="0"/>
                </a:srgbClr>
              </a:gs>
              <a:gs pos="8000">
                <a:srgbClr val="FFFFFF">
                  <a:alpha val="0"/>
                </a:srgbClr>
              </a:gs>
              <a:gs pos="34000">
                <a:srgbClr val="FBFBFB">
                  <a:alpha val="93725"/>
                </a:srgbClr>
              </a:gs>
              <a:gs pos="99000">
                <a:schemeClr val="lt1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oogle Shape;136;p1"/>
          <p:cNvGrpSpPr/>
          <p:nvPr/>
        </p:nvGrpSpPr>
        <p:grpSpPr>
          <a:xfrm>
            <a:off x="2446563" y="1094508"/>
            <a:ext cx="7248794" cy="3138572"/>
            <a:chOff x="2446563" y="1094508"/>
            <a:chExt cx="7248794" cy="3138572"/>
          </a:xfrm>
        </p:grpSpPr>
        <p:sp>
          <p:nvSpPr>
            <p:cNvPr id="137" name="Google Shape;137;p1"/>
            <p:cNvSpPr/>
            <p:nvPr/>
          </p:nvSpPr>
          <p:spPr>
            <a:xfrm>
              <a:off x="2446563" y="1094508"/>
              <a:ext cx="7248794" cy="3138572"/>
            </a:xfrm>
            <a:custGeom>
              <a:avLst/>
              <a:gdLst/>
              <a:ahLst/>
              <a:cxnLst/>
              <a:rect l="l" t="t" r="r" b="b"/>
              <a:pathLst>
                <a:path w="7248794" h="3138572" extrusionOk="0">
                  <a:moveTo>
                    <a:pt x="459334" y="73308"/>
                  </a:moveTo>
                  <a:cubicBezTo>
                    <a:pt x="267411" y="73308"/>
                    <a:pt x="111827" y="220592"/>
                    <a:pt x="111827" y="402275"/>
                  </a:cubicBezTo>
                  <a:lnTo>
                    <a:pt x="111827" y="2016129"/>
                  </a:lnTo>
                  <a:lnTo>
                    <a:pt x="111827" y="2047069"/>
                  </a:lnTo>
                  <a:lnTo>
                    <a:pt x="116892" y="2047069"/>
                  </a:lnTo>
                  <a:lnTo>
                    <a:pt x="127616" y="2112580"/>
                  </a:lnTo>
                  <a:cubicBezTo>
                    <a:pt x="200081" y="2330660"/>
                    <a:pt x="513411" y="2494709"/>
                    <a:pt x="888960" y="2494709"/>
                  </a:cubicBezTo>
                  <a:lnTo>
                    <a:pt x="2872304" y="2494709"/>
                  </a:lnTo>
                  <a:cubicBezTo>
                    <a:pt x="3301503" y="2494709"/>
                    <a:pt x="3649437" y="2708976"/>
                    <a:pt x="3649437" y="2973288"/>
                  </a:cubicBezTo>
                  <a:cubicBezTo>
                    <a:pt x="3649437" y="2708976"/>
                    <a:pt x="3997371" y="2494709"/>
                    <a:pt x="4426570" y="2494709"/>
                  </a:cubicBezTo>
                  <a:lnTo>
                    <a:pt x="6409913" y="2494709"/>
                  </a:lnTo>
                  <a:cubicBezTo>
                    <a:pt x="6785462" y="2494709"/>
                    <a:pt x="7098793" y="2330660"/>
                    <a:pt x="7171258" y="2112580"/>
                  </a:cubicBezTo>
                  <a:lnTo>
                    <a:pt x="7181982" y="2047069"/>
                  </a:lnTo>
                  <a:lnTo>
                    <a:pt x="7187047" y="2047069"/>
                  </a:lnTo>
                  <a:lnTo>
                    <a:pt x="7187047" y="402275"/>
                  </a:lnTo>
                  <a:cubicBezTo>
                    <a:pt x="7187047" y="220592"/>
                    <a:pt x="7031463" y="73308"/>
                    <a:pt x="6839540" y="73308"/>
                  </a:cubicBezTo>
                  <a:close/>
                  <a:moveTo>
                    <a:pt x="356032" y="0"/>
                  </a:moveTo>
                  <a:lnTo>
                    <a:pt x="6892762" y="0"/>
                  </a:lnTo>
                  <a:cubicBezTo>
                    <a:pt x="7089393" y="0"/>
                    <a:pt x="7248794" y="159401"/>
                    <a:pt x="7248794" y="356032"/>
                  </a:cubicBezTo>
                  <a:lnTo>
                    <a:pt x="7248794" y="2136149"/>
                  </a:lnTo>
                  <a:lnTo>
                    <a:pt x="7243604" y="2136149"/>
                  </a:lnTo>
                  <a:lnTo>
                    <a:pt x="7232617" y="2207050"/>
                  </a:lnTo>
                  <a:cubicBezTo>
                    <a:pt x="7158375" y="2443073"/>
                    <a:pt x="6837357" y="2620618"/>
                    <a:pt x="6452595" y="2620618"/>
                  </a:cubicBezTo>
                  <a:lnTo>
                    <a:pt x="4420595" y="2620618"/>
                  </a:lnTo>
                  <a:cubicBezTo>
                    <a:pt x="3980867" y="2620618"/>
                    <a:pt x="3624397" y="2852514"/>
                    <a:pt x="3624397" y="3138572"/>
                  </a:cubicBezTo>
                  <a:cubicBezTo>
                    <a:pt x="3624397" y="2852514"/>
                    <a:pt x="3267927" y="2620618"/>
                    <a:pt x="2828199" y="2620618"/>
                  </a:cubicBezTo>
                  <a:lnTo>
                    <a:pt x="796198" y="2620618"/>
                  </a:lnTo>
                  <a:cubicBezTo>
                    <a:pt x="411436" y="2620618"/>
                    <a:pt x="90419" y="2443073"/>
                    <a:pt x="16176" y="2207050"/>
                  </a:cubicBezTo>
                  <a:lnTo>
                    <a:pt x="5189" y="2136149"/>
                  </a:lnTo>
                  <a:lnTo>
                    <a:pt x="0" y="2136149"/>
                  </a:lnTo>
                  <a:lnTo>
                    <a:pt x="0" y="2102664"/>
                  </a:lnTo>
                  <a:lnTo>
                    <a:pt x="0" y="356032"/>
                  </a:lnTo>
                  <a:cubicBezTo>
                    <a:pt x="0" y="159401"/>
                    <a:pt x="159401" y="0"/>
                    <a:pt x="356032" y="0"/>
                  </a:cubicBezTo>
                  <a:close/>
                </a:path>
              </a:pathLst>
            </a:custGeom>
            <a:gradFill>
              <a:gsLst>
                <a:gs pos="0">
                  <a:srgbClr val="C99631"/>
                </a:gs>
                <a:gs pos="14000">
                  <a:srgbClr val="C99631"/>
                </a:gs>
                <a:gs pos="26000">
                  <a:srgbClr val="E2C488"/>
                </a:gs>
                <a:gs pos="48000">
                  <a:srgbClr val="A87C4F"/>
                </a:gs>
                <a:gs pos="75000">
                  <a:srgbClr val="C99631"/>
                </a:gs>
                <a:gs pos="95575">
                  <a:srgbClr val="A87C4F"/>
                </a:gs>
                <a:gs pos="100000">
                  <a:srgbClr val="A87C4F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2558390" y="1167816"/>
              <a:ext cx="7075220" cy="2899980"/>
            </a:xfrm>
            <a:custGeom>
              <a:avLst/>
              <a:gdLst/>
              <a:ahLst/>
              <a:cxnLst/>
              <a:rect l="l" t="t" r="r" b="b"/>
              <a:pathLst>
                <a:path w="7248794" h="3138572" extrusionOk="0">
                  <a:moveTo>
                    <a:pt x="356032" y="0"/>
                  </a:moveTo>
                  <a:lnTo>
                    <a:pt x="6892762" y="0"/>
                  </a:lnTo>
                  <a:cubicBezTo>
                    <a:pt x="7089393" y="0"/>
                    <a:pt x="7248794" y="159401"/>
                    <a:pt x="7248794" y="356032"/>
                  </a:cubicBezTo>
                  <a:lnTo>
                    <a:pt x="7248794" y="2136149"/>
                  </a:lnTo>
                  <a:lnTo>
                    <a:pt x="7243604" y="2136149"/>
                  </a:lnTo>
                  <a:lnTo>
                    <a:pt x="7232617" y="2207050"/>
                  </a:lnTo>
                  <a:cubicBezTo>
                    <a:pt x="7158375" y="2443073"/>
                    <a:pt x="6837357" y="2620618"/>
                    <a:pt x="6452595" y="2620618"/>
                  </a:cubicBezTo>
                  <a:lnTo>
                    <a:pt x="4420595" y="2620618"/>
                  </a:lnTo>
                  <a:cubicBezTo>
                    <a:pt x="3980867" y="2620618"/>
                    <a:pt x="3624397" y="2852514"/>
                    <a:pt x="3624397" y="3138572"/>
                  </a:cubicBezTo>
                  <a:cubicBezTo>
                    <a:pt x="3624397" y="2852514"/>
                    <a:pt x="3267927" y="2620618"/>
                    <a:pt x="2828199" y="2620618"/>
                  </a:cubicBezTo>
                  <a:lnTo>
                    <a:pt x="796198" y="2620618"/>
                  </a:lnTo>
                  <a:cubicBezTo>
                    <a:pt x="411436" y="2620618"/>
                    <a:pt x="90419" y="2443073"/>
                    <a:pt x="16176" y="2207050"/>
                  </a:cubicBezTo>
                  <a:lnTo>
                    <a:pt x="5189" y="2136149"/>
                  </a:lnTo>
                  <a:lnTo>
                    <a:pt x="0" y="2136149"/>
                  </a:lnTo>
                  <a:lnTo>
                    <a:pt x="0" y="2102664"/>
                  </a:lnTo>
                  <a:lnTo>
                    <a:pt x="0" y="356032"/>
                  </a:lnTo>
                  <a:cubicBezTo>
                    <a:pt x="0" y="159401"/>
                    <a:pt x="159401" y="0"/>
                    <a:pt x="356032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"/>
            <p:cNvSpPr txBox="1"/>
            <p:nvPr/>
          </p:nvSpPr>
          <p:spPr>
            <a:xfrm>
              <a:off x="2623691" y="1414693"/>
              <a:ext cx="6960161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AF832B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LABOR MARKET INFORMATION (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F832B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LMI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AF832B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"/>
            <p:cNvSpPr txBox="1"/>
            <p:nvPr/>
          </p:nvSpPr>
          <p:spPr>
            <a:xfrm>
              <a:off x="2757714" y="1831477"/>
              <a:ext cx="6676571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9963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C9963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includes data on employment trends, wages, industries, and skills demands which empowers jobseekers to make informed career choices.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19B26B-5723-A53E-2FC5-362D11C08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limited strat">
            <a:extLst>
              <a:ext uri="{FF2B5EF4-FFF2-40B4-BE49-F238E27FC236}">
                <a16:creationId xmlns:a16="http://schemas.microsoft.com/office/drawing/2014/main" id="{6BC932CE-3EF6-AEBF-809D-00EB72A1BDF4}"/>
              </a:ext>
            </a:extLst>
          </p:cNvPr>
          <p:cNvGrpSpPr/>
          <p:nvPr/>
        </p:nvGrpSpPr>
        <p:grpSpPr>
          <a:xfrm>
            <a:off x="691487" y="2165596"/>
            <a:ext cx="2067720" cy="4171713"/>
            <a:chOff x="1428750" y="1730327"/>
            <a:chExt cx="2800350" cy="4634448"/>
          </a:xfrm>
        </p:grpSpPr>
        <p:sp>
          <p:nvSpPr>
            <p:cNvPr id="8" name="Google Shape;244;p1">
              <a:extLst>
                <a:ext uri="{FF2B5EF4-FFF2-40B4-BE49-F238E27FC236}">
                  <a16:creationId xmlns:a16="http://schemas.microsoft.com/office/drawing/2014/main" id="{FCD71FAE-A12D-90AF-8410-09087E9250C2}"/>
                </a:ext>
              </a:extLst>
            </p:cNvPr>
            <p:cNvSpPr/>
            <p:nvPr/>
          </p:nvSpPr>
          <p:spPr>
            <a:xfrm>
              <a:off x="1428750" y="1730327"/>
              <a:ext cx="2800350" cy="4294578"/>
            </a:xfrm>
            <a:prstGeom prst="roundRect">
              <a:avLst>
                <a:gd name="adj" fmla="val 8488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45;p1">
              <a:extLst>
                <a:ext uri="{FF2B5EF4-FFF2-40B4-BE49-F238E27FC236}">
                  <a16:creationId xmlns:a16="http://schemas.microsoft.com/office/drawing/2014/main" id="{D99D8468-7E53-6A4C-8CB3-D61436F824DE}"/>
                </a:ext>
              </a:extLst>
            </p:cNvPr>
            <p:cNvSpPr/>
            <p:nvPr/>
          </p:nvSpPr>
          <p:spPr>
            <a:xfrm>
              <a:off x="1905000" y="5791200"/>
              <a:ext cx="1676400" cy="57357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A49CC"/>
                </a:gs>
                <a:gs pos="100000">
                  <a:srgbClr val="0094CA"/>
                </a:gs>
              </a:gsLst>
              <a:lin ang="18900000" scaled="0"/>
            </a:gradFill>
            <a:ln>
              <a:noFill/>
            </a:ln>
            <a:effectLst>
              <a:outerShdw blurRad="215900" dist="114300" dir="5400000" algn="t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46;p1">
              <a:extLst>
                <a:ext uri="{FF2B5EF4-FFF2-40B4-BE49-F238E27FC236}">
                  <a16:creationId xmlns:a16="http://schemas.microsoft.com/office/drawing/2014/main" id="{DFAC7CED-9ECF-FD0C-DA02-F58C3225E65B}"/>
                </a:ext>
              </a:extLst>
            </p:cNvPr>
            <p:cNvSpPr txBox="1"/>
            <p:nvPr/>
          </p:nvSpPr>
          <p:spPr>
            <a:xfrm>
              <a:off x="1800223" y="2900142"/>
              <a:ext cx="2038349" cy="410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STRATEGY</a:t>
              </a:r>
              <a:endParaRPr kumimoji="0" sz="14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7;p1">
              <a:extLst>
                <a:ext uri="{FF2B5EF4-FFF2-40B4-BE49-F238E27FC236}">
                  <a16:creationId xmlns:a16="http://schemas.microsoft.com/office/drawing/2014/main" id="{E718285D-53B9-D681-DCFF-C12504B07384}"/>
                </a:ext>
              </a:extLst>
            </p:cNvPr>
            <p:cNvSpPr txBox="1"/>
            <p:nvPr/>
          </p:nvSpPr>
          <p:spPr>
            <a:xfrm>
              <a:off x="1428750" y="3424492"/>
              <a:ext cx="2800349" cy="1025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49CC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Digital accessibility improvements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2A49CC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57;p1">
              <a:extLst>
                <a:ext uri="{FF2B5EF4-FFF2-40B4-BE49-F238E27FC236}">
                  <a16:creationId xmlns:a16="http://schemas.microsoft.com/office/drawing/2014/main" id="{62BE5DE6-74A6-C874-F91D-19B7C485EC12}"/>
                </a:ext>
              </a:extLst>
            </p:cNvPr>
            <p:cNvSpPr txBox="1"/>
            <p:nvPr/>
          </p:nvSpPr>
          <p:spPr>
            <a:xfrm>
              <a:off x="2114551" y="5905297"/>
              <a:ext cx="1325905" cy="341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limirws">
            <a:extLst>
              <a:ext uri="{FF2B5EF4-FFF2-40B4-BE49-F238E27FC236}">
                <a16:creationId xmlns:a16="http://schemas.microsoft.com/office/drawing/2014/main" id="{8E5BD978-604A-7B27-4FFC-26F02D72149F}"/>
              </a:ext>
            </a:extLst>
          </p:cNvPr>
          <p:cNvGrpSpPr/>
          <p:nvPr/>
        </p:nvGrpSpPr>
        <p:grpSpPr>
          <a:xfrm>
            <a:off x="536926" y="735102"/>
            <a:ext cx="2376843" cy="2126325"/>
            <a:chOff x="4486484" y="323869"/>
            <a:chExt cx="3219000" cy="2362181"/>
          </a:xfrm>
        </p:grpSpPr>
        <p:sp>
          <p:nvSpPr>
            <p:cNvPr id="5" name="Google Shape;259;p1">
              <a:extLst>
                <a:ext uri="{FF2B5EF4-FFF2-40B4-BE49-F238E27FC236}">
                  <a16:creationId xmlns:a16="http://schemas.microsoft.com/office/drawing/2014/main" id="{8FCCC363-A0E6-D6BD-A6A9-2E363729B07A}"/>
                </a:ext>
              </a:extLst>
            </p:cNvPr>
            <p:cNvSpPr/>
            <p:nvPr/>
          </p:nvSpPr>
          <p:spPr>
            <a:xfrm rot="5400000">
              <a:off x="5029184" y="9750"/>
              <a:ext cx="2133600" cy="3219000"/>
            </a:xfrm>
            <a:prstGeom prst="homePlate">
              <a:avLst>
                <a:gd name="adj" fmla="val 20395"/>
              </a:avLst>
            </a:prstGeom>
            <a:gradFill>
              <a:gsLst>
                <a:gs pos="0">
                  <a:srgbClr val="275AE0"/>
                </a:gs>
                <a:gs pos="100000">
                  <a:srgbClr val="0094CA"/>
                </a:gs>
              </a:gsLst>
              <a:lin ang="18900000" scaled="0"/>
            </a:gradFill>
            <a:ln>
              <a:noFill/>
            </a:ln>
            <a:effectLst>
              <a:outerShdw blurRad="215900" dist="114300" dir="5400000" algn="t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61;p1">
              <a:extLst>
                <a:ext uri="{FF2B5EF4-FFF2-40B4-BE49-F238E27FC236}">
                  <a16:creationId xmlns:a16="http://schemas.microsoft.com/office/drawing/2014/main" id="{687675FD-3C38-FAB6-9789-75A8EFDB9A36}"/>
                </a:ext>
              </a:extLst>
            </p:cNvPr>
            <p:cNvSpPr txBox="1"/>
            <p:nvPr/>
          </p:nvSpPr>
          <p:spPr>
            <a:xfrm>
              <a:off x="5582492" y="323869"/>
              <a:ext cx="1066800" cy="341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62;p1">
              <a:extLst>
                <a:ext uri="{FF2B5EF4-FFF2-40B4-BE49-F238E27FC236}">
                  <a16:creationId xmlns:a16="http://schemas.microsoft.com/office/drawing/2014/main" id="{06E5BBDE-675C-F2A5-4F0E-759EA60B18E9}"/>
                </a:ext>
              </a:extLst>
            </p:cNvPr>
            <p:cNvSpPr txBox="1"/>
            <p:nvPr/>
          </p:nvSpPr>
          <p:spPr>
            <a:xfrm>
              <a:off x="4695807" y="602047"/>
              <a:ext cx="2800351" cy="1812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LIMITED DIGITAL ACCESS &amp; DIGITAL LITERACY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insufficient strat">
            <a:extLst>
              <a:ext uri="{FF2B5EF4-FFF2-40B4-BE49-F238E27FC236}">
                <a16:creationId xmlns:a16="http://schemas.microsoft.com/office/drawing/2014/main" id="{3FABB240-DABE-FF50-B51D-7D3B39E612ED}"/>
              </a:ext>
            </a:extLst>
          </p:cNvPr>
          <p:cNvGrpSpPr/>
          <p:nvPr/>
        </p:nvGrpSpPr>
        <p:grpSpPr>
          <a:xfrm>
            <a:off x="3605256" y="2165596"/>
            <a:ext cx="2067720" cy="4171713"/>
            <a:chOff x="1428750" y="1730327"/>
            <a:chExt cx="2800350" cy="4634448"/>
          </a:xfrm>
        </p:grpSpPr>
        <p:sp>
          <p:nvSpPr>
            <p:cNvPr id="19" name="Google Shape;244;p1">
              <a:extLst>
                <a:ext uri="{FF2B5EF4-FFF2-40B4-BE49-F238E27FC236}">
                  <a16:creationId xmlns:a16="http://schemas.microsoft.com/office/drawing/2014/main" id="{CF1B6CED-7717-2903-77A7-83E896FBBC9B}"/>
                </a:ext>
              </a:extLst>
            </p:cNvPr>
            <p:cNvSpPr/>
            <p:nvPr/>
          </p:nvSpPr>
          <p:spPr>
            <a:xfrm>
              <a:off x="1428750" y="1730327"/>
              <a:ext cx="2800350" cy="4294578"/>
            </a:xfrm>
            <a:prstGeom prst="roundRect">
              <a:avLst>
                <a:gd name="adj" fmla="val 8488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45;p1">
              <a:extLst>
                <a:ext uri="{FF2B5EF4-FFF2-40B4-BE49-F238E27FC236}">
                  <a16:creationId xmlns:a16="http://schemas.microsoft.com/office/drawing/2014/main" id="{F389C174-0F27-2978-61B7-5D7002AC2876}"/>
                </a:ext>
              </a:extLst>
            </p:cNvPr>
            <p:cNvSpPr/>
            <p:nvPr/>
          </p:nvSpPr>
          <p:spPr>
            <a:xfrm>
              <a:off x="1905000" y="5791200"/>
              <a:ext cx="1676400" cy="57357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A49CC"/>
                </a:gs>
                <a:gs pos="100000">
                  <a:srgbClr val="0094CA"/>
                </a:gs>
              </a:gsLst>
              <a:lin ang="18900000" scaled="0"/>
            </a:gradFill>
            <a:ln>
              <a:noFill/>
            </a:ln>
            <a:effectLst>
              <a:outerShdw blurRad="215900" dist="114300" dir="5400000" algn="t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46;p1">
              <a:extLst>
                <a:ext uri="{FF2B5EF4-FFF2-40B4-BE49-F238E27FC236}">
                  <a16:creationId xmlns:a16="http://schemas.microsoft.com/office/drawing/2014/main" id="{511E5079-D698-2290-7DED-C206F17C5DE4}"/>
                </a:ext>
              </a:extLst>
            </p:cNvPr>
            <p:cNvSpPr txBox="1"/>
            <p:nvPr/>
          </p:nvSpPr>
          <p:spPr>
            <a:xfrm>
              <a:off x="1800223" y="2900142"/>
              <a:ext cx="2038349" cy="410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STRATEGY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7;p1">
              <a:extLst>
                <a:ext uri="{FF2B5EF4-FFF2-40B4-BE49-F238E27FC236}">
                  <a16:creationId xmlns:a16="http://schemas.microsoft.com/office/drawing/2014/main" id="{1D310DD3-2520-F3BD-DEE7-C54534E77871}"/>
                </a:ext>
              </a:extLst>
            </p:cNvPr>
            <p:cNvSpPr txBox="1"/>
            <p:nvPr/>
          </p:nvSpPr>
          <p:spPr>
            <a:xfrm>
              <a:off x="1428750" y="3424492"/>
              <a:ext cx="2800349" cy="717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49CC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Localized data customization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2A49CC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7;p1">
              <a:extLst>
                <a:ext uri="{FF2B5EF4-FFF2-40B4-BE49-F238E27FC236}">
                  <a16:creationId xmlns:a16="http://schemas.microsoft.com/office/drawing/2014/main" id="{B26904E7-469A-2097-BEAE-AD801367FB52}"/>
                </a:ext>
              </a:extLst>
            </p:cNvPr>
            <p:cNvSpPr txBox="1"/>
            <p:nvPr/>
          </p:nvSpPr>
          <p:spPr>
            <a:xfrm>
              <a:off x="2114551" y="5905297"/>
              <a:ext cx="1325905" cy="341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insufficient">
            <a:extLst>
              <a:ext uri="{FF2B5EF4-FFF2-40B4-BE49-F238E27FC236}">
                <a16:creationId xmlns:a16="http://schemas.microsoft.com/office/drawing/2014/main" id="{E685BDFC-C4D1-0AFF-A201-637359B151FB}"/>
              </a:ext>
            </a:extLst>
          </p:cNvPr>
          <p:cNvGrpSpPr/>
          <p:nvPr/>
        </p:nvGrpSpPr>
        <p:grpSpPr>
          <a:xfrm>
            <a:off x="3450695" y="735102"/>
            <a:ext cx="2376843" cy="2126325"/>
            <a:chOff x="4486484" y="323869"/>
            <a:chExt cx="3219000" cy="2362181"/>
          </a:xfrm>
        </p:grpSpPr>
        <p:sp>
          <p:nvSpPr>
            <p:cNvPr id="16" name="Google Shape;259;p1">
              <a:extLst>
                <a:ext uri="{FF2B5EF4-FFF2-40B4-BE49-F238E27FC236}">
                  <a16:creationId xmlns:a16="http://schemas.microsoft.com/office/drawing/2014/main" id="{AE0EEB61-2907-0AAD-AAAD-E3E94742ADEC}"/>
                </a:ext>
              </a:extLst>
            </p:cNvPr>
            <p:cNvSpPr/>
            <p:nvPr/>
          </p:nvSpPr>
          <p:spPr>
            <a:xfrm rot="5400000">
              <a:off x="5029184" y="9750"/>
              <a:ext cx="2133600" cy="3219000"/>
            </a:xfrm>
            <a:prstGeom prst="homePlate">
              <a:avLst>
                <a:gd name="adj" fmla="val 20395"/>
              </a:avLst>
            </a:prstGeom>
            <a:gradFill>
              <a:gsLst>
                <a:gs pos="0">
                  <a:srgbClr val="2A49CC"/>
                </a:gs>
                <a:gs pos="100000">
                  <a:srgbClr val="0094CA"/>
                </a:gs>
              </a:gsLst>
              <a:lin ang="18900000" scaled="0"/>
            </a:gradFill>
            <a:ln>
              <a:noFill/>
            </a:ln>
            <a:effectLst>
              <a:outerShdw blurRad="215900" dist="114300" dir="5400000" algn="t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61;p1">
              <a:extLst>
                <a:ext uri="{FF2B5EF4-FFF2-40B4-BE49-F238E27FC236}">
                  <a16:creationId xmlns:a16="http://schemas.microsoft.com/office/drawing/2014/main" id="{2B819B1A-629F-B591-495F-D14F492E52CA}"/>
                </a:ext>
              </a:extLst>
            </p:cNvPr>
            <p:cNvSpPr txBox="1"/>
            <p:nvPr/>
          </p:nvSpPr>
          <p:spPr>
            <a:xfrm>
              <a:off x="5582492" y="323869"/>
              <a:ext cx="1066800" cy="341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2;p1">
              <a:extLst>
                <a:ext uri="{FF2B5EF4-FFF2-40B4-BE49-F238E27FC236}">
                  <a16:creationId xmlns:a16="http://schemas.microsoft.com/office/drawing/2014/main" id="{9E759A5F-7D98-BC22-CBBE-22043E0E78E0}"/>
                </a:ext>
              </a:extLst>
            </p:cNvPr>
            <p:cNvSpPr txBox="1"/>
            <p:nvPr/>
          </p:nvSpPr>
          <p:spPr>
            <a:xfrm>
              <a:off x="4695807" y="602047"/>
              <a:ext cx="2800351" cy="1812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INSUFFICIENT LOCALIZED DATA FOR SPECIFIC COUNTIES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lack strqat">
            <a:extLst>
              <a:ext uri="{FF2B5EF4-FFF2-40B4-BE49-F238E27FC236}">
                <a16:creationId xmlns:a16="http://schemas.microsoft.com/office/drawing/2014/main" id="{00211E4C-2B58-0F55-CD44-1ECE656E9647}"/>
              </a:ext>
            </a:extLst>
          </p:cNvPr>
          <p:cNvGrpSpPr/>
          <p:nvPr/>
        </p:nvGrpSpPr>
        <p:grpSpPr>
          <a:xfrm>
            <a:off x="6519025" y="2165596"/>
            <a:ext cx="2067720" cy="4171713"/>
            <a:chOff x="1428750" y="1730327"/>
            <a:chExt cx="2800350" cy="4634448"/>
          </a:xfrm>
        </p:grpSpPr>
        <p:sp>
          <p:nvSpPr>
            <p:cNvPr id="30" name="Google Shape;244;p1">
              <a:extLst>
                <a:ext uri="{FF2B5EF4-FFF2-40B4-BE49-F238E27FC236}">
                  <a16:creationId xmlns:a16="http://schemas.microsoft.com/office/drawing/2014/main" id="{09ACBA32-97BA-824B-F6D4-FA6CDEF6AEC6}"/>
                </a:ext>
              </a:extLst>
            </p:cNvPr>
            <p:cNvSpPr/>
            <p:nvPr/>
          </p:nvSpPr>
          <p:spPr>
            <a:xfrm>
              <a:off x="1428750" y="1730327"/>
              <a:ext cx="2800350" cy="4294578"/>
            </a:xfrm>
            <a:prstGeom prst="roundRect">
              <a:avLst>
                <a:gd name="adj" fmla="val 8488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45;p1">
              <a:extLst>
                <a:ext uri="{FF2B5EF4-FFF2-40B4-BE49-F238E27FC236}">
                  <a16:creationId xmlns:a16="http://schemas.microsoft.com/office/drawing/2014/main" id="{94D3E46B-5FD7-1FBC-E052-24731B251D79}"/>
                </a:ext>
              </a:extLst>
            </p:cNvPr>
            <p:cNvSpPr/>
            <p:nvPr/>
          </p:nvSpPr>
          <p:spPr>
            <a:xfrm>
              <a:off x="1905000" y="5791200"/>
              <a:ext cx="1676400" cy="57357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A49CC"/>
                </a:gs>
                <a:gs pos="99000">
                  <a:srgbClr val="0094CA"/>
                </a:gs>
              </a:gsLst>
              <a:lin ang="18900000" scaled="0"/>
            </a:gradFill>
            <a:ln>
              <a:noFill/>
            </a:ln>
            <a:effectLst>
              <a:outerShdw blurRad="215900" dist="114300" dir="5400000" algn="t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46;p1">
              <a:extLst>
                <a:ext uri="{FF2B5EF4-FFF2-40B4-BE49-F238E27FC236}">
                  <a16:creationId xmlns:a16="http://schemas.microsoft.com/office/drawing/2014/main" id="{CFD7C6DB-606F-32F1-0F2C-FA2518C00EF7}"/>
                </a:ext>
              </a:extLst>
            </p:cNvPr>
            <p:cNvSpPr txBox="1"/>
            <p:nvPr/>
          </p:nvSpPr>
          <p:spPr>
            <a:xfrm>
              <a:off x="1800223" y="2900142"/>
              <a:ext cx="2038349" cy="410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STRATEGY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7;p1">
              <a:extLst>
                <a:ext uri="{FF2B5EF4-FFF2-40B4-BE49-F238E27FC236}">
                  <a16:creationId xmlns:a16="http://schemas.microsoft.com/office/drawing/2014/main" id="{BA614447-F8A2-D133-A872-53D4ACA1DBDA}"/>
                </a:ext>
              </a:extLst>
            </p:cNvPr>
            <p:cNvSpPr txBox="1"/>
            <p:nvPr/>
          </p:nvSpPr>
          <p:spPr>
            <a:xfrm>
              <a:off x="1428750" y="3424492"/>
              <a:ext cx="2800349" cy="1025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49CC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Community awareness campaigns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2A49CC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7;p1">
              <a:extLst>
                <a:ext uri="{FF2B5EF4-FFF2-40B4-BE49-F238E27FC236}">
                  <a16:creationId xmlns:a16="http://schemas.microsoft.com/office/drawing/2014/main" id="{D581D294-B820-8400-8376-E6C7A34B74C8}"/>
                </a:ext>
              </a:extLst>
            </p:cNvPr>
            <p:cNvSpPr txBox="1"/>
            <p:nvPr/>
          </p:nvSpPr>
          <p:spPr>
            <a:xfrm>
              <a:off x="2114551" y="5905297"/>
              <a:ext cx="1325905" cy="341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lack">
            <a:extLst>
              <a:ext uri="{FF2B5EF4-FFF2-40B4-BE49-F238E27FC236}">
                <a16:creationId xmlns:a16="http://schemas.microsoft.com/office/drawing/2014/main" id="{65BE8198-F12E-B5D5-F065-7CC345B80061}"/>
              </a:ext>
            </a:extLst>
          </p:cNvPr>
          <p:cNvGrpSpPr/>
          <p:nvPr/>
        </p:nvGrpSpPr>
        <p:grpSpPr>
          <a:xfrm>
            <a:off x="6364464" y="735102"/>
            <a:ext cx="2376843" cy="2126325"/>
            <a:chOff x="4486484" y="323869"/>
            <a:chExt cx="3219000" cy="2362181"/>
          </a:xfrm>
        </p:grpSpPr>
        <p:sp>
          <p:nvSpPr>
            <p:cNvPr id="27" name="Google Shape;259;p1">
              <a:extLst>
                <a:ext uri="{FF2B5EF4-FFF2-40B4-BE49-F238E27FC236}">
                  <a16:creationId xmlns:a16="http://schemas.microsoft.com/office/drawing/2014/main" id="{A607425E-2BD3-B038-E71F-1784EC1A491F}"/>
                </a:ext>
              </a:extLst>
            </p:cNvPr>
            <p:cNvSpPr/>
            <p:nvPr/>
          </p:nvSpPr>
          <p:spPr>
            <a:xfrm rot="5400000">
              <a:off x="5029184" y="9750"/>
              <a:ext cx="2133600" cy="3219000"/>
            </a:xfrm>
            <a:prstGeom prst="homePlate">
              <a:avLst>
                <a:gd name="adj" fmla="val 20395"/>
              </a:avLst>
            </a:prstGeom>
            <a:gradFill>
              <a:gsLst>
                <a:gs pos="0">
                  <a:srgbClr val="2A49CC"/>
                </a:gs>
                <a:gs pos="100000">
                  <a:srgbClr val="0094CA"/>
                </a:gs>
              </a:gsLst>
              <a:lin ang="18900000" scaled="0"/>
            </a:gradFill>
            <a:ln>
              <a:noFill/>
            </a:ln>
            <a:effectLst>
              <a:outerShdw blurRad="215900" dist="114300" dir="5400000" algn="t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61;p1">
              <a:extLst>
                <a:ext uri="{FF2B5EF4-FFF2-40B4-BE49-F238E27FC236}">
                  <a16:creationId xmlns:a16="http://schemas.microsoft.com/office/drawing/2014/main" id="{BC2C0676-43F2-8F46-3941-BEA79230FC40}"/>
                </a:ext>
              </a:extLst>
            </p:cNvPr>
            <p:cNvSpPr txBox="1"/>
            <p:nvPr/>
          </p:nvSpPr>
          <p:spPr>
            <a:xfrm>
              <a:off x="5582492" y="323869"/>
              <a:ext cx="1066800" cy="341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2;p1">
              <a:extLst>
                <a:ext uri="{FF2B5EF4-FFF2-40B4-BE49-F238E27FC236}">
                  <a16:creationId xmlns:a16="http://schemas.microsoft.com/office/drawing/2014/main" id="{3413E6B8-85C4-3DC3-C9D8-AFCD06FF7079}"/>
                </a:ext>
              </a:extLst>
            </p:cNvPr>
            <p:cNvSpPr txBox="1"/>
            <p:nvPr/>
          </p:nvSpPr>
          <p:spPr>
            <a:xfrm>
              <a:off x="4695807" y="602047"/>
              <a:ext cx="2800351" cy="1812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LACK OF AWARENES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 ABOUT EXISTING RESOURCES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complex strat">
            <a:extLst>
              <a:ext uri="{FF2B5EF4-FFF2-40B4-BE49-F238E27FC236}">
                <a16:creationId xmlns:a16="http://schemas.microsoft.com/office/drawing/2014/main" id="{3DB825E4-3CF8-B0F7-99A0-33B111F593CA}"/>
              </a:ext>
            </a:extLst>
          </p:cNvPr>
          <p:cNvGrpSpPr/>
          <p:nvPr/>
        </p:nvGrpSpPr>
        <p:grpSpPr>
          <a:xfrm>
            <a:off x="9432794" y="2165596"/>
            <a:ext cx="2067720" cy="4171713"/>
            <a:chOff x="1428750" y="1730327"/>
            <a:chExt cx="2800350" cy="4634448"/>
          </a:xfrm>
        </p:grpSpPr>
        <p:sp>
          <p:nvSpPr>
            <p:cNvPr id="41" name="Google Shape;244;p1">
              <a:extLst>
                <a:ext uri="{FF2B5EF4-FFF2-40B4-BE49-F238E27FC236}">
                  <a16:creationId xmlns:a16="http://schemas.microsoft.com/office/drawing/2014/main" id="{88BDBAC0-6C47-3061-102E-8B804068709D}"/>
                </a:ext>
              </a:extLst>
            </p:cNvPr>
            <p:cNvSpPr/>
            <p:nvPr/>
          </p:nvSpPr>
          <p:spPr>
            <a:xfrm>
              <a:off x="1428750" y="1730327"/>
              <a:ext cx="2800350" cy="4294578"/>
            </a:xfrm>
            <a:prstGeom prst="roundRect">
              <a:avLst>
                <a:gd name="adj" fmla="val 8488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45;p1">
              <a:extLst>
                <a:ext uri="{FF2B5EF4-FFF2-40B4-BE49-F238E27FC236}">
                  <a16:creationId xmlns:a16="http://schemas.microsoft.com/office/drawing/2014/main" id="{65329DFF-D982-71DB-1EE9-69631BE64FBD}"/>
                </a:ext>
              </a:extLst>
            </p:cNvPr>
            <p:cNvSpPr/>
            <p:nvPr/>
          </p:nvSpPr>
          <p:spPr>
            <a:xfrm>
              <a:off x="1905000" y="5791200"/>
              <a:ext cx="1676400" cy="57357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A49CC"/>
                </a:gs>
                <a:gs pos="100000">
                  <a:srgbClr val="0094CA"/>
                </a:gs>
              </a:gsLst>
              <a:lin ang="18900000" scaled="0"/>
            </a:gradFill>
            <a:ln>
              <a:noFill/>
            </a:ln>
            <a:effectLst>
              <a:outerShdw blurRad="215900" dist="114300" dir="5400000" algn="t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46;p1">
              <a:extLst>
                <a:ext uri="{FF2B5EF4-FFF2-40B4-BE49-F238E27FC236}">
                  <a16:creationId xmlns:a16="http://schemas.microsoft.com/office/drawing/2014/main" id="{DEDE4627-21C1-2E5B-4051-7DF956F23CE3}"/>
                </a:ext>
              </a:extLst>
            </p:cNvPr>
            <p:cNvSpPr txBox="1"/>
            <p:nvPr/>
          </p:nvSpPr>
          <p:spPr>
            <a:xfrm>
              <a:off x="1800223" y="2900142"/>
              <a:ext cx="2038349" cy="410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STRATEGY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47;p1">
              <a:extLst>
                <a:ext uri="{FF2B5EF4-FFF2-40B4-BE49-F238E27FC236}">
                  <a16:creationId xmlns:a16="http://schemas.microsoft.com/office/drawing/2014/main" id="{101D9962-E931-DC8E-7325-415C4781D031}"/>
                </a:ext>
              </a:extLst>
            </p:cNvPr>
            <p:cNvSpPr txBox="1"/>
            <p:nvPr/>
          </p:nvSpPr>
          <p:spPr>
            <a:xfrm>
              <a:off x="1428750" y="3424492"/>
              <a:ext cx="2800349" cy="1025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A49CC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Simplified presentation of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A49CC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LMI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2A49CC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7;p1">
              <a:extLst>
                <a:ext uri="{FF2B5EF4-FFF2-40B4-BE49-F238E27FC236}">
                  <a16:creationId xmlns:a16="http://schemas.microsoft.com/office/drawing/2014/main" id="{B374CBDF-798B-FD14-649E-814103F7D53F}"/>
                </a:ext>
              </a:extLst>
            </p:cNvPr>
            <p:cNvSpPr txBox="1"/>
            <p:nvPr/>
          </p:nvSpPr>
          <p:spPr>
            <a:xfrm>
              <a:off x="2114551" y="5905297"/>
              <a:ext cx="1325905" cy="341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complex">
            <a:extLst>
              <a:ext uri="{FF2B5EF4-FFF2-40B4-BE49-F238E27FC236}">
                <a16:creationId xmlns:a16="http://schemas.microsoft.com/office/drawing/2014/main" id="{17D6BFE3-0514-C4FC-D57F-3010D9D0A3C1}"/>
              </a:ext>
            </a:extLst>
          </p:cNvPr>
          <p:cNvGrpSpPr/>
          <p:nvPr/>
        </p:nvGrpSpPr>
        <p:grpSpPr>
          <a:xfrm>
            <a:off x="9278233" y="735102"/>
            <a:ext cx="2376843" cy="2126325"/>
            <a:chOff x="4486484" y="323869"/>
            <a:chExt cx="3219000" cy="2362181"/>
          </a:xfrm>
        </p:grpSpPr>
        <p:sp>
          <p:nvSpPr>
            <p:cNvPr id="38" name="Google Shape;259;p1">
              <a:extLst>
                <a:ext uri="{FF2B5EF4-FFF2-40B4-BE49-F238E27FC236}">
                  <a16:creationId xmlns:a16="http://schemas.microsoft.com/office/drawing/2014/main" id="{78B2E847-B92D-852E-1BA4-5857455E909A}"/>
                </a:ext>
              </a:extLst>
            </p:cNvPr>
            <p:cNvSpPr/>
            <p:nvPr/>
          </p:nvSpPr>
          <p:spPr>
            <a:xfrm rot="5400000">
              <a:off x="5029184" y="9750"/>
              <a:ext cx="2133600" cy="3219000"/>
            </a:xfrm>
            <a:prstGeom prst="homePlate">
              <a:avLst>
                <a:gd name="adj" fmla="val 20395"/>
              </a:avLst>
            </a:prstGeom>
            <a:gradFill>
              <a:gsLst>
                <a:gs pos="0">
                  <a:srgbClr val="2A49CC"/>
                </a:gs>
                <a:gs pos="100000">
                  <a:srgbClr val="0094CA"/>
                </a:gs>
              </a:gsLst>
              <a:lin ang="18900000" scaled="0"/>
            </a:gradFill>
            <a:ln>
              <a:noFill/>
            </a:ln>
            <a:effectLst>
              <a:outerShdw blurRad="215900" dist="114300" dir="5400000" algn="t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61;p1">
              <a:extLst>
                <a:ext uri="{FF2B5EF4-FFF2-40B4-BE49-F238E27FC236}">
                  <a16:creationId xmlns:a16="http://schemas.microsoft.com/office/drawing/2014/main" id="{5D41370E-79DC-605B-594A-8EF18044631F}"/>
                </a:ext>
              </a:extLst>
            </p:cNvPr>
            <p:cNvSpPr txBox="1"/>
            <p:nvPr/>
          </p:nvSpPr>
          <p:spPr>
            <a:xfrm>
              <a:off x="5582492" y="323869"/>
              <a:ext cx="1066800" cy="341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2;p1">
              <a:extLst>
                <a:ext uri="{FF2B5EF4-FFF2-40B4-BE49-F238E27FC236}">
                  <a16:creationId xmlns:a16="http://schemas.microsoft.com/office/drawing/2014/main" id="{E3478823-55C0-FB88-B6B3-B03E3966F1F3}"/>
                </a:ext>
              </a:extLst>
            </p:cNvPr>
            <p:cNvSpPr txBox="1"/>
            <p:nvPr/>
          </p:nvSpPr>
          <p:spPr>
            <a:xfrm>
              <a:off x="4608717" y="591892"/>
              <a:ext cx="2974529" cy="14701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COMPLEX, TECHNICAL PRESENTATION OF DATA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B653F6E-8185-9DC9-0F94-E183065C08AA}"/>
              </a:ext>
            </a:extLst>
          </p:cNvPr>
          <p:cNvSpPr txBox="1"/>
          <p:nvPr/>
        </p:nvSpPr>
        <p:spPr>
          <a:xfrm>
            <a:off x="536924" y="631289"/>
            <a:ext cx="2376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BARRIER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8DF118-9DD8-1BC8-08CD-0173DF8CF611}"/>
              </a:ext>
            </a:extLst>
          </p:cNvPr>
          <p:cNvSpPr txBox="1"/>
          <p:nvPr/>
        </p:nvSpPr>
        <p:spPr>
          <a:xfrm>
            <a:off x="3450693" y="631289"/>
            <a:ext cx="2376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BARRIER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DC0847D-D1BC-6120-E91C-07A417E7B877}"/>
              </a:ext>
            </a:extLst>
          </p:cNvPr>
          <p:cNvSpPr txBox="1"/>
          <p:nvPr/>
        </p:nvSpPr>
        <p:spPr>
          <a:xfrm>
            <a:off x="6344445" y="631289"/>
            <a:ext cx="2376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BARRIER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854B7C-CC94-0C64-2520-A7610DCEDBCC}"/>
              </a:ext>
            </a:extLst>
          </p:cNvPr>
          <p:cNvSpPr txBox="1"/>
          <p:nvPr/>
        </p:nvSpPr>
        <p:spPr>
          <a:xfrm>
            <a:off x="9271197" y="631289"/>
            <a:ext cx="2376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BARRIER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5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7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7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6F1C28-4F3B-DDDB-A02A-1BCE28B8E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MI Text Messages.mp4">
            <a:hlinkClick r:id="" action="ppaction://media"/>
            <a:extLst>
              <a:ext uri="{FF2B5EF4-FFF2-40B4-BE49-F238E27FC236}">
                <a16:creationId xmlns:a16="http://schemas.microsoft.com/office/drawing/2014/main" id="{ABC13F15-F19B-1483-AC3A-76D4648C25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.7317" end="3058.4262"/>
                  <p14:bmkLst>
                    <p14:bmk name="Bookmark 1" time="9101.573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8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000"/>
    </mc:Choice>
    <mc:Fallback xmlns="">
      <p:transition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641422F-F11E-4B73-A3AF-EC6236ADFB85}"/>
              </a:ext>
            </a:extLst>
          </p:cNvPr>
          <p:cNvSpPr txBox="1"/>
          <p:nvPr/>
        </p:nvSpPr>
        <p:spPr>
          <a:xfrm>
            <a:off x="99362" y="3798277"/>
            <a:ext cx="2151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Report Topics</a:t>
            </a:r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id="{4D033D1D-7FEB-4DF4-AA7D-ACDBD676F08E}"/>
              </a:ext>
            </a:extLst>
          </p:cNvPr>
          <p:cNvSpPr txBox="1"/>
          <p:nvPr/>
        </p:nvSpPr>
        <p:spPr>
          <a:xfrm>
            <a:off x="480357" y="766745"/>
            <a:ext cx="248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LMI</a:t>
            </a:r>
          </a:p>
        </p:txBody>
      </p:sp>
      <p:sp>
        <p:nvSpPr>
          <p:cNvPr id="39" name="TextBox 38">
            <a:hlinkClick r:id="" action="ppaction://noaction"/>
            <a:extLst>
              <a:ext uri="{FF2B5EF4-FFF2-40B4-BE49-F238E27FC236}">
                <a16:creationId xmlns:a16="http://schemas.microsoft.com/office/drawing/2014/main" id="{E221E47A-3718-45D1-BA41-10E50377D079}"/>
              </a:ext>
            </a:extLst>
          </p:cNvPr>
          <p:cNvSpPr txBox="1"/>
          <p:nvPr/>
        </p:nvSpPr>
        <p:spPr>
          <a:xfrm>
            <a:off x="684241" y="4302362"/>
            <a:ext cx="2095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877F2"/>
                </a:solidFill>
                <a:cs typeface="Arial" panose="020B0604020202020204" pitchFamily="34" charset="0"/>
              </a:rPr>
              <a:t>Making LMI Relevant</a:t>
            </a:r>
          </a:p>
        </p:txBody>
      </p:sp>
      <p:sp>
        <p:nvSpPr>
          <p:cNvPr id="40" name="TextBox 39">
            <a:hlinkClick r:id="" action="ppaction://noaction"/>
            <a:extLst>
              <a:ext uri="{FF2B5EF4-FFF2-40B4-BE49-F238E27FC236}">
                <a16:creationId xmlns:a16="http://schemas.microsoft.com/office/drawing/2014/main" id="{71C23CA4-2BD8-41B9-AEC0-A31583C56D8F}"/>
              </a:ext>
            </a:extLst>
          </p:cNvPr>
          <p:cNvSpPr txBox="1"/>
          <p:nvPr/>
        </p:nvSpPr>
        <p:spPr>
          <a:xfrm>
            <a:off x="684241" y="4893455"/>
            <a:ext cx="2392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Increasing LMI Awareness</a:t>
            </a:r>
          </a:p>
        </p:txBody>
      </p:sp>
      <p:sp>
        <p:nvSpPr>
          <p:cNvPr id="41" name="TextBox 40">
            <a:hlinkClick r:id="" action="ppaction://noaction"/>
            <a:extLst>
              <a:ext uri="{FF2B5EF4-FFF2-40B4-BE49-F238E27FC236}">
                <a16:creationId xmlns:a16="http://schemas.microsoft.com/office/drawing/2014/main" id="{075D0DB1-3F57-4339-AD04-2A7290FFEC89}"/>
              </a:ext>
            </a:extLst>
          </p:cNvPr>
          <p:cNvSpPr txBox="1"/>
          <p:nvPr/>
        </p:nvSpPr>
        <p:spPr>
          <a:xfrm>
            <a:off x="684241" y="5472717"/>
            <a:ext cx="2491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Making Data User-Friendly</a:t>
            </a:r>
          </a:p>
        </p:txBody>
      </p:sp>
      <p:sp>
        <p:nvSpPr>
          <p:cNvPr id="42" name="TextBox 41">
            <a:hlinkClick r:id="" action="ppaction://noaction"/>
            <a:extLst>
              <a:ext uri="{FF2B5EF4-FFF2-40B4-BE49-F238E27FC236}">
                <a16:creationId xmlns:a16="http://schemas.microsoft.com/office/drawing/2014/main" id="{EAE5DF35-BABC-4A7E-B151-5E001D78559A}"/>
              </a:ext>
            </a:extLst>
          </p:cNvPr>
          <p:cNvSpPr txBox="1"/>
          <p:nvPr/>
        </p:nvSpPr>
        <p:spPr>
          <a:xfrm>
            <a:off x="684240" y="6024005"/>
            <a:ext cx="2491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Anticipated Positive Impact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5098E2C-46AC-4564-B2A9-EE40632D2205}"/>
              </a:ext>
            </a:extLst>
          </p:cNvPr>
          <p:cNvSpPr/>
          <p:nvPr/>
        </p:nvSpPr>
        <p:spPr>
          <a:xfrm>
            <a:off x="151414" y="751356"/>
            <a:ext cx="328943" cy="3539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546B3D-352D-4325-89D4-7B379823D082}"/>
              </a:ext>
            </a:extLst>
          </p:cNvPr>
          <p:cNvGrpSpPr/>
          <p:nvPr/>
        </p:nvGrpSpPr>
        <p:grpSpPr>
          <a:xfrm>
            <a:off x="3188367" y="891922"/>
            <a:ext cx="5867183" cy="5462063"/>
            <a:chOff x="3303321" y="2517913"/>
            <a:chExt cx="5867183" cy="434008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68EF999-F89A-45D7-BA28-E5D4F19EC6BA}"/>
                </a:ext>
              </a:extLst>
            </p:cNvPr>
            <p:cNvSpPr/>
            <p:nvPr/>
          </p:nvSpPr>
          <p:spPr>
            <a:xfrm>
              <a:off x="3303321" y="2517913"/>
              <a:ext cx="5867183" cy="4340087"/>
            </a:xfrm>
            <a:prstGeom prst="roundRect">
              <a:avLst>
                <a:gd name="adj" fmla="val 775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29D815-F7A5-4C54-AEF1-49DF247B1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8524" y="6103356"/>
              <a:ext cx="4676775" cy="7524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0DDED3-A8FF-4FD9-8A52-E73B313A4EFC}"/>
              </a:ext>
            </a:extLst>
          </p:cNvPr>
          <p:cNvSpPr txBox="1"/>
          <p:nvPr/>
        </p:nvSpPr>
        <p:spPr>
          <a:xfrm>
            <a:off x="3848934" y="1054386"/>
            <a:ext cx="350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MAKING LMI RELEVANT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9D5FE99-12B4-4F16-A8E8-A34C82CA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352" y="1390844"/>
            <a:ext cx="147283" cy="1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BB923B-DD0E-472E-8020-3D4B7B7249F4}"/>
              </a:ext>
            </a:extLst>
          </p:cNvPr>
          <p:cNvSpPr txBox="1"/>
          <p:nvPr/>
        </p:nvSpPr>
        <p:spPr>
          <a:xfrm>
            <a:off x="3846954" y="1316666"/>
            <a:ext cx="735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B91C45-0801-47DD-B3CF-947E47C0B2DC}"/>
              </a:ext>
            </a:extLst>
          </p:cNvPr>
          <p:cNvSpPr txBox="1"/>
          <p:nvPr/>
        </p:nvSpPr>
        <p:spPr>
          <a:xfrm>
            <a:off x="3366266" y="1871692"/>
            <a:ext cx="55291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Collaborate with local employers for real time job data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 county-specific dashboards with employment trends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Highlight in-demand skills and industries for Beaufort, Pitt, and Martin counties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social media platforms to share the in-demand skills and industries and promote training/educational programs and employers</a:t>
            </a:r>
            <a:endParaRPr lang="en-US" sz="2400" dirty="0"/>
          </a:p>
        </p:txBody>
      </p:sp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F9E2D994-1878-4DEB-A438-066A8877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7" y="1145066"/>
            <a:ext cx="185341" cy="23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A6D1CA-DB03-4997-B92E-A06C4A440AAA}"/>
              </a:ext>
            </a:extLst>
          </p:cNvPr>
          <p:cNvSpPr txBox="1"/>
          <p:nvPr/>
        </p:nvSpPr>
        <p:spPr>
          <a:xfrm>
            <a:off x="8161233" y="762668"/>
            <a:ext cx="742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B57AC2D-DA1C-4112-B7D9-2E1E1B38DB15}"/>
              </a:ext>
            </a:extLst>
          </p:cNvPr>
          <p:cNvSpPr/>
          <p:nvPr/>
        </p:nvSpPr>
        <p:spPr>
          <a:xfrm>
            <a:off x="9513674" y="4653748"/>
            <a:ext cx="320040" cy="3200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1B6B8E0-B394-4F38-A6AE-92E845ADC73D}"/>
              </a:ext>
            </a:extLst>
          </p:cNvPr>
          <p:cNvSpPr/>
          <p:nvPr/>
        </p:nvSpPr>
        <p:spPr>
          <a:xfrm>
            <a:off x="9508095" y="5075387"/>
            <a:ext cx="320040" cy="32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067EEE6-24AF-4AC3-A1E5-0189F2F9FAEB}"/>
              </a:ext>
            </a:extLst>
          </p:cNvPr>
          <p:cNvSpPr/>
          <p:nvPr/>
        </p:nvSpPr>
        <p:spPr>
          <a:xfrm>
            <a:off x="9508095" y="5470065"/>
            <a:ext cx="320040" cy="32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6D9264-365D-41D9-AF01-32791881784A}"/>
              </a:ext>
            </a:extLst>
          </p:cNvPr>
          <p:cNvSpPr/>
          <p:nvPr/>
        </p:nvSpPr>
        <p:spPr>
          <a:xfrm>
            <a:off x="9939927" y="4750770"/>
            <a:ext cx="1940594" cy="142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0">
                <a:schemeClr val="accent3">
                  <a:lumMod val="89000"/>
                  <a:alpha val="30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AB440F-061E-4185-96CD-B29D7D60B7E7}"/>
              </a:ext>
            </a:extLst>
          </p:cNvPr>
          <p:cNvSpPr/>
          <p:nvPr/>
        </p:nvSpPr>
        <p:spPr>
          <a:xfrm>
            <a:off x="9939927" y="5202405"/>
            <a:ext cx="1401548" cy="142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0">
                <a:schemeClr val="accent3">
                  <a:lumMod val="89000"/>
                  <a:alpha val="30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63D8F14-BF06-43E6-8345-38DCA3F00D6E}"/>
              </a:ext>
            </a:extLst>
          </p:cNvPr>
          <p:cNvSpPr/>
          <p:nvPr/>
        </p:nvSpPr>
        <p:spPr>
          <a:xfrm>
            <a:off x="9939927" y="5582697"/>
            <a:ext cx="1807948" cy="142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0">
                <a:schemeClr val="accent3">
                  <a:lumMod val="89000"/>
                  <a:alpha val="30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CF07DEC-4BDB-4A7F-852C-68EE76DD2346}"/>
              </a:ext>
            </a:extLst>
          </p:cNvPr>
          <p:cNvSpPr/>
          <p:nvPr/>
        </p:nvSpPr>
        <p:spPr>
          <a:xfrm>
            <a:off x="9513674" y="5932346"/>
            <a:ext cx="320040" cy="32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D3E634F-FEF1-4EDC-A856-A46A3E7179B2}"/>
              </a:ext>
            </a:extLst>
          </p:cNvPr>
          <p:cNvSpPr/>
          <p:nvPr/>
        </p:nvSpPr>
        <p:spPr>
          <a:xfrm>
            <a:off x="9508095" y="6353985"/>
            <a:ext cx="320040" cy="32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F851AF6-240F-4ECB-9EC4-05FE765DE0C5}"/>
              </a:ext>
            </a:extLst>
          </p:cNvPr>
          <p:cNvSpPr/>
          <p:nvPr/>
        </p:nvSpPr>
        <p:spPr>
          <a:xfrm>
            <a:off x="9939927" y="6029368"/>
            <a:ext cx="1940594" cy="142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0">
                <a:schemeClr val="accent3">
                  <a:lumMod val="89000"/>
                  <a:alpha val="30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DF8F217-C2B1-45FB-9DDC-8C1B078B4889}"/>
              </a:ext>
            </a:extLst>
          </p:cNvPr>
          <p:cNvSpPr/>
          <p:nvPr/>
        </p:nvSpPr>
        <p:spPr>
          <a:xfrm>
            <a:off x="9939927" y="6481003"/>
            <a:ext cx="1401548" cy="142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0">
                <a:schemeClr val="accent3">
                  <a:lumMod val="89000"/>
                  <a:alpha val="30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F9814C2-8E61-4222-B070-E448CCD217BC}"/>
              </a:ext>
            </a:extLst>
          </p:cNvPr>
          <p:cNvSpPr/>
          <p:nvPr/>
        </p:nvSpPr>
        <p:spPr>
          <a:xfrm>
            <a:off x="9547441" y="2970368"/>
            <a:ext cx="320040" cy="3200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E952C72-FC23-4FEA-A290-694CC6BDC4B1}"/>
              </a:ext>
            </a:extLst>
          </p:cNvPr>
          <p:cNvSpPr/>
          <p:nvPr/>
        </p:nvSpPr>
        <p:spPr>
          <a:xfrm>
            <a:off x="9973694" y="3067390"/>
            <a:ext cx="1940594" cy="142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0">
                <a:schemeClr val="accent3">
                  <a:lumMod val="89000"/>
                  <a:alpha val="30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223876-4384-4FBA-9ECF-37F4712E8135}"/>
              </a:ext>
            </a:extLst>
          </p:cNvPr>
          <p:cNvSpPr/>
          <p:nvPr/>
        </p:nvSpPr>
        <p:spPr>
          <a:xfrm>
            <a:off x="10219320" y="3250434"/>
            <a:ext cx="738240" cy="263627"/>
          </a:xfrm>
          <a:prstGeom prst="roundRect">
            <a:avLst/>
          </a:prstGeom>
          <a:solidFill>
            <a:srgbClr val="187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Confirm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1732F90-9431-439D-91DC-43DE5E9C31C1}"/>
              </a:ext>
            </a:extLst>
          </p:cNvPr>
          <p:cNvSpPr/>
          <p:nvPr/>
        </p:nvSpPr>
        <p:spPr>
          <a:xfrm>
            <a:off x="11107267" y="3250434"/>
            <a:ext cx="738240" cy="2636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Delete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3881604-E1F3-4FDF-AFFC-9CFE63238318}"/>
              </a:ext>
            </a:extLst>
          </p:cNvPr>
          <p:cNvSpPr/>
          <p:nvPr/>
        </p:nvSpPr>
        <p:spPr>
          <a:xfrm>
            <a:off x="9547441" y="3529493"/>
            <a:ext cx="320040" cy="32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A4E7D04-A220-4A51-9EFC-64A3DABD776A}"/>
              </a:ext>
            </a:extLst>
          </p:cNvPr>
          <p:cNvSpPr/>
          <p:nvPr/>
        </p:nvSpPr>
        <p:spPr>
          <a:xfrm>
            <a:off x="9973694" y="3626515"/>
            <a:ext cx="1940594" cy="1426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0">
                <a:schemeClr val="accent3">
                  <a:lumMod val="89000"/>
                  <a:alpha val="30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01FFF64C-7255-45E9-A8D0-03DF7E63519B}"/>
              </a:ext>
            </a:extLst>
          </p:cNvPr>
          <p:cNvSpPr/>
          <p:nvPr/>
        </p:nvSpPr>
        <p:spPr>
          <a:xfrm>
            <a:off x="10219320" y="3847659"/>
            <a:ext cx="738240" cy="263627"/>
          </a:xfrm>
          <a:prstGeom prst="roundRect">
            <a:avLst/>
          </a:prstGeom>
          <a:solidFill>
            <a:srgbClr val="187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Confirm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B3E7586D-0CD1-4C7C-B7D6-F55EC790012A}"/>
              </a:ext>
            </a:extLst>
          </p:cNvPr>
          <p:cNvSpPr/>
          <p:nvPr/>
        </p:nvSpPr>
        <p:spPr>
          <a:xfrm>
            <a:off x="11107267" y="3847659"/>
            <a:ext cx="738240" cy="2636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Delete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DE8F47-3A9B-4260-BDC6-F7E311482BFA}"/>
              </a:ext>
            </a:extLst>
          </p:cNvPr>
          <p:cNvGrpSpPr/>
          <p:nvPr/>
        </p:nvGrpSpPr>
        <p:grpSpPr>
          <a:xfrm>
            <a:off x="99362" y="671874"/>
            <a:ext cx="11974153" cy="3839633"/>
            <a:chOff x="99362" y="671874"/>
            <a:chExt cx="11974153" cy="383963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726FE30-1A15-441D-A44E-047AC5CA2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9914" r="86550" b="50813"/>
            <a:stretch/>
          </p:blipFill>
          <p:spPr>
            <a:xfrm>
              <a:off x="99362" y="1322902"/>
              <a:ext cx="1931523" cy="174448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E04137F-70A0-4F65-AE65-515C99A8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45241" y="671874"/>
              <a:ext cx="2703706" cy="17831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6CD0B21-AE38-489B-BE6E-C33E20A5BEB4}"/>
                </a:ext>
              </a:extLst>
            </p:cNvPr>
            <p:cNvSpPr/>
            <p:nvPr/>
          </p:nvSpPr>
          <p:spPr>
            <a:xfrm>
              <a:off x="9488972" y="2667957"/>
              <a:ext cx="2584543" cy="243502"/>
            </a:xfrm>
            <a:prstGeom prst="rect">
              <a:avLst/>
            </a:prstGeom>
            <a:solidFill>
              <a:srgbClr val="F2F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C3329D6-DBAE-47CB-BD55-3B626F7C3136}"/>
                </a:ext>
              </a:extLst>
            </p:cNvPr>
            <p:cNvSpPr/>
            <p:nvPr/>
          </p:nvSpPr>
          <p:spPr>
            <a:xfrm>
              <a:off x="9384506" y="4291268"/>
              <a:ext cx="961530" cy="220239"/>
            </a:xfrm>
            <a:prstGeom prst="rect">
              <a:avLst/>
            </a:prstGeom>
            <a:solidFill>
              <a:srgbClr val="F2F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232A08-BB57-441E-9C51-91827AA67B65}"/>
              </a:ext>
            </a:extLst>
          </p:cNvPr>
          <p:cNvCxnSpPr>
            <a:cxnSpLocks/>
          </p:cNvCxnSpPr>
          <p:nvPr/>
        </p:nvCxnSpPr>
        <p:spPr>
          <a:xfrm>
            <a:off x="781139" y="4624107"/>
            <a:ext cx="1372794" cy="10047"/>
          </a:xfrm>
          <a:prstGeom prst="line">
            <a:avLst/>
          </a:prstGeom>
          <a:ln w="19050">
            <a:solidFill>
              <a:srgbClr val="1877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C7339436-01B2-4F4C-89B9-2C466EF3531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5" r="23505"/>
          <a:stretch/>
        </p:blipFill>
        <p:spPr>
          <a:xfrm>
            <a:off x="3381129" y="1068243"/>
            <a:ext cx="473777" cy="50292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3730D50-1878-49F3-9612-06CC7E343A4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r="23108"/>
          <a:stretch/>
        </p:blipFill>
        <p:spPr>
          <a:xfrm>
            <a:off x="155285" y="5982320"/>
            <a:ext cx="411278" cy="43013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759D0B49-C2B5-47F8-B482-762FAA442C9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3" r="23673"/>
          <a:stretch/>
        </p:blipFill>
        <p:spPr>
          <a:xfrm>
            <a:off x="151414" y="5392972"/>
            <a:ext cx="402271" cy="43013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46F5FB7-7B76-480D-B676-8B48B918E53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5" r="24035"/>
          <a:stretch/>
        </p:blipFill>
        <p:spPr>
          <a:xfrm>
            <a:off x="156987" y="4805358"/>
            <a:ext cx="399630" cy="43326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0960E889-521B-4E98-973C-890CF9722D3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5" r="23505"/>
          <a:stretch/>
        </p:blipFill>
        <p:spPr>
          <a:xfrm>
            <a:off x="156986" y="4217474"/>
            <a:ext cx="408369" cy="43348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20B5450B-77A2-45B1-BDA3-CF167859C164}"/>
              </a:ext>
            </a:extLst>
          </p:cNvPr>
          <p:cNvSpPr txBox="1"/>
          <p:nvPr/>
        </p:nvSpPr>
        <p:spPr>
          <a:xfrm>
            <a:off x="9464372" y="2597284"/>
            <a:ext cx="181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Friend Requests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27A870A-1BAE-4C96-9642-C1B53E4DE205}"/>
              </a:ext>
            </a:extLst>
          </p:cNvPr>
          <p:cNvSpPr txBox="1"/>
          <p:nvPr/>
        </p:nvSpPr>
        <p:spPr>
          <a:xfrm>
            <a:off x="9502712" y="4246758"/>
            <a:ext cx="181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Contacts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3953B78-2419-4C9E-A317-517EA87ADD1E}"/>
              </a:ext>
            </a:extLst>
          </p:cNvPr>
          <p:cNvSpPr txBox="1"/>
          <p:nvPr/>
        </p:nvSpPr>
        <p:spPr>
          <a:xfrm>
            <a:off x="11190914" y="2589163"/>
            <a:ext cx="181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877F2"/>
                </a:solidFill>
              </a:rPr>
              <a:t>See All</a:t>
            </a:r>
          </a:p>
        </p:txBody>
      </p:sp>
      <p:sp>
        <p:nvSpPr>
          <p:cNvPr id="90" name="Rectangle 89">
            <a:hlinkClick r:id="" action="ppaction://noaction"/>
            <a:extLst>
              <a:ext uri="{FF2B5EF4-FFF2-40B4-BE49-F238E27FC236}">
                <a16:creationId xmlns:a16="http://schemas.microsoft.com/office/drawing/2014/main" id="{3543B7BF-1536-487D-91AE-AEB3CE3DE301}"/>
              </a:ext>
            </a:extLst>
          </p:cNvPr>
          <p:cNvSpPr/>
          <p:nvPr/>
        </p:nvSpPr>
        <p:spPr>
          <a:xfrm>
            <a:off x="9384506" y="1988799"/>
            <a:ext cx="2614486" cy="399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A4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A4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2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2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2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2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rgbClr val="CF7B58"/>
            </a:gs>
            <a:gs pos="19000">
              <a:srgbClr val="E3925E"/>
            </a:gs>
            <a:gs pos="61000">
              <a:srgbClr val="A94F4E"/>
            </a:gs>
            <a:gs pos="86000">
              <a:srgbClr val="662D3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Notched Right 1">
            <a:extLst>
              <a:ext uri="{FF2B5EF4-FFF2-40B4-BE49-F238E27FC236}">
                <a16:creationId xmlns:a16="http://schemas.microsoft.com/office/drawing/2014/main" id="{0859B1EB-28AE-4C2F-8C83-4DC009E1190D}"/>
              </a:ext>
            </a:extLst>
          </p:cNvPr>
          <p:cNvSpPr/>
          <p:nvPr/>
        </p:nvSpPr>
        <p:spPr>
          <a:xfrm>
            <a:off x="1416466" y="1043998"/>
            <a:ext cx="3170538" cy="1944261"/>
          </a:xfrm>
          <a:prstGeom prst="notchedRightArrow">
            <a:avLst/>
          </a:prstGeom>
          <a:solidFill>
            <a:schemeClr val="bg1"/>
          </a:solidFill>
          <a:ln w="304800">
            <a:solidFill>
              <a:srgbClr val="92D050"/>
            </a:solidFill>
          </a:ln>
          <a:effectLst>
            <a:innerShdw blurRad="63500" dist="2413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A05F367-4278-4882-A6AA-EEA2A189F4A0}"/>
              </a:ext>
            </a:extLst>
          </p:cNvPr>
          <p:cNvSpPr/>
          <p:nvPr/>
        </p:nvSpPr>
        <p:spPr>
          <a:xfrm>
            <a:off x="-1187293" y="5694451"/>
            <a:ext cx="6282873" cy="205956"/>
          </a:xfrm>
          <a:prstGeom prst="ellipse">
            <a:avLst/>
          </a:prstGeom>
          <a:gradFill flip="none" rotWithShape="1">
            <a:gsLst>
              <a:gs pos="4000">
                <a:schemeClr val="tx1">
                  <a:alpha val="0"/>
                </a:schemeClr>
              </a:gs>
              <a:gs pos="48640">
                <a:srgbClr val="000000">
                  <a:alpha val="66000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04A096C-1663-46D4-9F61-79A367AB3F22}"/>
              </a:ext>
            </a:extLst>
          </p:cNvPr>
          <p:cNvSpPr/>
          <p:nvPr/>
        </p:nvSpPr>
        <p:spPr>
          <a:xfrm flipH="1">
            <a:off x="616632" y="4244991"/>
            <a:ext cx="2712278" cy="1322396"/>
          </a:xfrm>
          <a:custGeom>
            <a:avLst/>
            <a:gdLst>
              <a:gd name="connsiteX0" fmla="*/ 1 w 3334043"/>
              <a:gd name="connsiteY0" fmla="*/ 0 h 2335237"/>
              <a:gd name="connsiteX1" fmla="*/ 1 w 3334043"/>
              <a:gd name="connsiteY1" fmla="*/ 815926 h 2335237"/>
              <a:gd name="connsiteX2" fmla="*/ 0 w 3334043"/>
              <a:gd name="connsiteY2" fmla="*/ 815926 h 2335237"/>
              <a:gd name="connsiteX3" fmla="*/ 0 w 3334043"/>
              <a:gd name="connsiteY3" fmla="*/ 2335237 h 2335237"/>
              <a:gd name="connsiteX4" fmla="*/ 3334043 w 3334043"/>
              <a:gd name="connsiteY4" fmla="*/ 2335237 h 2335237"/>
              <a:gd name="connsiteX5" fmla="*/ 3334043 w 3334043"/>
              <a:gd name="connsiteY5" fmla="*/ 815926 h 2335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4043" h="2335237">
                <a:moveTo>
                  <a:pt x="1" y="0"/>
                </a:moveTo>
                <a:lnTo>
                  <a:pt x="1" y="815926"/>
                </a:lnTo>
                <a:lnTo>
                  <a:pt x="0" y="815926"/>
                </a:lnTo>
                <a:lnTo>
                  <a:pt x="0" y="2335237"/>
                </a:lnTo>
                <a:lnTo>
                  <a:pt x="3334043" y="2335237"/>
                </a:lnTo>
                <a:lnTo>
                  <a:pt x="3334043" y="815926"/>
                </a:lnTo>
                <a:close/>
              </a:path>
            </a:pathLst>
          </a:custGeom>
          <a:solidFill>
            <a:schemeClr val="bg1"/>
          </a:solidFill>
          <a:ln w="304800">
            <a:solidFill>
              <a:srgbClr val="0000CC"/>
            </a:solidFill>
          </a:ln>
          <a:effectLst>
            <a:innerShdw blurRad="63500" dist="279400" dir="18900000">
              <a:prstClr val="black">
                <a:alpha val="50000"/>
              </a:prstClr>
            </a:innerShdw>
            <a:reflection blurRad="3302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4853CBA-A217-44BC-BB03-CBE957942552}"/>
              </a:ext>
            </a:extLst>
          </p:cNvPr>
          <p:cNvSpPr/>
          <p:nvPr/>
        </p:nvSpPr>
        <p:spPr>
          <a:xfrm>
            <a:off x="842338" y="4563049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C1F24BC-DE3B-43A4-B699-B8F3DE6E0D7C}"/>
              </a:ext>
            </a:extLst>
          </p:cNvPr>
          <p:cNvSpPr/>
          <p:nvPr/>
        </p:nvSpPr>
        <p:spPr>
          <a:xfrm>
            <a:off x="1143862" y="4510867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9E291F-6C10-4885-B20F-7D65B66EFCD6}"/>
              </a:ext>
            </a:extLst>
          </p:cNvPr>
          <p:cNvSpPr/>
          <p:nvPr/>
        </p:nvSpPr>
        <p:spPr>
          <a:xfrm>
            <a:off x="1445385" y="4465093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8F744C-3D2C-4807-B331-DA67C53F3C27}"/>
              </a:ext>
            </a:extLst>
          </p:cNvPr>
          <p:cNvSpPr/>
          <p:nvPr/>
        </p:nvSpPr>
        <p:spPr>
          <a:xfrm>
            <a:off x="1746909" y="4412911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D21EF1-DF2C-48FE-998D-589FBCCA6EBD}"/>
              </a:ext>
            </a:extLst>
          </p:cNvPr>
          <p:cNvSpPr/>
          <p:nvPr/>
        </p:nvSpPr>
        <p:spPr>
          <a:xfrm>
            <a:off x="2048432" y="4362404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ED312B-F4DA-4CE5-A17F-B9E369725AB2}"/>
              </a:ext>
            </a:extLst>
          </p:cNvPr>
          <p:cNvSpPr/>
          <p:nvPr/>
        </p:nvSpPr>
        <p:spPr>
          <a:xfrm>
            <a:off x="2349956" y="4321471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F312EF-4694-4170-808E-ACFC112C2A62}"/>
              </a:ext>
            </a:extLst>
          </p:cNvPr>
          <p:cNvSpPr/>
          <p:nvPr/>
        </p:nvSpPr>
        <p:spPr>
          <a:xfrm>
            <a:off x="2651480" y="4257762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21D231-62B6-4A93-AEF4-7D1FB3FE8BD6}"/>
              </a:ext>
            </a:extLst>
          </p:cNvPr>
          <p:cNvSpPr/>
          <p:nvPr/>
        </p:nvSpPr>
        <p:spPr>
          <a:xfrm>
            <a:off x="2953003" y="4194478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45902C-7DC1-45F1-B22A-A37609A45D2B}"/>
              </a:ext>
            </a:extLst>
          </p:cNvPr>
          <p:cNvSpPr/>
          <p:nvPr/>
        </p:nvSpPr>
        <p:spPr>
          <a:xfrm>
            <a:off x="3254523" y="4137293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DA00D22-EA03-44AA-BCF2-5C816C618EE5}"/>
              </a:ext>
            </a:extLst>
          </p:cNvPr>
          <p:cNvSpPr/>
          <p:nvPr/>
        </p:nvSpPr>
        <p:spPr>
          <a:xfrm>
            <a:off x="3254523" y="4404376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700B13D-367E-4DB2-A41F-134F5A7ACBBF}"/>
              </a:ext>
            </a:extLst>
          </p:cNvPr>
          <p:cNvSpPr/>
          <p:nvPr/>
        </p:nvSpPr>
        <p:spPr>
          <a:xfrm>
            <a:off x="3254523" y="4674747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758798-AA4D-419E-8C33-A4BB71EBAA82}"/>
              </a:ext>
            </a:extLst>
          </p:cNvPr>
          <p:cNvSpPr/>
          <p:nvPr/>
        </p:nvSpPr>
        <p:spPr>
          <a:xfrm>
            <a:off x="3254523" y="4945119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FEEAEC-1B10-453A-A8C2-D9F8247430B1}"/>
              </a:ext>
            </a:extLst>
          </p:cNvPr>
          <p:cNvSpPr/>
          <p:nvPr/>
        </p:nvSpPr>
        <p:spPr>
          <a:xfrm>
            <a:off x="3254523" y="5215491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3BDCE0B-DE44-4A19-A446-C6835959C42F}"/>
              </a:ext>
            </a:extLst>
          </p:cNvPr>
          <p:cNvSpPr/>
          <p:nvPr/>
        </p:nvSpPr>
        <p:spPr>
          <a:xfrm>
            <a:off x="3257970" y="5485865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98000" endPos="69000" dist="1016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746AB6C-F61C-4F10-8861-B64048B6BF6C}"/>
              </a:ext>
            </a:extLst>
          </p:cNvPr>
          <p:cNvSpPr/>
          <p:nvPr/>
        </p:nvSpPr>
        <p:spPr>
          <a:xfrm>
            <a:off x="2980877" y="5485865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98000" endPos="68000" dist="1016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43FE9FC-44F0-4078-8815-B5E076D78395}"/>
              </a:ext>
            </a:extLst>
          </p:cNvPr>
          <p:cNvSpPr/>
          <p:nvPr/>
        </p:nvSpPr>
        <p:spPr>
          <a:xfrm>
            <a:off x="2703784" y="5485865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98000" endPos="68000" dist="1016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4016BEE-6D40-4A16-A1B3-80D2E9C9A14C}"/>
              </a:ext>
            </a:extLst>
          </p:cNvPr>
          <p:cNvSpPr/>
          <p:nvPr/>
        </p:nvSpPr>
        <p:spPr>
          <a:xfrm>
            <a:off x="2426691" y="5485865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98000" endPos="68000" dist="1016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48F4E5F-5942-4DC9-837A-EEDC72D1C05B}"/>
              </a:ext>
            </a:extLst>
          </p:cNvPr>
          <p:cNvSpPr/>
          <p:nvPr/>
        </p:nvSpPr>
        <p:spPr>
          <a:xfrm>
            <a:off x="2149598" y="5485865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98000" endPos="68000" dist="1016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BB9014F-1D09-4228-929E-E85391FE1F55}"/>
              </a:ext>
            </a:extLst>
          </p:cNvPr>
          <p:cNvSpPr/>
          <p:nvPr/>
        </p:nvSpPr>
        <p:spPr>
          <a:xfrm>
            <a:off x="1872505" y="5485865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98000" endPos="68000" dist="1016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497F09F-AE96-4991-B1BB-2A4D48C34BD5}"/>
              </a:ext>
            </a:extLst>
          </p:cNvPr>
          <p:cNvSpPr/>
          <p:nvPr/>
        </p:nvSpPr>
        <p:spPr>
          <a:xfrm>
            <a:off x="1595412" y="5485865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98000" endPos="68000" dist="1016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A4A5630-082E-4FEE-AC7F-4CD54E8DE35C}"/>
              </a:ext>
            </a:extLst>
          </p:cNvPr>
          <p:cNvSpPr/>
          <p:nvPr/>
        </p:nvSpPr>
        <p:spPr>
          <a:xfrm>
            <a:off x="1318319" y="5485865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98000" endPos="68000" dist="1016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A8AAC11-346A-4C6B-83CA-B0209BD6209F}"/>
              </a:ext>
            </a:extLst>
          </p:cNvPr>
          <p:cNvSpPr/>
          <p:nvPr/>
        </p:nvSpPr>
        <p:spPr>
          <a:xfrm>
            <a:off x="1041226" y="5485865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98000" endPos="68000" dist="1016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1F46D4F-566E-4C70-AEF7-7892FB31B31A}"/>
              </a:ext>
            </a:extLst>
          </p:cNvPr>
          <p:cNvSpPr/>
          <p:nvPr/>
        </p:nvSpPr>
        <p:spPr>
          <a:xfrm>
            <a:off x="764133" y="5485865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98000" endPos="68000" dist="1016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04DB410-3379-4F46-934B-31CF26F3A9DC}"/>
              </a:ext>
            </a:extLst>
          </p:cNvPr>
          <p:cNvSpPr/>
          <p:nvPr/>
        </p:nvSpPr>
        <p:spPr>
          <a:xfrm>
            <a:off x="551918" y="5485865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98000" endPos="68000" dist="1016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473FDEB-7539-4A14-B2BB-33CC9B53DEB7}"/>
              </a:ext>
            </a:extLst>
          </p:cNvPr>
          <p:cNvSpPr/>
          <p:nvPr/>
        </p:nvSpPr>
        <p:spPr>
          <a:xfrm>
            <a:off x="551918" y="5238462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9A7215A-C166-4F77-90E5-A61535C00BCB}"/>
              </a:ext>
            </a:extLst>
          </p:cNvPr>
          <p:cNvSpPr/>
          <p:nvPr/>
        </p:nvSpPr>
        <p:spPr>
          <a:xfrm>
            <a:off x="551918" y="4946646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54D075-9821-4A86-879A-81F11E3A7571}"/>
              </a:ext>
            </a:extLst>
          </p:cNvPr>
          <p:cNvSpPr/>
          <p:nvPr/>
        </p:nvSpPr>
        <p:spPr>
          <a:xfrm>
            <a:off x="551918" y="4621522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567A02-4344-4A63-9E27-0F892AA4B8D1}"/>
              </a:ext>
            </a:extLst>
          </p:cNvPr>
          <p:cNvSpPr txBox="1"/>
          <p:nvPr/>
        </p:nvSpPr>
        <p:spPr>
          <a:xfrm>
            <a:off x="912908" y="4820324"/>
            <a:ext cx="21777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AWARENESS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DEE1745-0096-4FFF-8E8E-8982948D03F9}"/>
              </a:ext>
            </a:extLst>
          </p:cNvPr>
          <p:cNvSpPr/>
          <p:nvPr/>
        </p:nvSpPr>
        <p:spPr>
          <a:xfrm rot="56181" flipV="1">
            <a:off x="376528" y="2961872"/>
            <a:ext cx="2704335" cy="1377598"/>
          </a:xfrm>
          <a:custGeom>
            <a:avLst/>
            <a:gdLst>
              <a:gd name="connsiteX0" fmla="*/ 1 w 3334043"/>
              <a:gd name="connsiteY0" fmla="*/ 0 h 2335237"/>
              <a:gd name="connsiteX1" fmla="*/ 1 w 3334043"/>
              <a:gd name="connsiteY1" fmla="*/ 815926 h 2335237"/>
              <a:gd name="connsiteX2" fmla="*/ 0 w 3334043"/>
              <a:gd name="connsiteY2" fmla="*/ 815926 h 2335237"/>
              <a:gd name="connsiteX3" fmla="*/ 0 w 3334043"/>
              <a:gd name="connsiteY3" fmla="*/ 2335237 h 2335237"/>
              <a:gd name="connsiteX4" fmla="*/ 3334043 w 3334043"/>
              <a:gd name="connsiteY4" fmla="*/ 2335237 h 2335237"/>
              <a:gd name="connsiteX5" fmla="*/ 3334043 w 3334043"/>
              <a:gd name="connsiteY5" fmla="*/ 815926 h 2335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4043" h="2335237">
                <a:moveTo>
                  <a:pt x="1" y="0"/>
                </a:moveTo>
                <a:lnTo>
                  <a:pt x="1" y="815926"/>
                </a:lnTo>
                <a:lnTo>
                  <a:pt x="0" y="815926"/>
                </a:lnTo>
                <a:lnTo>
                  <a:pt x="0" y="2335237"/>
                </a:lnTo>
                <a:lnTo>
                  <a:pt x="3334043" y="2335237"/>
                </a:lnTo>
                <a:lnTo>
                  <a:pt x="3334043" y="815926"/>
                </a:lnTo>
                <a:close/>
              </a:path>
            </a:pathLst>
          </a:custGeom>
          <a:solidFill>
            <a:schemeClr val="bg1"/>
          </a:solidFill>
          <a:ln w="304800">
            <a:solidFill>
              <a:srgbClr val="F9CF1F"/>
            </a:solidFill>
          </a:ln>
          <a:effectLst>
            <a:innerShdw blurRad="63500" dist="2794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2562AD6-702F-4938-96D1-3398EC8064C4}"/>
              </a:ext>
            </a:extLst>
          </p:cNvPr>
          <p:cNvSpPr/>
          <p:nvPr/>
        </p:nvSpPr>
        <p:spPr>
          <a:xfrm rot="320978">
            <a:off x="313407" y="2867285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1C62414-CC2F-4D14-88F6-4E1A5FF4289B}"/>
              </a:ext>
            </a:extLst>
          </p:cNvPr>
          <p:cNvSpPr/>
          <p:nvPr/>
        </p:nvSpPr>
        <p:spPr>
          <a:xfrm rot="320978">
            <a:off x="588397" y="2865298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959D1B1-174F-4366-A1D6-4D2D6D82B0F8}"/>
              </a:ext>
            </a:extLst>
          </p:cNvPr>
          <p:cNvSpPr/>
          <p:nvPr/>
        </p:nvSpPr>
        <p:spPr>
          <a:xfrm rot="320978">
            <a:off x="862739" y="2870232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9978DFB-661F-4211-8474-3A8115846A2E}"/>
              </a:ext>
            </a:extLst>
          </p:cNvPr>
          <p:cNvSpPr/>
          <p:nvPr/>
        </p:nvSpPr>
        <p:spPr>
          <a:xfrm rot="320978">
            <a:off x="3033703" y="310136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3D17C18-EA04-45F6-A4B2-2B7B602A1084}"/>
              </a:ext>
            </a:extLst>
          </p:cNvPr>
          <p:cNvSpPr/>
          <p:nvPr/>
        </p:nvSpPr>
        <p:spPr>
          <a:xfrm rot="320978">
            <a:off x="3027980" y="3314729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C52DF79-7C6D-40DC-8DC4-FAD17A574F64}"/>
              </a:ext>
            </a:extLst>
          </p:cNvPr>
          <p:cNvSpPr/>
          <p:nvPr/>
        </p:nvSpPr>
        <p:spPr>
          <a:xfrm rot="320978">
            <a:off x="3023252" y="3565015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E9F40D9-5AD5-43BA-8043-B743875C1831}"/>
              </a:ext>
            </a:extLst>
          </p:cNvPr>
          <p:cNvSpPr/>
          <p:nvPr/>
        </p:nvSpPr>
        <p:spPr>
          <a:xfrm rot="320978">
            <a:off x="3014266" y="3805982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066CBF3-60DC-4C37-A3FF-7B16D58DFA95}"/>
              </a:ext>
            </a:extLst>
          </p:cNvPr>
          <p:cNvSpPr/>
          <p:nvPr/>
        </p:nvSpPr>
        <p:spPr>
          <a:xfrm rot="320978">
            <a:off x="2785868" y="384932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DD20222-4B80-43B8-93D2-3D5016AD5A0B}"/>
              </a:ext>
            </a:extLst>
          </p:cNvPr>
          <p:cNvSpPr/>
          <p:nvPr/>
        </p:nvSpPr>
        <p:spPr>
          <a:xfrm rot="320978">
            <a:off x="2560527" y="3905965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5EAAA0E-4950-41FF-AE50-2C98557DEE14}"/>
              </a:ext>
            </a:extLst>
          </p:cNvPr>
          <p:cNvSpPr/>
          <p:nvPr/>
        </p:nvSpPr>
        <p:spPr>
          <a:xfrm rot="320978">
            <a:off x="2329720" y="392908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8A7577F-2750-4D2D-A417-3BD42AB3C3B2}"/>
              </a:ext>
            </a:extLst>
          </p:cNvPr>
          <p:cNvSpPr/>
          <p:nvPr/>
        </p:nvSpPr>
        <p:spPr>
          <a:xfrm rot="320978">
            <a:off x="2101970" y="396550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448A492-0EEC-417D-8CB5-870F40DDED9A}"/>
              </a:ext>
            </a:extLst>
          </p:cNvPr>
          <p:cNvSpPr/>
          <p:nvPr/>
        </p:nvSpPr>
        <p:spPr>
          <a:xfrm rot="320978">
            <a:off x="1874221" y="400192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E1E2FF-55F3-478E-BBAB-F46DBFC42D4E}"/>
              </a:ext>
            </a:extLst>
          </p:cNvPr>
          <p:cNvSpPr/>
          <p:nvPr/>
        </p:nvSpPr>
        <p:spPr>
          <a:xfrm rot="320978">
            <a:off x="1646471" y="403834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BE2F0B9-FB4C-4CEC-BDD4-29321BF3CFB9}"/>
              </a:ext>
            </a:extLst>
          </p:cNvPr>
          <p:cNvSpPr/>
          <p:nvPr/>
        </p:nvSpPr>
        <p:spPr>
          <a:xfrm rot="320978">
            <a:off x="1419369" y="406784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2FD5B25-48EA-4ECB-AE07-3C49ABD1603B}"/>
              </a:ext>
            </a:extLst>
          </p:cNvPr>
          <p:cNvSpPr/>
          <p:nvPr/>
        </p:nvSpPr>
        <p:spPr>
          <a:xfrm rot="320978">
            <a:off x="1190323" y="411810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F6ED837-6D1B-41AB-B85B-A67B55648801}"/>
              </a:ext>
            </a:extLst>
          </p:cNvPr>
          <p:cNvSpPr/>
          <p:nvPr/>
        </p:nvSpPr>
        <p:spPr>
          <a:xfrm rot="320978">
            <a:off x="962573" y="415452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2BB42F1-AD3C-4FE4-A930-89B9C2289A4D}"/>
              </a:ext>
            </a:extLst>
          </p:cNvPr>
          <p:cNvSpPr/>
          <p:nvPr/>
        </p:nvSpPr>
        <p:spPr>
          <a:xfrm rot="320978">
            <a:off x="733526" y="4204788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3DAEAD6-8AFF-4B68-BF1D-8CA4E7F46440}"/>
              </a:ext>
            </a:extLst>
          </p:cNvPr>
          <p:cNvSpPr/>
          <p:nvPr/>
        </p:nvSpPr>
        <p:spPr>
          <a:xfrm rot="320978">
            <a:off x="506425" y="4234285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5F8541D-5D62-4797-A658-9324DC45A52A}"/>
              </a:ext>
            </a:extLst>
          </p:cNvPr>
          <p:cNvSpPr/>
          <p:nvPr/>
        </p:nvSpPr>
        <p:spPr>
          <a:xfrm rot="320978">
            <a:off x="279324" y="426378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8348630-C14E-45FE-BC13-E78D6AACF6FF}"/>
              </a:ext>
            </a:extLst>
          </p:cNvPr>
          <p:cNvSpPr/>
          <p:nvPr/>
        </p:nvSpPr>
        <p:spPr>
          <a:xfrm rot="320978">
            <a:off x="279196" y="4030489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4F3C29D-04B2-47FE-8C98-DC766FEDA86A}"/>
              </a:ext>
            </a:extLst>
          </p:cNvPr>
          <p:cNvSpPr/>
          <p:nvPr/>
        </p:nvSpPr>
        <p:spPr>
          <a:xfrm rot="320978">
            <a:off x="296272" y="3798806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CA18962-18D3-4470-8E25-F7F1CEBC6728}"/>
              </a:ext>
            </a:extLst>
          </p:cNvPr>
          <p:cNvSpPr/>
          <p:nvPr/>
        </p:nvSpPr>
        <p:spPr>
          <a:xfrm rot="320978">
            <a:off x="288711" y="3564817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71B9123-18E6-4E09-A377-08437E54EA5A}"/>
              </a:ext>
            </a:extLst>
          </p:cNvPr>
          <p:cNvSpPr/>
          <p:nvPr/>
        </p:nvSpPr>
        <p:spPr>
          <a:xfrm rot="320978">
            <a:off x="295697" y="333219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D936195-FEF1-4D7A-B65C-4DE63DB8A87C}"/>
              </a:ext>
            </a:extLst>
          </p:cNvPr>
          <p:cNvSpPr/>
          <p:nvPr/>
        </p:nvSpPr>
        <p:spPr>
          <a:xfrm rot="320978">
            <a:off x="302682" y="3099562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C1877FD-3E1A-45F4-8E4C-58C38496499A}"/>
              </a:ext>
            </a:extLst>
          </p:cNvPr>
          <p:cNvSpPr txBox="1"/>
          <p:nvPr/>
        </p:nvSpPr>
        <p:spPr>
          <a:xfrm>
            <a:off x="1016268" y="3272039"/>
            <a:ext cx="100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LMI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9093A2E-BC4A-4257-9003-9959B469203B}"/>
              </a:ext>
            </a:extLst>
          </p:cNvPr>
          <p:cNvSpPr/>
          <p:nvPr/>
        </p:nvSpPr>
        <p:spPr>
          <a:xfrm>
            <a:off x="4281411" y="218706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7202351-FAB7-4211-84DB-F066C08151F3}"/>
              </a:ext>
            </a:extLst>
          </p:cNvPr>
          <p:cNvSpPr/>
          <p:nvPr/>
        </p:nvSpPr>
        <p:spPr>
          <a:xfrm>
            <a:off x="4035572" y="2435939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A17FC4D-DDCF-47AF-87F4-A8D6E414973C}"/>
              </a:ext>
            </a:extLst>
          </p:cNvPr>
          <p:cNvSpPr/>
          <p:nvPr/>
        </p:nvSpPr>
        <p:spPr>
          <a:xfrm>
            <a:off x="3778303" y="266661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7D974E1-8BE6-42F6-A179-759EBC5BF606}"/>
              </a:ext>
            </a:extLst>
          </p:cNvPr>
          <p:cNvSpPr/>
          <p:nvPr/>
        </p:nvSpPr>
        <p:spPr>
          <a:xfrm>
            <a:off x="3550055" y="2881605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3122F16-B8CD-437E-AD7B-9D4543C53475}"/>
              </a:ext>
            </a:extLst>
          </p:cNvPr>
          <p:cNvSpPr/>
          <p:nvPr/>
        </p:nvSpPr>
        <p:spPr>
          <a:xfrm>
            <a:off x="4512616" y="1932745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CFEDF61-542E-465E-BD0B-9073967C106A}"/>
              </a:ext>
            </a:extLst>
          </p:cNvPr>
          <p:cNvSpPr/>
          <p:nvPr/>
        </p:nvSpPr>
        <p:spPr>
          <a:xfrm>
            <a:off x="4271701" y="1678397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0DE5B33-15B6-44A0-B45D-68B23FA8F9F4}"/>
              </a:ext>
            </a:extLst>
          </p:cNvPr>
          <p:cNvSpPr/>
          <p:nvPr/>
        </p:nvSpPr>
        <p:spPr>
          <a:xfrm>
            <a:off x="4043491" y="145751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7748087-2C80-43D4-91A4-32135D3CB985}"/>
              </a:ext>
            </a:extLst>
          </p:cNvPr>
          <p:cNvSpPr/>
          <p:nvPr/>
        </p:nvSpPr>
        <p:spPr>
          <a:xfrm>
            <a:off x="3795206" y="118384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6E421C1-0401-4A40-8E5B-457A099EB4CF}"/>
              </a:ext>
            </a:extLst>
          </p:cNvPr>
          <p:cNvSpPr/>
          <p:nvPr/>
        </p:nvSpPr>
        <p:spPr>
          <a:xfrm>
            <a:off x="3543590" y="96961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5E6C922-4786-4935-A012-D1FCAD36D02C}"/>
              </a:ext>
            </a:extLst>
          </p:cNvPr>
          <p:cNvSpPr/>
          <p:nvPr/>
        </p:nvSpPr>
        <p:spPr>
          <a:xfrm>
            <a:off x="3534831" y="1309246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A12EC70-4BE0-449F-999C-6ED242008687}"/>
              </a:ext>
            </a:extLst>
          </p:cNvPr>
          <p:cNvSpPr/>
          <p:nvPr/>
        </p:nvSpPr>
        <p:spPr>
          <a:xfrm>
            <a:off x="3269953" y="146059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964721D-5F2D-4683-9E9C-CD05DA7D02B2}"/>
              </a:ext>
            </a:extLst>
          </p:cNvPr>
          <p:cNvSpPr/>
          <p:nvPr/>
        </p:nvSpPr>
        <p:spPr>
          <a:xfrm>
            <a:off x="2988230" y="145751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EBC4AFC-C056-4374-9A31-860258AA5A05}"/>
              </a:ext>
            </a:extLst>
          </p:cNvPr>
          <p:cNvSpPr/>
          <p:nvPr/>
        </p:nvSpPr>
        <p:spPr>
          <a:xfrm>
            <a:off x="2708978" y="1455663"/>
            <a:ext cx="146304" cy="1463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D9742D7-DC4B-46DD-952F-82877EEE15C4}"/>
              </a:ext>
            </a:extLst>
          </p:cNvPr>
          <p:cNvSpPr/>
          <p:nvPr/>
        </p:nvSpPr>
        <p:spPr>
          <a:xfrm>
            <a:off x="2427255" y="1452887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80F7F5A-1905-484A-826B-227C080BD518}"/>
              </a:ext>
            </a:extLst>
          </p:cNvPr>
          <p:cNvSpPr/>
          <p:nvPr/>
        </p:nvSpPr>
        <p:spPr>
          <a:xfrm>
            <a:off x="2145532" y="1451347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D08EBF6-9AFE-4D93-B809-8C06351F7E67}"/>
              </a:ext>
            </a:extLst>
          </p:cNvPr>
          <p:cNvSpPr/>
          <p:nvPr/>
        </p:nvSpPr>
        <p:spPr>
          <a:xfrm>
            <a:off x="1863809" y="1449806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C0DBBFE-893C-4B0E-B9D9-480AF5180ABD}"/>
              </a:ext>
            </a:extLst>
          </p:cNvPr>
          <p:cNvSpPr/>
          <p:nvPr/>
        </p:nvSpPr>
        <p:spPr>
          <a:xfrm>
            <a:off x="1582086" y="143928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991AF023-B135-4F70-A918-6091D222F828}"/>
              </a:ext>
            </a:extLst>
          </p:cNvPr>
          <p:cNvSpPr/>
          <p:nvPr/>
        </p:nvSpPr>
        <p:spPr>
          <a:xfrm>
            <a:off x="1300363" y="1421086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630605C-70A0-4791-AE82-16FD16F108FD}"/>
              </a:ext>
            </a:extLst>
          </p:cNvPr>
          <p:cNvSpPr/>
          <p:nvPr/>
        </p:nvSpPr>
        <p:spPr>
          <a:xfrm>
            <a:off x="3533184" y="249708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98FF45E6-95B2-49D9-BD6D-37D6D3BA6A67}"/>
              </a:ext>
            </a:extLst>
          </p:cNvPr>
          <p:cNvSpPr/>
          <p:nvPr/>
        </p:nvSpPr>
        <p:spPr>
          <a:xfrm>
            <a:off x="3269952" y="241614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4BAA1CB-1282-4ED9-9D67-19A7050B3EA0}"/>
              </a:ext>
            </a:extLst>
          </p:cNvPr>
          <p:cNvSpPr/>
          <p:nvPr/>
        </p:nvSpPr>
        <p:spPr>
          <a:xfrm>
            <a:off x="2988229" y="241614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4C4095A7-EBF1-493D-9B1A-D9BE6DA5D820}"/>
              </a:ext>
            </a:extLst>
          </p:cNvPr>
          <p:cNvSpPr/>
          <p:nvPr/>
        </p:nvSpPr>
        <p:spPr>
          <a:xfrm>
            <a:off x="2680825" y="241614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022F5533-A665-48D2-806E-358122E11167}"/>
              </a:ext>
            </a:extLst>
          </p:cNvPr>
          <p:cNvSpPr/>
          <p:nvPr/>
        </p:nvSpPr>
        <p:spPr>
          <a:xfrm>
            <a:off x="2411614" y="241614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2AEF5A5-4C2A-4161-BE91-73A12A865650}"/>
              </a:ext>
            </a:extLst>
          </p:cNvPr>
          <p:cNvSpPr/>
          <p:nvPr/>
        </p:nvSpPr>
        <p:spPr>
          <a:xfrm>
            <a:off x="2142403" y="241614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7D5F99B6-3637-4084-A4D7-24D45148FBC2}"/>
              </a:ext>
            </a:extLst>
          </p:cNvPr>
          <p:cNvSpPr/>
          <p:nvPr/>
        </p:nvSpPr>
        <p:spPr>
          <a:xfrm>
            <a:off x="1873192" y="241614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CC5180F9-0198-44F4-A8A0-096500BF6E75}"/>
              </a:ext>
            </a:extLst>
          </p:cNvPr>
          <p:cNvSpPr/>
          <p:nvPr/>
        </p:nvSpPr>
        <p:spPr>
          <a:xfrm>
            <a:off x="1603981" y="241614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2C941649-2BF2-4FAB-AF9F-84E5AAE0AF4B}"/>
              </a:ext>
            </a:extLst>
          </p:cNvPr>
          <p:cNvSpPr/>
          <p:nvPr/>
        </p:nvSpPr>
        <p:spPr>
          <a:xfrm>
            <a:off x="1334770" y="241614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390E6BBB-ECBB-4C1C-8305-8CEEE2E4211A}"/>
              </a:ext>
            </a:extLst>
          </p:cNvPr>
          <p:cNvSpPr/>
          <p:nvPr/>
        </p:nvSpPr>
        <p:spPr>
          <a:xfrm>
            <a:off x="1591121" y="215947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91ACF3B-CF9C-4CB4-A916-1B233E2B2185}"/>
              </a:ext>
            </a:extLst>
          </p:cNvPr>
          <p:cNvSpPr/>
          <p:nvPr/>
        </p:nvSpPr>
        <p:spPr>
          <a:xfrm>
            <a:off x="1805240" y="190088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B59315B-00E8-4C78-AA33-9638A1D81E97}"/>
              </a:ext>
            </a:extLst>
          </p:cNvPr>
          <p:cNvSpPr/>
          <p:nvPr/>
        </p:nvSpPr>
        <p:spPr>
          <a:xfrm>
            <a:off x="1565471" y="1690082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C4D0274-5ABF-496A-A313-77CCCBC2F4BE}"/>
              </a:ext>
            </a:extLst>
          </p:cNvPr>
          <p:cNvSpPr txBox="1"/>
          <p:nvPr/>
        </p:nvSpPr>
        <p:spPr>
          <a:xfrm>
            <a:off x="2038054" y="1813329"/>
            <a:ext cx="2175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INCREASING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091AA5E-AC1F-4F2A-AA06-FF71B1EB8475}"/>
              </a:ext>
            </a:extLst>
          </p:cNvPr>
          <p:cNvSpPr/>
          <p:nvPr/>
        </p:nvSpPr>
        <p:spPr>
          <a:xfrm rot="320978">
            <a:off x="1137081" y="2875166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4A64750-3A1E-47D4-B0A0-2123E19B5060}"/>
              </a:ext>
            </a:extLst>
          </p:cNvPr>
          <p:cNvSpPr/>
          <p:nvPr/>
        </p:nvSpPr>
        <p:spPr>
          <a:xfrm rot="320978">
            <a:off x="1411423" y="288010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D5D1ADC-B3A6-469D-B213-1D2FF1A133B6}"/>
              </a:ext>
            </a:extLst>
          </p:cNvPr>
          <p:cNvSpPr/>
          <p:nvPr/>
        </p:nvSpPr>
        <p:spPr>
          <a:xfrm rot="320978">
            <a:off x="1686413" y="287811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1D7CF5F-58DC-4B40-AED4-A6C806AA9245}"/>
              </a:ext>
            </a:extLst>
          </p:cNvPr>
          <p:cNvSpPr/>
          <p:nvPr/>
        </p:nvSpPr>
        <p:spPr>
          <a:xfrm rot="320978">
            <a:off x="1960756" y="2883049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A4E945C-E636-475E-9FBA-4F0A3AB3F56F}"/>
              </a:ext>
            </a:extLst>
          </p:cNvPr>
          <p:cNvSpPr/>
          <p:nvPr/>
        </p:nvSpPr>
        <p:spPr>
          <a:xfrm rot="320978">
            <a:off x="2235746" y="288106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EB0E63D-4887-492E-8D53-29BBD699B2FC}"/>
              </a:ext>
            </a:extLst>
          </p:cNvPr>
          <p:cNvSpPr/>
          <p:nvPr/>
        </p:nvSpPr>
        <p:spPr>
          <a:xfrm rot="320978">
            <a:off x="2510088" y="2885995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09DD197-0008-4B8C-A43F-30BAD76598B0}"/>
              </a:ext>
            </a:extLst>
          </p:cNvPr>
          <p:cNvSpPr/>
          <p:nvPr/>
        </p:nvSpPr>
        <p:spPr>
          <a:xfrm rot="320978">
            <a:off x="2785078" y="2884008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E79CAF1-CDD9-4A15-BE78-2789F1BB36FC}"/>
              </a:ext>
            </a:extLst>
          </p:cNvPr>
          <p:cNvSpPr/>
          <p:nvPr/>
        </p:nvSpPr>
        <p:spPr>
          <a:xfrm rot="320978">
            <a:off x="3038005" y="2893919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Theater Marquee PNGs for Free Download">
            <a:extLst>
              <a:ext uri="{FF2B5EF4-FFF2-40B4-BE49-F238E27FC236}">
                <a16:creationId xmlns:a16="http://schemas.microsoft.com/office/drawing/2014/main" id="{A630CC1E-FC5C-293D-4AB1-79709D5C6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73" y="1076625"/>
            <a:ext cx="74676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8E1D0157-0D8E-E837-3042-6F00EEC66179}"/>
              </a:ext>
            </a:extLst>
          </p:cNvPr>
          <p:cNvSpPr/>
          <p:nvPr/>
        </p:nvSpPr>
        <p:spPr>
          <a:xfrm>
            <a:off x="4960012" y="3273183"/>
            <a:ext cx="6048277" cy="2039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54056CB-7396-FD68-7280-607B86F868D8}"/>
              </a:ext>
            </a:extLst>
          </p:cNvPr>
          <p:cNvSpPr txBox="1">
            <a:spLocks/>
          </p:cNvSpPr>
          <p:nvPr/>
        </p:nvSpPr>
        <p:spPr>
          <a:xfrm>
            <a:off x="4811187" y="3222391"/>
            <a:ext cx="6363514" cy="2798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Partner with local organizations for outreach.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social media to share regular updates and resources.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Host community events focused on career opportunities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LMI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education.</a:t>
            </a:r>
          </a:p>
        </p:txBody>
      </p:sp>
    </p:spTree>
    <p:extLst>
      <p:ext uri="{BB962C8B-B14F-4D97-AF65-F5344CB8AC3E}">
        <p14:creationId xmlns:p14="http://schemas.microsoft.com/office/powerpoint/2010/main" val="158678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3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7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9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17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2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23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24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3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7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8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9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3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17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8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0" nodeType="withEffect">
                                  <p:stCondLst>
                                    <p:cond delay="2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5" presetClass="emph" presetSubtype="0" repeatCount="indefinite" fill="hold" grpId="0" nodeType="withEffect">
                                  <p:stCondLst>
                                    <p:cond delay="23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5" presetClass="emph" presetSubtype="0" repeatCount="indefinite" fill="hold" grpId="0" nodeType="withEffect">
                                  <p:stCondLst>
                                    <p:cond delay="24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mph" presetSubtype="0" repeatCount="indefinite" fill="hold" grpId="0" nodeType="withEffect">
                                  <p:stCondLst>
                                    <p:cond delay="27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emph" presetSubtype="0" repeatCount="indefinite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5" presetClass="emph" presetSubtype="0" repeatCount="indefinite" fill="hold" grpId="0" nodeType="withEffect">
                                  <p:stCondLst>
                                    <p:cond delay="29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indefinite" fill="hold" grpId="0" nodeType="withEffect">
                                  <p:stCondLst>
                                    <p:cond delay="3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10"/>
                            </p:stCondLst>
                            <p:childTnLst>
                              <p:par>
                                <p:cTn id="12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7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31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81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1" grpId="0" animBg="1"/>
      <p:bldP spid="83" grpId="0" animBg="1"/>
      <p:bldP spid="84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2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110" grpId="0" animBg="1"/>
      <p:bldP spid="111" grpId="0" animBg="1"/>
      <p:bldP spid="113" grpId="0" animBg="1"/>
      <p:bldP spid="114" grpId="0" animBg="1"/>
      <p:bldP spid="115" grpId="0" animBg="1"/>
      <p:bldP spid="116" grpId="0" animBg="1"/>
      <p:bldP spid="118" grpId="0" animBg="1"/>
      <p:bldP spid="120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1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3B0B9-2F86-5B8A-2EF1-6CB67B776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5C2DA5C-9D26-BF7E-F196-3A734AE33215}"/>
              </a:ext>
            </a:extLst>
          </p:cNvPr>
          <p:cNvGrpSpPr/>
          <p:nvPr/>
        </p:nvGrpSpPr>
        <p:grpSpPr>
          <a:xfrm>
            <a:off x="9299732" y="646153"/>
            <a:ext cx="3318543" cy="6061436"/>
            <a:chOff x="5108758" y="534572"/>
            <a:chExt cx="2636526" cy="2636526"/>
          </a:xfrm>
          <a:scene3d>
            <a:camera prst="perspectiveLeft">
              <a:rot lat="212007" lon="3893446" rev="21387576"/>
            </a:camera>
            <a:lightRig rig="threePt" dir="t"/>
          </a:scene3d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7212588-2A0D-3E35-35C0-76C67342CDE7}"/>
                </a:ext>
              </a:extLst>
            </p:cNvPr>
            <p:cNvSpPr/>
            <p:nvPr/>
          </p:nvSpPr>
          <p:spPr>
            <a:xfrm>
              <a:off x="5108758" y="534572"/>
              <a:ext cx="2636526" cy="2636526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  <a:sp3d extrusionH="146050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CDE5DBD-49DC-9ED3-7B65-99FB08172299}"/>
                </a:ext>
              </a:extLst>
            </p:cNvPr>
            <p:cNvSpPr/>
            <p:nvPr/>
          </p:nvSpPr>
          <p:spPr>
            <a:xfrm>
              <a:off x="5397732" y="823546"/>
              <a:ext cx="2058578" cy="2058578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  <a:sp3d extrusionH="146050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130CF28-812D-542B-D89D-8A4F7A6119C6}"/>
                </a:ext>
              </a:extLst>
            </p:cNvPr>
            <p:cNvSpPr/>
            <p:nvPr/>
          </p:nvSpPr>
          <p:spPr>
            <a:xfrm>
              <a:off x="5839840" y="1265654"/>
              <a:ext cx="1174362" cy="1174362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  <a:sp3d extrusionH="146050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246BDA9-2916-145B-EAFF-E31FBB98B207}"/>
                </a:ext>
              </a:extLst>
            </p:cNvPr>
            <p:cNvSpPr/>
            <p:nvPr/>
          </p:nvSpPr>
          <p:spPr>
            <a:xfrm>
              <a:off x="6256229" y="1682043"/>
              <a:ext cx="341585" cy="341585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  <a:sp3d extrusionH="146050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554C48B-A6C7-61F4-C78D-D911829DCFBE}"/>
              </a:ext>
            </a:extLst>
          </p:cNvPr>
          <p:cNvGrpSpPr/>
          <p:nvPr/>
        </p:nvGrpSpPr>
        <p:grpSpPr>
          <a:xfrm>
            <a:off x="3092893" y="703302"/>
            <a:ext cx="1671110" cy="2990088"/>
            <a:chOff x="4004558" y="1886003"/>
            <a:chExt cx="1089625" cy="1431682"/>
          </a:xfrm>
        </p:grpSpPr>
        <p:sp>
          <p:nvSpPr>
            <p:cNvPr id="53" name="Rectangle: Top Corners Rounded 52">
              <a:extLst>
                <a:ext uri="{FF2B5EF4-FFF2-40B4-BE49-F238E27FC236}">
                  <a16:creationId xmlns:a16="http://schemas.microsoft.com/office/drawing/2014/main" id="{311F394E-9627-5670-D2A7-DC593AABBEEC}"/>
                </a:ext>
              </a:extLst>
            </p:cNvPr>
            <p:cNvSpPr/>
            <p:nvPr/>
          </p:nvSpPr>
          <p:spPr>
            <a:xfrm>
              <a:off x="4004558" y="1886003"/>
              <a:ext cx="1075881" cy="143168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CC00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2BE4618-BCBE-E11B-9379-137A837B9D55}"/>
                </a:ext>
              </a:extLst>
            </p:cNvPr>
            <p:cNvSpPr txBox="1"/>
            <p:nvPr/>
          </p:nvSpPr>
          <p:spPr>
            <a:xfrm>
              <a:off x="4018301" y="2107167"/>
              <a:ext cx="1075882" cy="538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Use visual tools like infographics and charts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6928115-FE7A-03AA-B2E1-82D34978674D}"/>
              </a:ext>
            </a:extLst>
          </p:cNvPr>
          <p:cNvGrpSpPr/>
          <p:nvPr/>
        </p:nvGrpSpPr>
        <p:grpSpPr>
          <a:xfrm>
            <a:off x="5329599" y="703304"/>
            <a:ext cx="1645920" cy="2990088"/>
            <a:chOff x="6113795" y="1886003"/>
            <a:chExt cx="1089625" cy="1431682"/>
          </a:xfrm>
        </p:grpSpPr>
        <p:sp>
          <p:nvSpPr>
            <p:cNvPr id="57" name="Rectangle: Top Corners Rounded 56">
              <a:extLst>
                <a:ext uri="{FF2B5EF4-FFF2-40B4-BE49-F238E27FC236}">
                  <a16:creationId xmlns:a16="http://schemas.microsoft.com/office/drawing/2014/main" id="{0CB70602-8286-F149-FC56-9F7C1484E62C}"/>
                </a:ext>
              </a:extLst>
            </p:cNvPr>
            <p:cNvSpPr/>
            <p:nvPr/>
          </p:nvSpPr>
          <p:spPr>
            <a:xfrm>
              <a:off x="6127539" y="1886003"/>
              <a:ext cx="1075881" cy="143168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C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E817AF2-E974-276C-0E71-7592A0D79A7C}"/>
                </a:ext>
              </a:extLst>
            </p:cNvPr>
            <p:cNvSpPr txBox="1"/>
            <p:nvPr/>
          </p:nvSpPr>
          <p:spPr>
            <a:xfrm>
              <a:off x="6113795" y="2089919"/>
              <a:ext cx="1075882" cy="661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Provide multilingual resources for diverse populations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80B3B8-C49B-C531-4130-0E703B189118}"/>
              </a:ext>
            </a:extLst>
          </p:cNvPr>
          <p:cNvGrpSpPr/>
          <p:nvPr/>
        </p:nvGrpSpPr>
        <p:grpSpPr>
          <a:xfrm>
            <a:off x="4142366" y="3742588"/>
            <a:ext cx="1645920" cy="2990088"/>
            <a:chOff x="4650141" y="3493928"/>
            <a:chExt cx="1388942" cy="1435608"/>
          </a:xfrm>
        </p:grpSpPr>
        <p:sp>
          <p:nvSpPr>
            <p:cNvPr id="61" name="Rectangle: Top Corners Rounded 60">
              <a:extLst>
                <a:ext uri="{FF2B5EF4-FFF2-40B4-BE49-F238E27FC236}">
                  <a16:creationId xmlns:a16="http://schemas.microsoft.com/office/drawing/2014/main" id="{08B62A22-7BC5-C509-0448-AB70C5FFE778}"/>
                </a:ext>
              </a:extLst>
            </p:cNvPr>
            <p:cNvSpPr/>
            <p:nvPr/>
          </p:nvSpPr>
          <p:spPr>
            <a:xfrm flipV="1">
              <a:off x="4650141" y="3493928"/>
              <a:ext cx="1388942" cy="14356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999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68D4FA0-4EF6-1CD3-2AC7-07C85504CB8B}"/>
                </a:ext>
              </a:extLst>
            </p:cNvPr>
            <p:cNvSpPr txBox="1"/>
            <p:nvPr/>
          </p:nvSpPr>
          <p:spPr>
            <a:xfrm>
              <a:off x="4688638" y="3515688"/>
              <a:ext cx="1334199" cy="67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Develop easy-to-read guides tailored for various literacy levels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E00121-FEFB-D2CA-DDFD-F3A37BEB6BFD}"/>
              </a:ext>
            </a:extLst>
          </p:cNvPr>
          <p:cNvGrpSpPr/>
          <p:nvPr/>
        </p:nvGrpSpPr>
        <p:grpSpPr>
          <a:xfrm>
            <a:off x="6082473" y="3716792"/>
            <a:ext cx="1661956" cy="2990797"/>
            <a:chOff x="7189388" y="3493928"/>
            <a:chExt cx="1454152" cy="1435608"/>
          </a:xfrm>
        </p:grpSpPr>
        <p:sp>
          <p:nvSpPr>
            <p:cNvPr id="65" name="Rectangle: Top Corners Rounded 64">
              <a:extLst>
                <a:ext uri="{FF2B5EF4-FFF2-40B4-BE49-F238E27FC236}">
                  <a16:creationId xmlns:a16="http://schemas.microsoft.com/office/drawing/2014/main" id="{2028C790-452C-A9F3-644F-DA72A4305FD1}"/>
                </a:ext>
              </a:extLst>
            </p:cNvPr>
            <p:cNvSpPr/>
            <p:nvPr/>
          </p:nvSpPr>
          <p:spPr>
            <a:xfrm flipV="1">
              <a:off x="7203419" y="3493928"/>
              <a:ext cx="1440121" cy="14356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669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9474BFA-5BCD-0C37-C268-1EEC2B70F732}"/>
                </a:ext>
              </a:extLst>
            </p:cNvPr>
            <p:cNvSpPr txBox="1"/>
            <p:nvPr/>
          </p:nvSpPr>
          <p:spPr>
            <a:xfrm>
              <a:off x="7189388" y="3493980"/>
              <a:ext cx="1440121" cy="1248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Create Instagram, Facebook, and TikTok videos, that are posted on a bi-weekly basis, to share information about available jobs or job fields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B57DDBC-4089-F8A3-CFB3-2B31D5E9A5FA}"/>
              </a:ext>
            </a:extLst>
          </p:cNvPr>
          <p:cNvGrpSpPr/>
          <p:nvPr/>
        </p:nvGrpSpPr>
        <p:grpSpPr>
          <a:xfrm>
            <a:off x="493924" y="2376603"/>
            <a:ext cx="10536882" cy="2579807"/>
            <a:chOff x="1091519" y="2137466"/>
            <a:chExt cx="9277806" cy="2579807"/>
          </a:xfrm>
          <a:effectLst/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96536035-FA38-D71D-2EB7-6D2A0AA0E0D0}"/>
                </a:ext>
              </a:extLst>
            </p:cNvPr>
            <p:cNvSpPr/>
            <p:nvPr/>
          </p:nvSpPr>
          <p:spPr>
            <a:xfrm rot="5400000">
              <a:off x="9679757" y="2780107"/>
              <a:ext cx="118052" cy="1261084"/>
            </a:xfrm>
            <a:prstGeom prst="triangle">
              <a:avLst/>
            </a:prstGeom>
            <a:gradFill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41000">
                  <a:sysClr val="window" lastClr="FFFFFF">
                    <a:lumMod val="95000"/>
                  </a:sysClr>
                </a:gs>
                <a:gs pos="83000">
                  <a:srgbClr val="4472C4">
                    <a:lumMod val="45000"/>
                    <a:lumOff val="55000"/>
                  </a:srgbClr>
                </a:gs>
                <a:gs pos="100000">
                  <a:sysClr val="windowText" lastClr="000000">
                    <a:lumMod val="65000"/>
                    <a:lumOff val="35000"/>
                  </a:sysClr>
                </a:gs>
              </a:gsLst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9EB4E7F-97DE-1FFE-C715-B93FEBC6B52F}"/>
                </a:ext>
              </a:extLst>
            </p:cNvPr>
            <p:cNvSpPr/>
            <p:nvPr/>
          </p:nvSpPr>
          <p:spPr>
            <a:xfrm rot="18335724">
              <a:off x="1496800" y="2492412"/>
              <a:ext cx="565878" cy="1376439"/>
            </a:xfrm>
            <a:custGeom>
              <a:avLst/>
              <a:gdLst>
                <a:gd name="connsiteX0" fmla="*/ 711555 w 833638"/>
                <a:gd name="connsiteY0" fmla="*/ 122083 h 1749864"/>
                <a:gd name="connsiteX1" fmla="*/ 833638 w 833638"/>
                <a:gd name="connsiteY1" fmla="*/ 416819 h 1749864"/>
                <a:gd name="connsiteX2" fmla="*/ 833638 w 833638"/>
                <a:gd name="connsiteY2" fmla="*/ 1749864 h 1749864"/>
                <a:gd name="connsiteX3" fmla="*/ 0 w 833638"/>
                <a:gd name="connsiteY3" fmla="*/ 942909 h 1749864"/>
                <a:gd name="connsiteX4" fmla="*/ 0 w 833638"/>
                <a:gd name="connsiteY4" fmla="*/ 416819 h 1749864"/>
                <a:gd name="connsiteX5" fmla="*/ 416819 w 833638"/>
                <a:gd name="connsiteY5" fmla="*/ 0 h 1749864"/>
                <a:gd name="connsiteX6" fmla="*/ 711555 w 833638"/>
                <a:gd name="connsiteY6" fmla="*/ 122083 h 174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638" h="1749864">
                  <a:moveTo>
                    <a:pt x="711555" y="122083"/>
                  </a:moveTo>
                  <a:cubicBezTo>
                    <a:pt x="786984" y="197513"/>
                    <a:pt x="833638" y="301718"/>
                    <a:pt x="833638" y="416819"/>
                  </a:cubicBezTo>
                  <a:lnTo>
                    <a:pt x="833638" y="1749864"/>
                  </a:lnTo>
                  <a:lnTo>
                    <a:pt x="0" y="942909"/>
                  </a:lnTo>
                  <a:lnTo>
                    <a:pt x="0" y="416819"/>
                  </a:lnTo>
                  <a:cubicBezTo>
                    <a:pt x="0" y="186616"/>
                    <a:pt x="186616" y="0"/>
                    <a:pt x="416819" y="0"/>
                  </a:cubicBezTo>
                  <a:cubicBezTo>
                    <a:pt x="531921" y="0"/>
                    <a:pt x="636125" y="46654"/>
                    <a:pt x="711555" y="122083"/>
                  </a:cubicBezTo>
                  <a:close/>
                </a:path>
              </a:pathLst>
            </a:custGeom>
            <a:solidFill>
              <a:srgbClr val="0020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C034ED0-1512-E52B-CB7A-CE44A79D8E7C}"/>
                </a:ext>
              </a:extLst>
            </p:cNvPr>
            <p:cNvSpPr/>
            <p:nvPr/>
          </p:nvSpPr>
          <p:spPr>
            <a:xfrm>
              <a:off x="1500350" y="3318445"/>
              <a:ext cx="6400800" cy="18441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41000">
                  <a:sysClr val="window" lastClr="FFFFFF"/>
                </a:gs>
                <a:gs pos="83000">
                  <a:srgbClr val="4472C4">
                    <a:lumMod val="45000"/>
                    <a:lumOff val="55000"/>
                  </a:srgbClr>
                </a:gs>
                <a:gs pos="100000">
                  <a:sysClr val="windowText" lastClr="000000">
                    <a:lumMod val="65000"/>
                    <a:lumOff val="3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3C3783C-7F30-1E2D-F565-7BA9DC16C1AF}"/>
                </a:ext>
              </a:extLst>
            </p:cNvPr>
            <p:cNvSpPr/>
            <p:nvPr/>
          </p:nvSpPr>
          <p:spPr>
            <a:xfrm rot="18955908">
              <a:off x="1468516" y="2137466"/>
              <a:ext cx="833638" cy="1749864"/>
            </a:xfrm>
            <a:custGeom>
              <a:avLst/>
              <a:gdLst>
                <a:gd name="connsiteX0" fmla="*/ 711555 w 833638"/>
                <a:gd name="connsiteY0" fmla="*/ 122083 h 1749864"/>
                <a:gd name="connsiteX1" fmla="*/ 833638 w 833638"/>
                <a:gd name="connsiteY1" fmla="*/ 416819 h 1749864"/>
                <a:gd name="connsiteX2" fmla="*/ 833638 w 833638"/>
                <a:gd name="connsiteY2" fmla="*/ 1749864 h 1749864"/>
                <a:gd name="connsiteX3" fmla="*/ 0 w 833638"/>
                <a:gd name="connsiteY3" fmla="*/ 942909 h 1749864"/>
                <a:gd name="connsiteX4" fmla="*/ 0 w 833638"/>
                <a:gd name="connsiteY4" fmla="*/ 416819 h 1749864"/>
                <a:gd name="connsiteX5" fmla="*/ 416819 w 833638"/>
                <a:gd name="connsiteY5" fmla="*/ 0 h 1749864"/>
                <a:gd name="connsiteX6" fmla="*/ 711555 w 833638"/>
                <a:gd name="connsiteY6" fmla="*/ 122083 h 174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638" h="1749864">
                  <a:moveTo>
                    <a:pt x="711555" y="122083"/>
                  </a:moveTo>
                  <a:cubicBezTo>
                    <a:pt x="786984" y="197513"/>
                    <a:pt x="833638" y="301718"/>
                    <a:pt x="833638" y="416819"/>
                  </a:cubicBezTo>
                  <a:lnTo>
                    <a:pt x="833638" y="1749864"/>
                  </a:lnTo>
                  <a:lnTo>
                    <a:pt x="0" y="942909"/>
                  </a:lnTo>
                  <a:lnTo>
                    <a:pt x="0" y="416819"/>
                  </a:lnTo>
                  <a:cubicBezTo>
                    <a:pt x="0" y="186616"/>
                    <a:pt x="186616" y="0"/>
                    <a:pt x="416819" y="0"/>
                  </a:cubicBezTo>
                  <a:cubicBezTo>
                    <a:pt x="531921" y="0"/>
                    <a:pt x="636125" y="46654"/>
                    <a:pt x="711555" y="122083"/>
                  </a:cubicBezTo>
                  <a:close/>
                </a:path>
              </a:pathLst>
            </a:custGeom>
            <a:solidFill>
              <a:srgbClr val="3197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0B20DC8-F26B-8B67-039E-0A5982B26DB7}"/>
                </a:ext>
              </a:extLst>
            </p:cNvPr>
            <p:cNvSpPr/>
            <p:nvPr/>
          </p:nvSpPr>
          <p:spPr>
            <a:xfrm rot="2644092" flipV="1">
              <a:off x="1468517" y="2967409"/>
              <a:ext cx="833638" cy="1749864"/>
            </a:xfrm>
            <a:custGeom>
              <a:avLst/>
              <a:gdLst>
                <a:gd name="connsiteX0" fmla="*/ 711555 w 833638"/>
                <a:gd name="connsiteY0" fmla="*/ 122083 h 1749864"/>
                <a:gd name="connsiteX1" fmla="*/ 833638 w 833638"/>
                <a:gd name="connsiteY1" fmla="*/ 416819 h 1749864"/>
                <a:gd name="connsiteX2" fmla="*/ 833638 w 833638"/>
                <a:gd name="connsiteY2" fmla="*/ 1749864 h 1749864"/>
                <a:gd name="connsiteX3" fmla="*/ 0 w 833638"/>
                <a:gd name="connsiteY3" fmla="*/ 942909 h 1749864"/>
                <a:gd name="connsiteX4" fmla="*/ 0 w 833638"/>
                <a:gd name="connsiteY4" fmla="*/ 416819 h 1749864"/>
                <a:gd name="connsiteX5" fmla="*/ 416819 w 833638"/>
                <a:gd name="connsiteY5" fmla="*/ 0 h 1749864"/>
                <a:gd name="connsiteX6" fmla="*/ 711555 w 833638"/>
                <a:gd name="connsiteY6" fmla="*/ 122083 h 174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638" h="1749864">
                  <a:moveTo>
                    <a:pt x="711555" y="122083"/>
                  </a:moveTo>
                  <a:cubicBezTo>
                    <a:pt x="786984" y="197513"/>
                    <a:pt x="833638" y="301718"/>
                    <a:pt x="833638" y="416819"/>
                  </a:cubicBezTo>
                  <a:lnTo>
                    <a:pt x="833638" y="1749864"/>
                  </a:lnTo>
                  <a:lnTo>
                    <a:pt x="0" y="942909"/>
                  </a:lnTo>
                  <a:lnTo>
                    <a:pt x="0" y="416819"/>
                  </a:lnTo>
                  <a:cubicBezTo>
                    <a:pt x="0" y="186616"/>
                    <a:pt x="186616" y="0"/>
                    <a:pt x="416819" y="0"/>
                  </a:cubicBezTo>
                  <a:cubicBezTo>
                    <a:pt x="531921" y="0"/>
                    <a:pt x="636125" y="46654"/>
                    <a:pt x="711555" y="122083"/>
                  </a:cubicBezTo>
                  <a:close/>
                </a:path>
              </a:pathLst>
            </a:custGeom>
            <a:solidFill>
              <a:srgbClr val="3484C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: Top Corners Rounded 47">
              <a:extLst>
                <a:ext uri="{FF2B5EF4-FFF2-40B4-BE49-F238E27FC236}">
                  <a16:creationId xmlns:a16="http://schemas.microsoft.com/office/drawing/2014/main" id="{1991B4E4-AFF2-0E4C-A010-C14694782AB6}"/>
                </a:ext>
              </a:extLst>
            </p:cNvPr>
            <p:cNvSpPr/>
            <p:nvPr/>
          </p:nvSpPr>
          <p:spPr>
            <a:xfrm flipV="1">
              <a:off x="1366303" y="3091834"/>
              <a:ext cx="1286372" cy="100716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2B2D8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2Top">
                <a:rot lat="18075715" lon="3207254" rev="18741448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D1120413-36C9-8DE6-82A8-D90F2CC2F976}"/>
                </a:ext>
              </a:extLst>
            </p:cNvPr>
            <p:cNvSpPr/>
            <p:nvPr/>
          </p:nvSpPr>
          <p:spPr>
            <a:xfrm rot="16200000">
              <a:off x="7598683" y="3270209"/>
              <a:ext cx="479102" cy="280881"/>
            </a:xfrm>
            <a:prstGeom prst="trapezoid">
              <a:avLst>
                <a:gd name="adj" fmla="val 37642"/>
              </a:avLst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3A21D21-C043-EBDC-A15C-91B048310869}"/>
                </a:ext>
              </a:extLst>
            </p:cNvPr>
            <p:cNvSpPr/>
            <p:nvPr/>
          </p:nvSpPr>
          <p:spPr>
            <a:xfrm>
              <a:off x="7978675" y="3171098"/>
              <a:ext cx="1075881" cy="479103"/>
            </a:xfrm>
            <a:prstGeom prst="rect">
              <a:avLst/>
            </a:prstGeom>
            <a:pattFill prst="openDmnd">
              <a:fgClr>
                <a:sysClr val="window" lastClr="FFFFFF">
                  <a:lumMod val="50000"/>
                </a:sysClr>
              </a:fgClr>
              <a:bgClr>
                <a:sysClr val="window" lastClr="FFFFFF">
                  <a:lumMod val="85000"/>
                </a:sysClr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rapezoid 50">
              <a:extLst>
                <a:ext uri="{FF2B5EF4-FFF2-40B4-BE49-F238E27FC236}">
                  <a16:creationId xmlns:a16="http://schemas.microsoft.com/office/drawing/2014/main" id="{0E991908-F8A2-0F0B-4C04-53CDB9A0CE87}"/>
                </a:ext>
              </a:extLst>
            </p:cNvPr>
            <p:cNvSpPr/>
            <p:nvPr/>
          </p:nvSpPr>
          <p:spPr>
            <a:xfrm rot="5400000" flipH="1">
              <a:off x="8955446" y="3262409"/>
              <a:ext cx="479102" cy="280881"/>
            </a:xfrm>
            <a:prstGeom prst="trapezoid">
              <a:avLst>
                <a:gd name="adj" fmla="val 37642"/>
              </a:avLst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59C36C4E-5166-15AC-67D7-EB9BFBF0BD4E}"/>
              </a:ext>
            </a:extLst>
          </p:cNvPr>
          <p:cNvSpPr txBox="1"/>
          <p:nvPr/>
        </p:nvSpPr>
        <p:spPr>
          <a:xfrm>
            <a:off x="772542" y="110025"/>
            <a:ext cx="10646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MAKING LMI DATA USER-FRIENDLY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954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7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7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17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7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7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7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17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7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8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C131D-ADC5-B4AD-86FA-DE3152496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809" y="1206548"/>
            <a:ext cx="3604381" cy="5406571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574516A-D162-D495-4DB6-980CB87D7D27}"/>
              </a:ext>
            </a:extLst>
          </p:cNvPr>
          <p:cNvSpPr/>
          <p:nvPr/>
        </p:nvSpPr>
        <p:spPr>
          <a:xfrm>
            <a:off x="5595255" y="2774091"/>
            <a:ext cx="1001486" cy="72571"/>
          </a:xfrm>
          <a:custGeom>
            <a:avLst/>
            <a:gdLst>
              <a:gd name="connsiteX0" fmla="*/ 0 w 1001486"/>
              <a:gd name="connsiteY0" fmla="*/ 0 h 72571"/>
              <a:gd name="connsiteX1" fmla="*/ 188686 w 1001486"/>
              <a:gd name="connsiteY1" fmla="*/ 14514 h 72571"/>
              <a:gd name="connsiteX2" fmla="*/ 304800 w 1001486"/>
              <a:gd name="connsiteY2" fmla="*/ 72571 h 72571"/>
              <a:gd name="connsiteX3" fmla="*/ 537029 w 1001486"/>
              <a:gd name="connsiteY3" fmla="*/ 14514 h 72571"/>
              <a:gd name="connsiteX4" fmla="*/ 682172 w 1001486"/>
              <a:gd name="connsiteY4" fmla="*/ 43542 h 72571"/>
              <a:gd name="connsiteX5" fmla="*/ 841829 w 1001486"/>
              <a:gd name="connsiteY5" fmla="*/ 14514 h 72571"/>
              <a:gd name="connsiteX6" fmla="*/ 1001486 w 1001486"/>
              <a:gd name="connsiteY6" fmla="*/ 0 h 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486" h="72571">
                <a:moveTo>
                  <a:pt x="0" y="0"/>
                </a:moveTo>
                <a:lnTo>
                  <a:pt x="188686" y="14514"/>
                </a:lnTo>
                <a:lnTo>
                  <a:pt x="304800" y="72571"/>
                </a:lnTo>
                <a:lnTo>
                  <a:pt x="537029" y="14514"/>
                </a:lnTo>
                <a:lnTo>
                  <a:pt x="682172" y="43542"/>
                </a:lnTo>
                <a:lnTo>
                  <a:pt x="841829" y="14514"/>
                </a:lnTo>
                <a:lnTo>
                  <a:pt x="1001486" y="0"/>
                </a:lnTo>
              </a:path>
            </a:pathLst>
          </a:custGeom>
          <a:noFill/>
          <a:ln>
            <a:solidFill>
              <a:schemeClr val="bg1"/>
            </a:solidFill>
          </a:ln>
          <a:effectLst>
            <a:glow rad="1905000">
              <a:srgbClr val="FFFF66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C4D6940-062F-A63F-CEDF-6964793E116F}"/>
              </a:ext>
            </a:extLst>
          </p:cNvPr>
          <p:cNvSpPr/>
          <p:nvPr/>
        </p:nvSpPr>
        <p:spPr>
          <a:xfrm>
            <a:off x="5544457" y="2846663"/>
            <a:ext cx="1001486" cy="72571"/>
          </a:xfrm>
          <a:custGeom>
            <a:avLst/>
            <a:gdLst>
              <a:gd name="connsiteX0" fmla="*/ 0 w 1001486"/>
              <a:gd name="connsiteY0" fmla="*/ 0 h 72571"/>
              <a:gd name="connsiteX1" fmla="*/ 188686 w 1001486"/>
              <a:gd name="connsiteY1" fmla="*/ 14514 h 72571"/>
              <a:gd name="connsiteX2" fmla="*/ 304800 w 1001486"/>
              <a:gd name="connsiteY2" fmla="*/ 72571 h 72571"/>
              <a:gd name="connsiteX3" fmla="*/ 537029 w 1001486"/>
              <a:gd name="connsiteY3" fmla="*/ 14514 h 72571"/>
              <a:gd name="connsiteX4" fmla="*/ 682172 w 1001486"/>
              <a:gd name="connsiteY4" fmla="*/ 43542 h 72571"/>
              <a:gd name="connsiteX5" fmla="*/ 841829 w 1001486"/>
              <a:gd name="connsiteY5" fmla="*/ 14514 h 72571"/>
              <a:gd name="connsiteX6" fmla="*/ 1001486 w 1001486"/>
              <a:gd name="connsiteY6" fmla="*/ 0 h 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486" h="72571">
                <a:moveTo>
                  <a:pt x="0" y="0"/>
                </a:moveTo>
                <a:lnTo>
                  <a:pt x="188686" y="14514"/>
                </a:lnTo>
                <a:lnTo>
                  <a:pt x="304800" y="72571"/>
                </a:lnTo>
                <a:lnTo>
                  <a:pt x="537029" y="14514"/>
                </a:lnTo>
                <a:lnTo>
                  <a:pt x="682172" y="43542"/>
                </a:lnTo>
                <a:lnTo>
                  <a:pt x="841829" y="14514"/>
                </a:lnTo>
                <a:lnTo>
                  <a:pt x="1001486" y="0"/>
                </a:lnTo>
              </a:path>
            </a:pathLst>
          </a:custGeom>
          <a:noFill/>
          <a:ln>
            <a:solidFill>
              <a:schemeClr val="bg1"/>
            </a:solidFill>
          </a:ln>
          <a:effectLst>
            <a:glow rad="8890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919330-40A3-2727-098A-44E52008086B}"/>
              </a:ext>
            </a:extLst>
          </p:cNvPr>
          <p:cNvSpPr/>
          <p:nvPr/>
        </p:nvSpPr>
        <p:spPr>
          <a:xfrm>
            <a:off x="5219074" y="1969738"/>
            <a:ext cx="1753849" cy="1753849"/>
          </a:xfrm>
          <a:prstGeom prst="ellipse">
            <a:avLst/>
          </a:prstGeom>
          <a:noFill/>
          <a:ln w="28575">
            <a:solidFill>
              <a:schemeClr val="bg1">
                <a:alpha val="7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356E419-4B6C-3654-37B0-3EA7EA050A2A}"/>
              </a:ext>
            </a:extLst>
          </p:cNvPr>
          <p:cNvSpPr/>
          <p:nvPr/>
        </p:nvSpPr>
        <p:spPr>
          <a:xfrm>
            <a:off x="5890673" y="6354227"/>
            <a:ext cx="320793" cy="588684"/>
          </a:xfrm>
          <a:custGeom>
            <a:avLst/>
            <a:gdLst>
              <a:gd name="connsiteX0" fmla="*/ 43819 w 320793"/>
              <a:gd name="connsiteY0" fmla="*/ 28358 h 588684"/>
              <a:gd name="connsiteX1" fmla="*/ 131252 w 320793"/>
              <a:gd name="connsiteY1" fmla="*/ 228724 h 588684"/>
              <a:gd name="connsiteX2" fmla="*/ 103 w 320793"/>
              <a:gd name="connsiteY2" fmla="*/ 556597 h 588684"/>
              <a:gd name="connsiteX3" fmla="*/ 156753 w 320793"/>
              <a:gd name="connsiteY3" fmla="*/ 538382 h 588684"/>
              <a:gd name="connsiteX4" fmla="*/ 317047 w 320793"/>
              <a:gd name="connsiteY4" fmla="*/ 221438 h 588684"/>
              <a:gd name="connsiteX5" fmla="*/ 251472 w 320793"/>
              <a:gd name="connsiteY5" fmla="*/ 24715 h 588684"/>
              <a:gd name="connsiteX6" fmla="*/ 43819 w 320793"/>
              <a:gd name="connsiteY6" fmla="*/ 28358 h 58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793" h="588684">
                <a:moveTo>
                  <a:pt x="43819" y="28358"/>
                </a:moveTo>
                <a:cubicBezTo>
                  <a:pt x="23782" y="62360"/>
                  <a:pt x="138538" y="140684"/>
                  <a:pt x="131252" y="228724"/>
                </a:cubicBezTo>
                <a:cubicBezTo>
                  <a:pt x="123966" y="316764"/>
                  <a:pt x="-4147" y="504987"/>
                  <a:pt x="103" y="556597"/>
                </a:cubicBezTo>
                <a:cubicBezTo>
                  <a:pt x="4353" y="608207"/>
                  <a:pt x="103929" y="594242"/>
                  <a:pt x="156753" y="538382"/>
                </a:cubicBezTo>
                <a:cubicBezTo>
                  <a:pt x="209577" y="482522"/>
                  <a:pt x="301261" y="307049"/>
                  <a:pt x="317047" y="221438"/>
                </a:cubicBezTo>
                <a:cubicBezTo>
                  <a:pt x="332833" y="135827"/>
                  <a:pt x="296403" y="61145"/>
                  <a:pt x="251472" y="24715"/>
                </a:cubicBezTo>
                <a:cubicBezTo>
                  <a:pt x="206541" y="-11715"/>
                  <a:pt x="63856" y="-5644"/>
                  <a:pt x="43819" y="2835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EC52782-ED50-965B-0F67-C92AABBE24E1}"/>
              </a:ext>
            </a:extLst>
          </p:cNvPr>
          <p:cNvGrpSpPr/>
          <p:nvPr/>
        </p:nvGrpSpPr>
        <p:grpSpPr>
          <a:xfrm>
            <a:off x="357545" y="2804309"/>
            <a:ext cx="4859032" cy="1022898"/>
            <a:chOff x="357545" y="2804309"/>
            <a:chExt cx="4859032" cy="102289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5C6ECCD-4E91-2B12-1E46-9A4CB8931B6B}"/>
                </a:ext>
              </a:extLst>
            </p:cNvPr>
            <p:cNvGrpSpPr/>
            <p:nvPr/>
          </p:nvGrpSpPr>
          <p:grpSpPr>
            <a:xfrm>
              <a:off x="2379191" y="2837856"/>
              <a:ext cx="989351" cy="989351"/>
              <a:chOff x="2379191" y="2837856"/>
              <a:chExt cx="989351" cy="989351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774B46D-C151-2A62-13F7-1E61D39D274F}"/>
                  </a:ext>
                </a:extLst>
              </p:cNvPr>
              <p:cNvSpPr/>
              <p:nvPr/>
            </p:nvSpPr>
            <p:spPr>
              <a:xfrm>
                <a:off x="2379191" y="2837856"/>
                <a:ext cx="989351" cy="98935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4" name="Graphic 13" descr="Business Growth with solid fill">
                <a:extLst>
                  <a:ext uri="{FF2B5EF4-FFF2-40B4-BE49-F238E27FC236}">
                    <a16:creationId xmlns:a16="http://schemas.microsoft.com/office/drawing/2014/main" id="{909C27A4-DCF7-8E31-382D-3F9822BB0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/>
            </p:blipFill>
            <p:spPr>
              <a:xfrm>
                <a:off x="2599700" y="3058365"/>
                <a:ext cx="548331" cy="548331"/>
              </a:xfrm>
              <a:prstGeom prst="rect">
                <a:avLst/>
              </a:prstGeom>
            </p:spPr>
          </p:pic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7D2D28B-94AE-9A26-3144-5C893E5FB5C7}"/>
                </a:ext>
              </a:extLst>
            </p:cNvPr>
            <p:cNvSpPr/>
            <p:nvPr/>
          </p:nvSpPr>
          <p:spPr>
            <a:xfrm>
              <a:off x="3402767" y="2804309"/>
              <a:ext cx="1813810" cy="434715"/>
            </a:xfrm>
            <a:custGeom>
              <a:avLst/>
              <a:gdLst>
                <a:gd name="connsiteX0" fmla="*/ 1813810 w 1813810"/>
                <a:gd name="connsiteY0" fmla="*/ 0 h 434715"/>
                <a:gd name="connsiteX1" fmla="*/ 1304144 w 1813810"/>
                <a:gd name="connsiteY1" fmla="*/ 434715 h 434715"/>
                <a:gd name="connsiteX2" fmla="*/ 0 w 1813810"/>
                <a:gd name="connsiteY2" fmla="*/ 434715 h 43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810" h="434715">
                  <a:moveTo>
                    <a:pt x="1813810" y="0"/>
                  </a:moveTo>
                  <a:lnTo>
                    <a:pt x="1304144" y="434715"/>
                  </a:lnTo>
                  <a:lnTo>
                    <a:pt x="0" y="434715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D3538D-D879-DC5F-07AB-19698FA27BF2}"/>
                </a:ext>
              </a:extLst>
            </p:cNvPr>
            <p:cNvSpPr txBox="1"/>
            <p:nvPr/>
          </p:nvSpPr>
          <p:spPr>
            <a:xfrm>
              <a:off x="357545" y="2989600"/>
              <a:ext cx="19338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Improved job matching rates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9778ADB-FF46-8FB1-F2AA-CD2EB1FD5F5A}"/>
              </a:ext>
            </a:extLst>
          </p:cNvPr>
          <p:cNvGrpSpPr/>
          <p:nvPr/>
        </p:nvGrpSpPr>
        <p:grpSpPr>
          <a:xfrm>
            <a:off x="357545" y="3508847"/>
            <a:ext cx="5173825" cy="2009629"/>
            <a:chOff x="357545" y="3508847"/>
            <a:chExt cx="5173825" cy="200962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7A05D5A-4049-DC4A-7A9A-5185ED17D810}"/>
                </a:ext>
              </a:extLst>
            </p:cNvPr>
            <p:cNvGrpSpPr/>
            <p:nvPr/>
          </p:nvGrpSpPr>
          <p:grpSpPr>
            <a:xfrm>
              <a:off x="2379191" y="4529125"/>
              <a:ext cx="989351" cy="989351"/>
              <a:chOff x="2379191" y="4529125"/>
              <a:chExt cx="989351" cy="98935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A5B328A-4AE6-D6AB-8847-EB3D081BA847}"/>
                  </a:ext>
                </a:extLst>
              </p:cNvPr>
              <p:cNvSpPr/>
              <p:nvPr/>
            </p:nvSpPr>
            <p:spPr>
              <a:xfrm>
                <a:off x="2379191" y="4529125"/>
                <a:ext cx="989351" cy="98935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Graphic 15" descr="Flip calendar with solid fill">
                <a:extLst>
                  <a:ext uri="{FF2B5EF4-FFF2-40B4-BE49-F238E27FC236}">
                    <a16:creationId xmlns:a16="http://schemas.microsoft.com/office/drawing/2014/main" id="{C284ED77-2552-A998-101F-48CC6989D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/>
            </p:blipFill>
            <p:spPr>
              <a:xfrm>
                <a:off x="2599700" y="4749634"/>
                <a:ext cx="548331" cy="548331"/>
              </a:xfrm>
              <a:prstGeom prst="rect">
                <a:avLst/>
              </a:prstGeom>
            </p:spPr>
          </p:pic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393950-F558-1F4B-CE4E-CB9CD4E477D0}"/>
                </a:ext>
              </a:extLst>
            </p:cNvPr>
            <p:cNvSpPr/>
            <p:nvPr/>
          </p:nvSpPr>
          <p:spPr>
            <a:xfrm>
              <a:off x="3327816" y="3508847"/>
              <a:ext cx="2203554" cy="1499017"/>
            </a:xfrm>
            <a:custGeom>
              <a:avLst/>
              <a:gdLst>
                <a:gd name="connsiteX0" fmla="*/ 2203554 w 2203554"/>
                <a:gd name="connsiteY0" fmla="*/ 0 h 1184223"/>
                <a:gd name="connsiteX1" fmla="*/ 1528997 w 2203554"/>
                <a:gd name="connsiteY1" fmla="*/ 1184223 h 1184223"/>
                <a:gd name="connsiteX2" fmla="*/ 0 w 2203554"/>
                <a:gd name="connsiteY2" fmla="*/ 1184223 h 118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3554" h="1184223">
                  <a:moveTo>
                    <a:pt x="2203554" y="0"/>
                  </a:moveTo>
                  <a:lnTo>
                    <a:pt x="1528997" y="1184223"/>
                  </a:lnTo>
                  <a:lnTo>
                    <a:pt x="0" y="1184223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4194A3-A5D0-899E-D600-F3CE01B0750D}"/>
                </a:ext>
              </a:extLst>
            </p:cNvPr>
            <p:cNvSpPr txBox="1"/>
            <p:nvPr/>
          </p:nvSpPr>
          <p:spPr>
            <a:xfrm>
              <a:off x="357545" y="4595146"/>
              <a:ext cx="19338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Better career planning for jobseekers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1BFE1C1-8FD5-0DBD-8755-2B0FDEF2CB92}"/>
              </a:ext>
            </a:extLst>
          </p:cNvPr>
          <p:cNvGrpSpPr/>
          <p:nvPr/>
        </p:nvGrpSpPr>
        <p:grpSpPr>
          <a:xfrm>
            <a:off x="6964679" y="2761599"/>
            <a:ext cx="4909320" cy="1065608"/>
            <a:chOff x="6964679" y="2761599"/>
            <a:chExt cx="4909320" cy="106560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EE659F-2EE2-426E-0C84-2D4FEF8D180C}"/>
                </a:ext>
              </a:extLst>
            </p:cNvPr>
            <p:cNvGrpSpPr/>
            <p:nvPr/>
          </p:nvGrpSpPr>
          <p:grpSpPr>
            <a:xfrm>
              <a:off x="8823455" y="2837856"/>
              <a:ext cx="989351" cy="989351"/>
              <a:chOff x="8823455" y="2837856"/>
              <a:chExt cx="989351" cy="98935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AEE07B0-3CEA-5BF8-CE1E-EF74AADE5805}"/>
                  </a:ext>
                </a:extLst>
              </p:cNvPr>
              <p:cNvSpPr/>
              <p:nvPr/>
            </p:nvSpPr>
            <p:spPr>
              <a:xfrm>
                <a:off x="8823455" y="2837856"/>
                <a:ext cx="989351" cy="98935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Graphic 17" descr="Piggy Bank with solid fill">
                <a:extLst>
                  <a:ext uri="{FF2B5EF4-FFF2-40B4-BE49-F238E27FC236}">
                    <a16:creationId xmlns:a16="http://schemas.microsoft.com/office/drawing/2014/main" id="{3989888C-9C04-15FD-860F-272904D31C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/>
            </p:blipFill>
            <p:spPr>
              <a:xfrm>
                <a:off x="9043964" y="3058365"/>
                <a:ext cx="548331" cy="548331"/>
              </a:xfrm>
              <a:prstGeom prst="rect">
                <a:avLst/>
              </a:prstGeom>
            </p:spPr>
          </p:pic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E8F2293-D521-1780-60E8-2BC6A8316862}"/>
                </a:ext>
              </a:extLst>
            </p:cNvPr>
            <p:cNvSpPr/>
            <p:nvPr/>
          </p:nvSpPr>
          <p:spPr>
            <a:xfrm flipH="1">
              <a:off x="6964679" y="2761599"/>
              <a:ext cx="1813810" cy="434715"/>
            </a:xfrm>
            <a:custGeom>
              <a:avLst/>
              <a:gdLst>
                <a:gd name="connsiteX0" fmla="*/ 1813810 w 1813810"/>
                <a:gd name="connsiteY0" fmla="*/ 0 h 434715"/>
                <a:gd name="connsiteX1" fmla="*/ 1304144 w 1813810"/>
                <a:gd name="connsiteY1" fmla="*/ 434715 h 434715"/>
                <a:gd name="connsiteX2" fmla="*/ 0 w 1813810"/>
                <a:gd name="connsiteY2" fmla="*/ 434715 h 43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3810" h="434715">
                  <a:moveTo>
                    <a:pt x="1813810" y="0"/>
                  </a:moveTo>
                  <a:lnTo>
                    <a:pt x="1304144" y="434715"/>
                  </a:lnTo>
                  <a:lnTo>
                    <a:pt x="0" y="434715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2BBC36C-BCC8-83F6-36C9-86C92B7A132D}"/>
                </a:ext>
              </a:extLst>
            </p:cNvPr>
            <p:cNvSpPr txBox="1"/>
            <p:nvPr/>
          </p:nvSpPr>
          <p:spPr>
            <a:xfrm>
              <a:off x="9940171" y="2989600"/>
              <a:ext cx="19338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Strengthened local economies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2EC57F-BEB7-3F20-D973-318670D7E11E}"/>
              </a:ext>
            </a:extLst>
          </p:cNvPr>
          <p:cNvGrpSpPr/>
          <p:nvPr/>
        </p:nvGrpSpPr>
        <p:grpSpPr>
          <a:xfrm>
            <a:off x="6595135" y="3508846"/>
            <a:ext cx="5440081" cy="2425128"/>
            <a:chOff x="6595135" y="3508846"/>
            <a:chExt cx="5440081" cy="24251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6EEEDA-A89E-EAD5-C4E0-02FC994521A6}"/>
                </a:ext>
              </a:extLst>
            </p:cNvPr>
            <p:cNvGrpSpPr/>
            <p:nvPr/>
          </p:nvGrpSpPr>
          <p:grpSpPr>
            <a:xfrm>
              <a:off x="8823455" y="4529125"/>
              <a:ext cx="989351" cy="989351"/>
              <a:chOff x="8823455" y="4529125"/>
              <a:chExt cx="989351" cy="989351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625CC7F-F069-0145-4019-86EE884B5622}"/>
                  </a:ext>
                </a:extLst>
              </p:cNvPr>
              <p:cNvSpPr/>
              <p:nvPr/>
            </p:nvSpPr>
            <p:spPr>
              <a:xfrm>
                <a:off x="8823455" y="4529125"/>
                <a:ext cx="989351" cy="98935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0" name="Graphic 19" descr="Group brainstorm with solid fill">
                <a:extLst>
                  <a:ext uri="{FF2B5EF4-FFF2-40B4-BE49-F238E27FC236}">
                    <a16:creationId xmlns:a16="http://schemas.microsoft.com/office/drawing/2014/main" id="{0106F0BD-BBCE-081F-0C4C-35F994A04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/>
            </p:blipFill>
            <p:spPr>
              <a:xfrm>
                <a:off x="9043964" y="4749634"/>
                <a:ext cx="548331" cy="548331"/>
              </a:xfrm>
              <a:prstGeom prst="rect">
                <a:avLst/>
              </a:prstGeom>
            </p:spPr>
          </p:pic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77145E3-5B76-1A62-3AF0-1318027CD7C0}"/>
                </a:ext>
              </a:extLst>
            </p:cNvPr>
            <p:cNvSpPr/>
            <p:nvPr/>
          </p:nvSpPr>
          <p:spPr>
            <a:xfrm flipH="1">
              <a:off x="6595135" y="3508846"/>
              <a:ext cx="2203554" cy="1499017"/>
            </a:xfrm>
            <a:custGeom>
              <a:avLst/>
              <a:gdLst>
                <a:gd name="connsiteX0" fmla="*/ 2203554 w 2203554"/>
                <a:gd name="connsiteY0" fmla="*/ 0 h 1184223"/>
                <a:gd name="connsiteX1" fmla="*/ 1528997 w 2203554"/>
                <a:gd name="connsiteY1" fmla="*/ 1184223 h 1184223"/>
                <a:gd name="connsiteX2" fmla="*/ 0 w 2203554"/>
                <a:gd name="connsiteY2" fmla="*/ 1184223 h 118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3554" h="1184223">
                  <a:moveTo>
                    <a:pt x="2203554" y="0"/>
                  </a:moveTo>
                  <a:lnTo>
                    <a:pt x="1528997" y="1184223"/>
                  </a:lnTo>
                  <a:lnTo>
                    <a:pt x="0" y="1184223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407EB4-F4E5-C2CF-BB1C-1DA9B5470152}"/>
                </a:ext>
              </a:extLst>
            </p:cNvPr>
            <p:cNvSpPr txBox="1"/>
            <p:nvPr/>
          </p:nvSpPr>
          <p:spPr>
            <a:xfrm>
              <a:off x="9940171" y="4456646"/>
              <a:ext cx="209504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Increased collaboration among  community organizations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D340CFE-851D-D8CD-98D8-150F632FD91A}"/>
              </a:ext>
            </a:extLst>
          </p:cNvPr>
          <p:cNvSpPr txBox="1"/>
          <p:nvPr/>
        </p:nvSpPr>
        <p:spPr>
          <a:xfrm>
            <a:off x="5093284" y="2542937"/>
            <a:ext cx="2028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ENHANCED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LMI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39B9FF-7720-D89C-288E-13EEBD78EDB7}"/>
              </a:ext>
            </a:extLst>
          </p:cNvPr>
          <p:cNvSpPr txBox="1"/>
          <p:nvPr/>
        </p:nvSpPr>
        <p:spPr>
          <a:xfrm>
            <a:off x="2190541" y="284813"/>
            <a:ext cx="8129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  <a:alpha val="6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ANTICIPATED POSITIVE IMPACT</a:t>
            </a:r>
          </a:p>
        </p:txBody>
      </p:sp>
    </p:spTree>
    <p:extLst>
      <p:ext uri="{BB962C8B-B14F-4D97-AF65-F5344CB8AC3E}">
        <p14:creationId xmlns:p14="http://schemas.microsoft.com/office/powerpoint/2010/main" val="417513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8FE7F47-D248-4947-93AD-EFD88C6C6250}"/>
              </a:ext>
            </a:extLst>
          </p:cNvPr>
          <p:cNvSpPr/>
          <p:nvPr/>
        </p:nvSpPr>
        <p:spPr>
          <a:xfrm>
            <a:off x="3449113" y="1146628"/>
            <a:ext cx="5438915" cy="5290458"/>
          </a:xfrm>
          <a:custGeom>
            <a:avLst/>
            <a:gdLst>
              <a:gd name="connsiteX0" fmla="*/ 781368 w 5849258"/>
              <a:gd name="connsiteY0" fmla="*/ 0 h 5689601"/>
              <a:gd name="connsiteX1" fmla="*/ 5067890 w 5849258"/>
              <a:gd name="connsiteY1" fmla="*/ 0 h 5689601"/>
              <a:gd name="connsiteX2" fmla="*/ 5849258 w 5849258"/>
              <a:gd name="connsiteY2" fmla="*/ 781368 h 5689601"/>
              <a:gd name="connsiteX3" fmla="*/ 5849258 w 5849258"/>
              <a:gd name="connsiteY3" fmla="*/ 3906747 h 5689601"/>
              <a:gd name="connsiteX4" fmla="*/ 5067890 w 5849258"/>
              <a:gd name="connsiteY4" fmla="*/ 4688115 h 5689601"/>
              <a:gd name="connsiteX5" fmla="*/ 4651681 w 5849258"/>
              <a:gd name="connsiteY5" fmla="*/ 4688115 h 5689601"/>
              <a:gd name="connsiteX6" fmla="*/ 3425372 w 5849258"/>
              <a:gd name="connsiteY6" fmla="*/ 5689601 h 5689601"/>
              <a:gd name="connsiteX7" fmla="*/ 3425372 w 5849258"/>
              <a:gd name="connsiteY7" fmla="*/ 4688115 h 5689601"/>
              <a:gd name="connsiteX8" fmla="*/ 781368 w 5849258"/>
              <a:gd name="connsiteY8" fmla="*/ 4688115 h 5689601"/>
              <a:gd name="connsiteX9" fmla="*/ 0 w 5849258"/>
              <a:gd name="connsiteY9" fmla="*/ 3906747 h 5689601"/>
              <a:gd name="connsiteX10" fmla="*/ 0 w 5849258"/>
              <a:gd name="connsiteY10" fmla="*/ 781368 h 5689601"/>
              <a:gd name="connsiteX11" fmla="*/ 781368 w 5849258"/>
              <a:gd name="connsiteY11" fmla="*/ 0 h 56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49258" h="5689601">
                <a:moveTo>
                  <a:pt x="781368" y="0"/>
                </a:moveTo>
                <a:lnTo>
                  <a:pt x="5067890" y="0"/>
                </a:lnTo>
                <a:cubicBezTo>
                  <a:pt x="5499428" y="0"/>
                  <a:pt x="5849258" y="349830"/>
                  <a:pt x="5849258" y="781368"/>
                </a:cubicBezTo>
                <a:lnTo>
                  <a:pt x="5849258" y="3906747"/>
                </a:lnTo>
                <a:cubicBezTo>
                  <a:pt x="5849258" y="4338285"/>
                  <a:pt x="5499428" y="4688115"/>
                  <a:pt x="5067890" y="4688115"/>
                </a:cubicBezTo>
                <a:lnTo>
                  <a:pt x="4651681" y="4688115"/>
                </a:lnTo>
                <a:lnTo>
                  <a:pt x="3425372" y="5689601"/>
                </a:lnTo>
                <a:lnTo>
                  <a:pt x="3425372" y="4688115"/>
                </a:lnTo>
                <a:lnTo>
                  <a:pt x="781368" y="4688115"/>
                </a:lnTo>
                <a:cubicBezTo>
                  <a:pt x="349830" y="4688115"/>
                  <a:pt x="0" y="4338285"/>
                  <a:pt x="0" y="3906747"/>
                </a:cubicBezTo>
                <a:lnTo>
                  <a:pt x="0" y="781368"/>
                </a:lnTo>
                <a:cubicBezTo>
                  <a:pt x="0" y="349830"/>
                  <a:pt x="349830" y="0"/>
                  <a:pt x="781368" y="0"/>
                </a:cubicBezTo>
                <a:close/>
              </a:path>
            </a:pathLst>
          </a:custGeom>
          <a:noFill/>
          <a:ln w="244475">
            <a:solidFill>
              <a:schemeClr val="tx1">
                <a:alpha val="20000"/>
              </a:schemeClr>
            </a:solidFill>
          </a:ln>
          <a:scene3d>
            <a:camera prst="perspectiveLeft"/>
            <a:lightRig rig="brightRoom" dir="t"/>
          </a:scene3d>
          <a:sp3d prstMaterial="matte">
            <a:bevelT w="0" h="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5DD7B41-9B38-4767-944F-EC69296CFC48}"/>
              </a:ext>
            </a:extLst>
          </p:cNvPr>
          <p:cNvSpPr/>
          <p:nvPr/>
        </p:nvSpPr>
        <p:spPr>
          <a:xfrm>
            <a:off x="2848742" y="783771"/>
            <a:ext cx="5438915" cy="5290458"/>
          </a:xfrm>
          <a:custGeom>
            <a:avLst/>
            <a:gdLst>
              <a:gd name="connsiteX0" fmla="*/ 781368 w 5849258"/>
              <a:gd name="connsiteY0" fmla="*/ 0 h 5689601"/>
              <a:gd name="connsiteX1" fmla="*/ 5067890 w 5849258"/>
              <a:gd name="connsiteY1" fmla="*/ 0 h 5689601"/>
              <a:gd name="connsiteX2" fmla="*/ 5849258 w 5849258"/>
              <a:gd name="connsiteY2" fmla="*/ 781368 h 5689601"/>
              <a:gd name="connsiteX3" fmla="*/ 5849258 w 5849258"/>
              <a:gd name="connsiteY3" fmla="*/ 3906747 h 5689601"/>
              <a:gd name="connsiteX4" fmla="*/ 5067890 w 5849258"/>
              <a:gd name="connsiteY4" fmla="*/ 4688115 h 5689601"/>
              <a:gd name="connsiteX5" fmla="*/ 4651681 w 5849258"/>
              <a:gd name="connsiteY5" fmla="*/ 4688115 h 5689601"/>
              <a:gd name="connsiteX6" fmla="*/ 3425372 w 5849258"/>
              <a:gd name="connsiteY6" fmla="*/ 5689601 h 5689601"/>
              <a:gd name="connsiteX7" fmla="*/ 3425372 w 5849258"/>
              <a:gd name="connsiteY7" fmla="*/ 4688115 h 5689601"/>
              <a:gd name="connsiteX8" fmla="*/ 781368 w 5849258"/>
              <a:gd name="connsiteY8" fmla="*/ 4688115 h 5689601"/>
              <a:gd name="connsiteX9" fmla="*/ 0 w 5849258"/>
              <a:gd name="connsiteY9" fmla="*/ 3906747 h 5689601"/>
              <a:gd name="connsiteX10" fmla="*/ 0 w 5849258"/>
              <a:gd name="connsiteY10" fmla="*/ 781368 h 5689601"/>
              <a:gd name="connsiteX11" fmla="*/ 781368 w 5849258"/>
              <a:gd name="connsiteY11" fmla="*/ 0 h 56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49258" h="5689601">
                <a:moveTo>
                  <a:pt x="781368" y="0"/>
                </a:moveTo>
                <a:lnTo>
                  <a:pt x="5067890" y="0"/>
                </a:lnTo>
                <a:cubicBezTo>
                  <a:pt x="5499428" y="0"/>
                  <a:pt x="5849258" y="349830"/>
                  <a:pt x="5849258" y="781368"/>
                </a:cubicBezTo>
                <a:lnTo>
                  <a:pt x="5849258" y="3906747"/>
                </a:lnTo>
                <a:cubicBezTo>
                  <a:pt x="5849258" y="4338285"/>
                  <a:pt x="5499428" y="4688115"/>
                  <a:pt x="5067890" y="4688115"/>
                </a:cubicBezTo>
                <a:lnTo>
                  <a:pt x="4651681" y="4688115"/>
                </a:lnTo>
                <a:lnTo>
                  <a:pt x="3425372" y="5689601"/>
                </a:lnTo>
                <a:lnTo>
                  <a:pt x="3425372" y="4688115"/>
                </a:lnTo>
                <a:lnTo>
                  <a:pt x="781368" y="4688115"/>
                </a:lnTo>
                <a:cubicBezTo>
                  <a:pt x="349830" y="4688115"/>
                  <a:pt x="0" y="4338285"/>
                  <a:pt x="0" y="3906747"/>
                </a:cubicBezTo>
                <a:lnTo>
                  <a:pt x="0" y="781368"/>
                </a:lnTo>
                <a:cubicBezTo>
                  <a:pt x="0" y="349830"/>
                  <a:pt x="349830" y="0"/>
                  <a:pt x="781368" y="0"/>
                </a:cubicBezTo>
                <a:close/>
              </a:path>
            </a:pathLst>
          </a:custGeom>
          <a:noFill/>
          <a:ln w="152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4000">
                  <a:schemeClr val="bg1"/>
                </a:gs>
                <a:gs pos="6000">
                  <a:schemeClr val="bg1"/>
                </a:gs>
                <a:gs pos="78000">
                  <a:srgbClr val="FFFFFF"/>
                </a:gs>
                <a:gs pos="87000">
                  <a:srgbClr val="FFFFFF"/>
                </a:gs>
                <a:gs pos="91000">
                  <a:schemeClr val="bg1">
                    <a:lumMod val="95000"/>
                  </a:schemeClr>
                </a:gs>
                <a:gs pos="98000">
                  <a:schemeClr val="bg1"/>
                </a:gs>
              </a:gsLst>
              <a:lin ang="18900000" scaled="1"/>
              <a:tileRect/>
            </a:gradFill>
          </a:ln>
          <a:scene3d>
            <a:camera prst="perspectiveLeft"/>
            <a:lightRig rig="twoPt" dir="t"/>
          </a:scene3d>
          <a:sp3d prstMaterial="powder">
            <a:bevelT w="0" h="647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4 Points 11">
            <a:extLst>
              <a:ext uri="{FF2B5EF4-FFF2-40B4-BE49-F238E27FC236}">
                <a16:creationId xmlns:a16="http://schemas.microsoft.com/office/drawing/2014/main" id="{1DBF3140-A01D-4473-8747-0E628E1E5EF9}"/>
              </a:ext>
            </a:extLst>
          </p:cNvPr>
          <p:cNvSpPr/>
          <p:nvPr/>
        </p:nvSpPr>
        <p:spPr>
          <a:xfrm>
            <a:off x="1965367" y="-417581"/>
            <a:ext cx="3004337" cy="3004337"/>
          </a:xfrm>
          <a:prstGeom prst="star4">
            <a:avLst>
              <a:gd name="adj" fmla="val 5213"/>
            </a:avLst>
          </a:prstGeom>
          <a:solidFill>
            <a:schemeClr val="bg1"/>
          </a:solidFill>
          <a:ln>
            <a:noFill/>
          </a:ln>
          <a:effectLst>
            <a:glow>
              <a:schemeClr val="bg1"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4 Points 12">
            <a:extLst>
              <a:ext uri="{FF2B5EF4-FFF2-40B4-BE49-F238E27FC236}">
                <a16:creationId xmlns:a16="http://schemas.microsoft.com/office/drawing/2014/main" id="{CD619AEA-6821-4A5C-B3B2-8A9FF7CBC2DC}"/>
              </a:ext>
            </a:extLst>
          </p:cNvPr>
          <p:cNvSpPr/>
          <p:nvPr/>
        </p:nvSpPr>
        <p:spPr>
          <a:xfrm>
            <a:off x="6869524" y="170100"/>
            <a:ext cx="3004337" cy="3004337"/>
          </a:xfrm>
          <a:prstGeom prst="star4">
            <a:avLst>
              <a:gd name="adj" fmla="val 5213"/>
            </a:avLst>
          </a:prstGeom>
          <a:solidFill>
            <a:schemeClr val="bg1"/>
          </a:solidFill>
          <a:ln>
            <a:noFill/>
          </a:ln>
          <a:effectLst>
            <a:glow>
              <a:schemeClr val="bg1"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4 Points 13">
            <a:extLst>
              <a:ext uri="{FF2B5EF4-FFF2-40B4-BE49-F238E27FC236}">
                <a16:creationId xmlns:a16="http://schemas.microsoft.com/office/drawing/2014/main" id="{2F15E408-CBBA-46A0-9017-5C0AFE91641D}"/>
              </a:ext>
            </a:extLst>
          </p:cNvPr>
          <p:cNvSpPr/>
          <p:nvPr/>
        </p:nvSpPr>
        <p:spPr>
          <a:xfrm>
            <a:off x="6299688" y="-777881"/>
            <a:ext cx="2871344" cy="2871344"/>
          </a:xfrm>
          <a:prstGeom prst="star4">
            <a:avLst>
              <a:gd name="adj" fmla="val 5213"/>
            </a:avLst>
          </a:prstGeom>
          <a:solidFill>
            <a:schemeClr val="bg1"/>
          </a:solidFill>
          <a:ln>
            <a:noFill/>
          </a:ln>
          <a:effectLst>
            <a:glow>
              <a:schemeClr val="bg1"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4 Points 14">
            <a:extLst>
              <a:ext uri="{FF2B5EF4-FFF2-40B4-BE49-F238E27FC236}">
                <a16:creationId xmlns:a16="http://schemas.microsoft.com/office/drawing/2014/main" id="{F721E97A-037D-473C-9633-022579F7D265}"/>
              </a:ext>
            </a:extLst>
          </p:cNvPr>
          <p:cNvSpPr/>
          <p:nvPr/>
        </p:nvSpPr>
        <p:spPr>
          <a:xfrm>
            <a:off x="1901888" y="3308219"/>
            <a:ext cx="2700421" cy="2700421"/>
          </a:xfrm>
          <a:prstGeom prst="star4">
            <a:avLst>
              <a:gd name="adj" fmla="val 5213"/>
            </a:avLst>
          </a:prstGeom>
          <a:solidFill>
            <a:schemeClr val="bg1"/>
          </a:solidFill>
          <a:ln>
            <a:noFill/>
          </a:ln>
          <a:effectLst>
            <a:glow>
              <a:schemeClr val="bg1"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4 Points 15">
            <a:extLst>
              <a:ext uri="{FF2B5EF4-FFF2-40B4-BE49-F238E27FC236}">
                <a16:creationId xmlns:a16="http://schemas.microsoft.com/office/drawing/2014/main" id="{257FE520-07FF-4347-91DB-CA354BBC2FFA}"/>
              </a:ext>
            </a:extLst>
          </p:cNvPr>
          <p:cNvSpPr/>
          <p:nvPr/>
        </p:nvSpPr>
        <p:spPr>
          <a:xfrm>
            <a:off x="4346418" y="3471400"/>
            <a:ext cx="3227864" cy="3227864"/>
          </a:xfrm>
          <a:prstGeom prst="star4">
            <a:avLst>
              <a:gd name="adj" fmla="val 5213"/>
            </a:avLst>
          </a:prstGeom>
          <a:solidFill>
            <a:schemeClr val="bg1"/>
          </a:solidFill>
          <a:ln>
            <a:noFill/>
          </a:ln>
          <a:effectLst>
            <a:glow>
              <a:schemeClr val="bg1"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4 Points 16">
            <a:extLst>
              <a:ext uri="{FF2B5EF4-FFF2-40B4-BE49-F238E27FC236}">
                <a16:creationId xmlns:a16="http://schemas.microsoft.com/office/drawing/2014/main" id="{350D6AFD-4C02-4906-937B-C3011CB2581B}"/>
              </a:ext>
            </a:extLst>
          </p:cNvPr>
          <p:cNvSpPr/>
          <p:nvPr/>
        </p:nvSpPr>
        <p:spPr>
          <a:xfrm>
            <a:off x="7055783" y="3839417"/>
            <a:ext cx="2336413" cy="2336413"/>
          </a:xfrm>
          <a:prstGeom prst="star4">
            <a:avLst>
              <a:gd name="adj" fmla="val 6271"/>
            </a:avLst>
          </a:prstGeom>
          <a:solidFill>
            <a:schemeClr val="bg1"/>
          </a:solidFill>
          <a:ln>
            <a:noFill/>
          </a:ln>
          <a:effectLst>
            <a:glow>
              <a:schemeClr val="bg1"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E97CA9-EEB8-4F25-905F-F46466192B23}"/>
              </a:ext>
            </a:extLst>
          </p:cNvPr>
          <p:cNvGrpSpPr/>
          <p:nvPr/>
        </p:nvGrpSpPr>
        <p:grpSpPr>
          <a:xfrm>
            <a:off x="3414799" y="1200890"/>
            <a:ext cx="5173043" cy="3750203"/>
            <a:chOff x="3414799" y="1200890"/>
            <a:chExt cx="5173043" cy="375020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F6043C-396C-498A-A0A0-BA201A7ADC10}"/>
                </a:ext>
              </a:extLst>
            </p:cNvPr>
            <p:cNvSpPr txBox="1"/>
            <p:nvPr/>
          </p:nvSpPr>
          <p:spPr>
            <a:xfrm>
              <a:off x="4847771" y="1465943"/>
              <a:ext cx="22642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dirty="0">
                <a:solidFill>
                  <a:schemeClr val="bg1"/>
                </a:solidFill>
                <a:latin typeface="Arial Nova" panose="020B0504020202020204" pitchFamily="34" charset="0"/>
                <a:ea typeface="Verdana" panose="020B060403050404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C665CB-E2B3-49D8-A1A8-3DFF8AD9800D}"/>
                </a:ext>
              </a:extLst>
            </p:cNvPr>
            <p:cNvSpPr txBox="1"/>
            <p:nvPr/>
          </p:nvSpPr>
          <p:spPr>
            <a:xfrm>
              <a:off x="3414799" y="1200890"/>
              <a:ext cx="8326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  <a:sym typeface="Wingdings" panose="05000000000000000000" pitchFamily="2" charset="2"/>
                </a:rPr>
                <a:t></a:t>
              </a:r>
              <a:endParaRPr lang="en-US" sz="72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0F5F48-A5B2-4A46-8D88-01279B6641FE}"/>
                </a:ext>
              </a:extLst>
            </p:cNvPr>
            <p:cNvSpPr txBox="1"/>
            <p:nvPr/>
          </p:nvSpPr>
          <p:spPr>
            <a:xfrm>
              <a:off x="7412185" y="3750764"/>
              <a:ext cx="11756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  <a:sym typeface="Wingdings" panose="05000000000000000000" pitchFamily="2" charset="2"/>
                </a:rPr>
                <a:t></a:t>
              </a:r>
              <a:endParaRPr lang="en-US" sz="7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9F6191B-EA30-CA6C-B92D-E1BB52AA6F7D}"/>
              </a:ext>
            </a:extLst>
          </p:cNvPr>
          <p:cNvSpPr txBox="1"/>
          <p:nvPr/>
        </p:nvSpPr>
        <p:spPr>
          <a:xfrm>
            <a:off x="3948724" y="1290140"/>
            <a:ext cx="38308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Together, we can bridge the gap and empower jobseekers in Eastern NC.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0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5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66d1a3-9b51-4108-9cb9-2d1212ee957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28F5FE4450C14289F5E035B961D481" ma:contentTypeVersion="18" ma:contentTypeDescription="Create a new document." ma:contentTypeScope="" ma:versionID="33906912785f7b2bbeef7fedfd65a2f5">
  <xsd:schema xmlns:xsd="http://www.w3.org/2001/XMLSchema" xmlns:xs="http://www.w3.org/2001/XMLSchema" xmlns:p="http://schemas.microsoft.com/office/2006/metadata/properties" xmlns:ns3="0170d65a-121a-4dc2-8b9d-5f6732372cee" xmlns:ns4="1e66d1a3-9b51-4108-9cb9-2d1212ee957a" targetNamespace="http://schemas.microsoft.com/office/2006/metadata/properties" ma:root="true" ma:fieldsID="d3b4e51af2ca84fa5e9a08df3fa8aa63" ns3:_="" ns4:_="">
    <xsd:import namespace="0170d65a-121a-4dc2-8b9d-5f6732372cee"/>
    <xsd:import namespace="1e66d1a3-9b51-4108-9cb9-2d1212ee957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70d65a-121a-4dc2-8b9d-5f6732372ce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6d1a3-9b51-4108-9cb9-2d1212ee95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927CE9-3B4E-42D1-AB49-CB247B188F23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e66d1a3-9b51-4108-9cb9-2d1212ee957a"/>
    <ds:schemaRef ds:uri="http://purl.org/dc/dcmitype/"/>
    <ds:schemaRef ds:uri="0170d65a-121a-4dc2-8b9d-5f6732372cee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6D5E294-47E1-4229-A385-5AC9F10E1F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6FD653-842D-43B7-A0A1-9FA43AC951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70d65a-121a-4dc2-8b9d-5f6732372cee"/>
    <ds:schemaRef ds:uri="1e66d1a3-9b51-4108-9cb9-2d1212ee95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4822</TotalTime>
  <Words>285</Words>
  <Application>Microsoft Office PowerPoint</Application>
  <PresentationFormat>Widescreen</PresentationFormat>
  <Paragraphs>70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30" baseType="lpstr">
      <vt:lpstr>Aharoni</vt:lpstr>
      <vt:lpstr>Aptos</vt:lpstr>
      <vt:lpstr>Aptos Display</vt:lpstr>
      <vt:lpstr>Arial</vt:lpstr>
      <vt:lpstr>Arial Black</vt:lpstr>
      <vt:lpstr>Arial Nova</vt:lpstr>
      <vt:lpstr>Calibri</vt:lpstr>
      <vt:lpstr>Calibri Light</vt:lpstr>
      <vt:lpstr>Century</vt:lpstr>
      <vt:lpstr>Century Gothic</vt:lpstr>
      <vt:lpstr>Century Schoolbook</vt:lpstr>
      <vt:lpstr>Open Sans</vt:lpstr>
      <vt:lpstr>Open Sans Extrabold</vt:lpstr>
      <vt:lpstr>Verdana</vt:lpstr>
      <vt:lpstr>Wingdings</vt:lpstr>
      <vt:lpstr>2_Office Theme</vt:lpstr>
      <vt:lpstr>3_Office Theme</vt:lpstr>
      <vt:lpstr>4_Office Theme</vt:lpstr>
      <vt:lpstr>5_Office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Labor Market Information Accessibility for Jobseekers in Eastern NC</dc:title>
  <dc:creator>Kimberly Jackson</dc:creator>
  <cp:lastModifiedBy>Kimberly Jackson</cp:lastModifiedBy>
  <cp:revision>39</cp:revision>
  <dcterms:created xsi:type="dcterms:W3CDTF">2025-01-10T14:43:53Z</dcterms:created>
  <dcterms:modified xsi:type="dcterms:W3CDTF">2025-01-22T11:39:21Z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0x0101006128F5FE4450C14289F5E035B961D481</vt:lpwstr>
  </property>
</Properties>
</file>