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IBM Plex Serif"/>
      <p:regular r:id="rId14"/>
      <p:bold r:id="rId15"/>
      <p:italic r:id="rId16"/>
      <p:boldItalic r:id="rId17"/>
    </p:embeddedFont>
    <p:embeddedFont>
      <p:font typeface="Archivo Medium"/>
      <p:regular r:id="rId18"/>
      <p:bold r:id="rId19"/>
      <p:italic r:id="rId20"/>
      <p:boldItalic r:id="rId21"/>
    </p:embeddedFont>
    <p:embeddedFont>
      <p:font typeface="IBM Plex Serif Medium"/>
      <p:regular r:id="rId22"/>
      <p:bold r:id="rId23"/>
      <p:italic r:id="rId24"/>
      <p:boldItalic r:id="rId25"/>
    </p:embeddedFont>
    <p:embeddedFont>
      <p:font typeface="Archivo"/>
      <p:regular r:id="rId26"/>
      <p:bold r:id="rId27"/>
      <p:italic r:id="rId28"/>
      <p:boldItalic r:id="rId29"/>
    </p:embeddedFont>
    <p:embeddedFont>
      <p:font typeface="Archivo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Medium-italic.fntdata"/><Relationship Id="rId22" Type="http://schemas.openxmlformats.org/officeDocument/2006/relationships/font" Target="fonts/IBMPlexSerifMedium-regular.fntdata"/><Relationship Id="rId21" Type="http://schemas.openxmlformats.org/officeDocument/2006/relationships/font" Target="fonts/ArchivoMedium-boldItalic.fntdata"/><Relationship Id="rId24" Type="http://schemas.openxmlformats.org/officeDocument/2006/relationships/font" Target="fonts/IBMPlexSerifMedium-italic.fntdata"/><Relationship Id="rId23" Type="http://schemas.openxmlformats.org/officeDocument/2006/relationships/font" Target="fonts/IBMPlexSerif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chivo-regular.fntdata"/><Relationship Id="rId25" Type="http://schemas.openxmlformats.org/officeDocument/2006/relationships/font" Target="fonts/IBMPlexSerifMedium-boldItalic.fntdata"/><Relationship Id="rId28" Type="http://schemas.openxmlformats.org/officeDocument/2006/relationships/font" Target="fonts/Archivo-italic.fntdata"/><Relationship Id="rId27" Type="http://schemas.openxmlformats.org/officeDocument/2006/relationships/font" Target="fonts/Archiv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chiv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voSemiBold-bold.fntdata"/><Relationship Id="rId30" Type="http://schemas.openxmlformats.org/officeDocument/2006/relationships/font" Target="fonts/Archivo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Archivo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Archivo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BMPlexSerif-bold.fntdata"/><Relationship Id="rId14" Type="http://schemas.openxmlformats.org/officeDocument/2006/relationships/font" Target="fonts/IBMPlexSerif-regular.fntdata"/><Relationship Id="rId17" Type="http://schemas.openxmlformats.org/officeDocument/2006/relationships/font" Target="fonts/IBMPlexSerif-boldItalic.fntdata"/><Relationship Id="rId16" Type="http://schemas.openxmlformats.org/officeDocument/2006/relationships/font" Target="fonts/IBMPlexSerif-italic.fntdata"/><Relationship Id="rId19" Type="http://schemas.openxmlformats.org/officeDocument/2006/relationships/font" Target="fonts/ArchivoMedium-bold.fntdata"/><Relationship Id="rId18" Type="http://schemas.openxmlformats.org/officeDocument/2006/relationships/font" Target="fonts/Archiv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68cf973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68cf973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83d4859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83d4859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68cf973a0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68cf973a0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528a230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528a230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68cf973a0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68cf973a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68cf973a0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68cf973a0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68cf973a0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68cf973a0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283d4859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283d4859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l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236850" y="2068225"/>
            <a:ext cx="8661300" cy="2851800"/>
          </a:xfrm>
          <a:prstGeom prst="roundRect">
            <a:avLst>
              <a:gd fmla="val 7221" name="adj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390550" y="513788"/>
            <a:ext cx="83727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SemiBold"/>
              <a:buNone/>
              <a:defRPr sz="6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0550" y="1430263"/>
            <a:ext cx="837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story">
  <p:cSld name="BIG_NUMBER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162975" y="142400"/>
            <a:ext cx="3911700" cy="48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996550" y="874499"/>
            <a:ext cx="2244600" cy="3330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4565075" y="316525"/>
            <a:ext cx="4109400" cy="11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4565075" y="1623575"/>
            <a:ext cx="4109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3" type="body"/>
          </p:nvPr>
        </p:nvSpPr>
        <p:spPr>
          <a:xfrm>
            <a:off x="4565075" y="2126675"/>
            <a:ext cx="4109400" cy="1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4" type="subTitle"/>
          </p:nvPr>
        </p:nvSpPr>
        <p:spPr>
          <a:xfrm>
            <a:off x="4565075" y="3225275"/>
            <a:ext cx="4109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5" type="body"/>
          </p:nvPr>
        </p:nvSpPr>
        <p:spPr>
          <a:xfrm>
            <a:off x="4565075" y="3728375"/>
            <a:ext cx="4109400" cy="1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 type="blank">
  <p:cSld name="BLANK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/>
          <p:nvPr>
            <p:ph idx="2" type="pic"/>
          </p:nvPr>
        </p:nvSpPr>
        <p:spPr>
          <a:xfrm>
            <a:off x="390550" y="516500"/>
            <a:ext cx="2736000" cy="4502100"/>
          </a:xfrm>
          <a:prstGeom prst="roundRect">
            <a:avLst>
              <a:gd fmla="val 4168" name="adj"/>
            </a:avLst>
          </a:prstGeom>
          <a:noFill/>
          <a:ln>
            <a:noFill/>
          </a:ln>
        </p:spPr>
      </p:sp>
      <p:sp>
        <p:nvSpPr>
          <p:cNvPr id="102" name="Google Shape;102;p12"/>
          <p:cNvSpPr/>
          <p:nvPr>
            <p:ph idx="3" type="pic"/>
          </p:nvPr>
        </p:nvSpPr>
        <p:spPr>
          <a:xfrm>
            <a:off x="3208850" y="516500"/>
            <a:ext cx="2736000" cy="2183400"/>
          </a:xfrm>
          <a:prstGeom prst="roundRect">
            <a:avLst>
              <a:gd fmla="val 4168" name="adj"/>
            </a:avLst>
          </a:prstGeom>
          <a:noFill/>
          <a:ln>
            <a:noFill/>
          </a:ln>
        </p:spPr>
      </p:sp>
      <p:sp>
        <p:nvSpPr>
          <p:cNvPr id="103" name="Google Shape;103;p12"/>
          <p:cNvSpPr/>
          <p:nvPr>
            <p:ph idx="4" type="pic"/>
          </p:nvPr>
        </p:nvSpPr>
        <p:spPr>
          <a:xfrm>
            <a:off x="3208850" y="2786900"/>
            <a:ext cx="2736000" cy="2231700"/>
          </a:xfrm>
          <a:prstGeom prst="roundRect">
            <a:avLst>
              <a:gd fmla="val 4168" name="adj"/>
            </a:avLst>
          </a:prstGeom>
          <a:noFill/>
          <a:ln>
            <a:noFill/>
          </a:ln>
        </p:spPr>
      </p:sp>
      <p:sp>
        <p:nvSpPr>
          <p:cNvPr id="104" name="Google Shape;104;p12"/>
          <p:cNvSpPr/>
          <p:nvPr>
            <p:ph idx="5" type="pic"/>
          </p:nvPr>
        </p:nvSpPr>
        <p:spPr>
          <a:xfrm>
            <a:off x="6027150" y="2174900"/>
            <a:ext cx="2736000" cy="2843700"/>
          </a:xfrm>
          <a:prstGeom prst="roundRect">
            <a:avLst>
              <a:gd fmla="val 4168" name="adj"/>
            </a:avLst>
          </a:prstGeom>
          <a:noFill/>
          <a:ln>
            <a:noFill/>
          </a:ln>
        </p:spPr>
      </p:sp>
      <p:sp>
        <p:nvSpPr>
          <p:cNvPr id="105" name="Google Shape;105;p12"/>
          <p:cNvSpPr/>
          <p:nvPr>
            <p:ph idx="6" type="pic"/>
          </p:nvPr>
        </p:nvSpPr>
        <p:spPr>
          <a:xfrm>
            <a:off x="6027150" y="516500"/>
            <a:ext cx="2736000" cy="1566300"/>
          </a:xfrm>
          <a:prstGeom prst="roundRect">
            <a:avLst>
              <a:gd fmla="val 4168" name="adj"/>
            </a:avLst>
          </a:prstGeom>
          <a:noFill/>
          <a:ln>
            <a:noFill/>
          </a:ln>
        </p:spPr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7" name="Google Shape;107;p12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2"/>
          <p:cNvSpPr txBox="1"/>
          <p:nvPr>
            <p:ph idx="7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Divider">
  <p:cSld name="TITLE_1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>
            <p:ph idx="2" type="pic"/>
          </p:nvPr>
        </p:nvSpPr>
        <p:spPr>
          <a:xfrm>
            <a:off x="161800" y="148200"/>
            <a:ext cx="8830200" cy="4118700"/>
          </a:xfrm>
          <a:prstGeom prst="roundRect">
            <a:avLst>
              <a:gd fmla="val 4111" name="adj"/>
            </a:avLst>
          </a:prstGeom>
          <a:noFill/>
          <a:ln>
            <a:noFill/>
          </a:ln>
        </p:spPr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156900" y="4448550"/>
            <a:ext cx="88302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BM Plex Serif Medium"/>
              <a:buNone/>
              <a:defRPr sz="4000">
                <a:solidFill>
                  <a:schemeClr val="lt2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">
  <p:cSld name="CUSTOM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>
            <p:ph idx="2" type="pic"/>
          </p:nvPr>
        </p:nvSpPr>
        <p:spPr>
          <a:xfrm>
            <a:off x="4572100" y="194400"/>
            <a:ext cx="4368600" cy="4754700"/>
          </a:xfrm>
          <a:prstGeom prst="roundRect">
            <a:avLst>
              <a:gd fmla="val 3533" name="adj"/>
            </a:avLst>
          </a:prstGeom>
          <a:noFill/>
          <a:ln>
            <a:noFill/>
          </a:ln>
        </p:spPr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391925" y="2038075"/>
            <a:ext cx="3737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erif Medium"/>
              <a:buNone/>
              <a:defRPr sz="4000">
                <a:solidFill>
                  <a:schemeClr val="lt1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3" type="subTitle"/>
          </p:nvPr>
        </p:nvSpPr>
        <p:spPr>
          <a:xfrm>
            <a:off x="1272125" y="3330763"/>
            <a:ext cx="19770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 Medium"/>
              <a:buNone/>
              <a:defRPr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s Kit">
  <p:cSld name="CUSTOM_1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>
            <p:ph idx="2" type="pic"/>
          </p:nvPr>
        </p:nvSpPr>
        <p:spPr>
          <a:xfrm>
            <a:off x="236850" y="2068225"/>
            <a:ext cx="8661300" cy="2851800"/>
          </a:xfrm>
          <a:prstGeom prst="roundRect">
            <a:avLst>
              <a:gd fmla="val 7221" name="adj"/>
            </a:avLst>
          </a:prstGeom>
          <a:noFill/>
          <a:ln>
            <a:noFill/>
          </a:ln>
        </p:spPr>
      </p:sp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390550" y="630775"/>
            <a:ext cx="22662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3" type="body"/>
          </p:nvPr>
        </p:nvSpPr>
        <p:spPr>
          <a:xfrm>
            <a:off x="390550" y="1133875"/>
            <a:ext cx="22662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4" type="subTitle"/>
          </p:nvPr>
        </p:nvSpPr>
        <p:spPr>
          <a:xfrm>
            <a:off x="3434400" y="630775"/>
            <a:ext cx="22662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5" type="body"/>
          </p:nvPr>
        </p:nvSpPr>
        <p:spPr>
          <a:xfrm>
            <a:off x="3434400" y="1133875"/>
            <a:ext cx="22662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6" type="subTitle"/>
          </p:nvPr>
        </p:nvSpPr>
        <p:spPr>
          <a:xfrm>
            <a:off x="6478250" y="630775"/>
            <a:ext cx="22662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7" type="body"/>
          </p:nvPr>
        </p:nvSpPr>
        <p:spPr>
          <a:xfrm>
            <a:off x="6478250" y="1133875"/>
            <a:ext cx="22662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5" name="Google Shape;125;p15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5"/>
          <p:cNvSpPr txBox="1"/>
          <p:nvPr>
            <p:ph idx="8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ntact">
  <p:cSld name="CUSTOM_2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>
            <p:ph idx="2" type="pic"/>
          </p:nvPr>
        </p:nvSpPr>
        <p:spPr>
          <a:xfrm>
            <a:off x="3753475" y="6615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29" name="Google Shape;129;p16"/>
          <p:cNvSpPr/>
          <p:nvPr>
            <p:ph idx="3" type="pic"/>
          </p:nvPr>
        </p:nvSpPr>
        <p:spPr>
          <a:xfrm>
            <a:off x="5593875" y="6615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0" name="Google Shape;130;p16"/>
          <p:cNvSpPr/>
          <p:nvPr>
            <p:ph idx="4" type="pic"/>
          </p:nvPr>
        </p:nvSpPr>
        <p:spPr>
          <a:xfrm>
            <a:off x="7434275" y="6615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1" name="Google Shape;131;p16"/>
          <p:cNvSpPr/>
          <p:nvPr>
            <p:ph idx="5" type="pic"/>
          </p:nvPr>
        </p:nvSpPr>
        <p:spPr>
          <a:xfrm>
            <a:off x="3753475" y="28238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2" name="Google Shape;132;p16"/>
          <p:cNvSpPr/>
          <p:nvPr>
            <p:ph idx="6" type="pic"/>
          </p:nvPr>
        </p:nvSpPr>
        <p:spPr>
          <a:xfrm>
            <a:off x="5593875" y="28238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3" name="Google Shape;133;p16"/>
          <p:cNvSpPr/>
          <p:nvPr>
            <p:ph idx="7" type="pic"/>
          </p:nvPr>
        </p:nvSpPr>
        <p:spPr>
          <a:xfrm>
            <a:off x="7434275" y="2823850"/>
            <a:ext cx="1101900" cy="1323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4" name="Google Shape;134;p16"/>
          <p:cNvSpPr/>
          <p:nvPr>
            <p:ph idx="8" type="pic"/>
          </p:nvPr>
        </p:nvSpPr>
        <p:spPr>
          <a:xfrm>
            <a:off x="390550" y="661550"/>
            <a:ext cx="2726400" cy="4131300"/>
          </a:xfrm>
          <a:prstGeom prst="roundRect">
            <a:avLst>
              <a:gd fmla="val 49883" name="adj"/>
            </a:avLst>
          </a:prstGeom>
          <a:noFill/>
          <a:ln>
            <a:noFill/>
          </a:ln>
        </p:spPr>
      </p:sp>
      <p:sp>
        <p:nvSpPr>
          <p:cNvPr id="135" name="Google Shape;135;p16"/>
          <p:cNvSpPr txBox="1"/>
          <p:nvPr>
            <p:ph idx="1" type="subTitle"/>
          </p:nvPr>
        </p:nvSpPr>
        <p:spPr>
          <a:xfrm>
            <a:off x="3541225" y="20286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36" name="Google Shape;136;p16"/>
          <p:cNvSpPr txBox="1"/>
          <p:nvPr>
            <p:ph idx="9" type="body"/>
          </p:nvPr>
        </p:nvSpPr>
        <p:spPr>
          <a:xfrm>
            <a:off x="3541225" y="24218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3" type="subTitle"/>
          </p:nvPr>
        </p:nvSpPr>
        <p:spPr>
          <a:xfrm>
            <a:off x="5381625" y="20286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38" name="Google Shape;138;p16"/>
          <p:cNvSpPr txBox="1"/>
          <p:nvPr>
            <p:ph idx="14" type="body"/>
          </p:nvPr>
        </p:nvSpPr>
        <p:spPr>
          <a:xfrm>
            <a:off x="5381625" y="24218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5" type="subTitle"/>
          </p:nvPr>
        </p:nvSpPr>
        <p:spPr>
          <a:xfrm>
            <a:off x="7222025" y="20286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40" name="Google Shape;140;p16"/>
          <p:cNvSpPr txBox="1"/>
          <p:nvPr>
            <p:ph idx="16" type="body"/>
          </p:nvPr>
        </p:nvSpPr>
        <p:spPr>
          <a:xfrm>
            <a:off x="7222025" y="24218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7" type="subTitle"/>
          </p:nvPr>
        </p:nvSpPr>
        <p:spPr>
          <a:xfrm>
            <a:off x="3541225" y="41820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42" name="Google Shape;142;p16"/>
          <p:cNvSpPr txBox="1"/>
          <p:nvPr>
            <p:ph idx="18" type="body"/>
          </p:nvPr>
        </p:nvSpPr>
        <p:spPr>
          <a:xfrm>
            <a:off x="3541225" y="45752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9" type="subTitle"/>
          </p:nvPr>
        </p:nvSpPr>
        <p:spPr>
          <a:xfrm>
            <a:off x="5381625" y="41820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44" name="Google Shape;144;p16"/>
          <p:cNvSpPr txBox="1"/>
          <p:nvPr>
            <p:ph idx="20" type="body"/>
          </p:nvPr>
        </p:nvSpPr>
        <p:spPr>
          <a:xfrm>
            <a:off x="5381625" y="45752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21" type="subTitle"/>
          </p:nvPr>
        </p:nvSpPr>
        <p:spPr>
          <a:xfrm>
            <a:off x="7222025" y="4182025"/>
            <a:ext cx="15264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46" name="Google Shape;146;p16"/>
          <p:cNvSpPr txBox="1"/>
          <p:nvPr>
            <p:ph idx="22" type="body"/>
          </p:nvPr>
        </p:nvSpPr>
        <p:spPr>
          <a:xfrm>
            <a:off x="7222025" y="4575225"/>
            <a:ext cx="1526400" cy="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" name="Google Shape;148;p16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6"/>
          <p:cNvSpPr txBox="1"/>
          <p:nvPr>
            <p:ph idx="23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eers">
  <p:cSld name="CUSTOM_3"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idx="1" type="subTitle"/>
          </p:nvPr>
        </p:nvSpPr>
        <p:spPr>
          <a:xfrm>
            <a:off x="6892900" y="630775"/>
            <a:ext cx="17487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52" name="Google Shape;152;p17"/>
          <p:cNvSpPr txBox="1"/>
          <p:nvPr>
            <p:ph idx="2" type="body"/>
          </p:nvPr>
        </p:nvSpPr>
        <p:spPr>
          <a:xfrm>
            <a:off x="6892900" y="1133875"/>
            <a:ext cx="17487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idx="3" type="subTitle"/>
          </p:nvPr>
        </p:nvSpPr>
        <p:spPr>
          <a:xfrm>
            <a:off x="4747750" y="630775"/>
            <a:ext cx="17487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54" name="Google Shape;154;p17"/>
          <p:cNvSpPr txBox="1"/>
          <p:nvPr>
            <p:ph idx="4" type="body"/>
          </p:nvPr>
        </p:nvSpPr>
        <p:spPr>
          <a:xfrm>
            <a:off x="4747750" y="1133875"/>
            <a:ext cx="17487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17"/>
          <p:cNvSpPr/>
          <p:nvPr>
            <p:ph idx="5" type="pic"/>
          </p:nvPr>
        </p:nvSpPr>
        <p:spPr>
          <a:xfrm>
            <a:off x="457550" y="2136050"/>
            <a:ext cx="1748700" cy="2316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6" name="Google Shape;156;p17"/>
          <p:cNvSpPr/>
          <p:nvPr>
            <p:ph idx="6" type="pic"/>
          </p:nvPr>
        </p:nvSpPr>
        <p:spPr>
          <a:xfrm>
            <a:off x="2602596" y="2136050"/>
            <a:ext cx="1748700" cy="2316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7" name="Google Shape;157;p17"/>
          <p:cNvSpPr/>
          <p:nvPr>
            <p:ph idx="7" type="pic"/>
          </p:nvPr>
        </p:nvSpPr>
        <p:spPr>
          <a:xfrm>
            <a:off x="4747696" y="2136050"/>
            <a:ext cx="1748700" cy="2316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8" name="Google Shape;158;p17"/>
          <p:cNvSpPr/>
          <p:nvPr>
            <p:ph idx="8" type="pic"/>
          </p:nvPr>
        </p:nvSpPr>
        <p:spPr>
          <a:xfrm>
            <a:off x="6892796" y="2136050"/>
            <a:ext cx="1748700" cy="2316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9" name="Google Shape;159;p17"/>
          <p:cNvSpPr txBox="1"/>
          <p:nvPr>
            <p:ph idx="9" type="subTitle"/>
          </p:nvPr>
        </p:nvSpPr>
        <p:spPr>
          <a:xfrm>
            <a:off x="457450" y="630775"/>
            <a:ext cx="17487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60" name="Google Shape;160;p17"/>
          <p:cNvSpPr txBox="1"/>
          <p:nvPr>
            <p:ph idx="13" type="body"/>
          </p:nvPr>
        </p:nvSpPr>
        <p:spPr>
          <a:xfrm>
            <a:off x="457450" y="1133875"/>
            <a:ext cx="17487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Google Shape;161;p17"/>
          <p:cNvSpPr txBox="1"/>
          <p:nvPr>
            <p:ph idx="14" type="subTitle"/>
          </p:nvPr>
        </p:nvSpPr>
        <p:spPr>
          <a:xfrm>
            <a:off x="2602600" y="630775"/>
            <a:ext cx="17487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idx="15" type="body"/>
          </p:nvPr>
        </p:nvSpPr>
        <p:spPr>
          <a:xfrm>
            <a:off x="2602600" y="1133875"/>
            <a:ext cx="17487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17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7"/>
          <p:cNvSpPr txBox="1"/>
          <p:nvPr>
            <p:ph idx="16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ognition">
  <p:cSld name="CUSTOM_4"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18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90550" y="575525"/>
            <a:ext cx="83727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97000" y="1740250"/>
            <a:ext cx="1987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2584500" y="1740250"/>
            <a:ext cx="1987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3" type="subTitle"/>
          </p:nvPr>
        </p:nvSpPr>
        <p:spPr>
          <a:xfrm>
            <a:off x="4572000" y="1740250"/>
            <a:ext cx="1987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4" type="subTitle"/>
          </p:nvPr>
        </p:nvSpPr>
        <p:spPr>
          <a:xfrm>
            <a:off x="6559500" y="1740250"/>
            <a:ext cx="1987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"/>
              <a:buNone/>
              <a:defRPr b="1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5" type="body"/>
          </p:nvPr>
        </p:nvSpPr>
        <p:spPr>
          <a:xfrm>
            <a:off x="597000" y="2357950"/>
            <a:ext cx="19875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6" type="body"/>
          </p:nvPr>
        </p:nvSpPr>
        <p:spPr>
          <a:xfrm>
            <a:off x="2584500" y="2357950"/>
            <a:ext cx="19875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7" type="body"/>
          </p:nvPr>
        </p:nvSpPr>
        <p:spPr>
          <a:xfrm>
            <a:off x="4572000" y="2357950"/>
            <a:ext cx="19875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8" type="body"/>
          </p:nvPr>
        </p:nvSpPr>
        <p:spPr>
          <a:xfrm>
            <a:off x="6559500" y="2357950"/>
            <a:ext cx="19875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cxnSp>
        <p:nvCxnSpPr>
          <p:cNvPr id="25" name="Google Shape;25;p3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3"/>
          <p:cNvSpPr txBox="1"/>
          <p:nvPr>
            <p:ph idx="9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" name="Google Shape;182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96" name="Google Shape;196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7" name="Google Shape;197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" name="Google Shape;198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0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3" name="Google Shape;213;p30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" name="Google Shape;214;p30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" name="Google Shape;215;p30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6" name="Google Shape;216;p30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7" name="Google Shape;217;p30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ny Structure" type="tx">
  <p:cSld name="TITLE_AND_BODY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>
            <p:ph idx="2" type="pic"/>
          </p:nvPr>
        </p:nvSpPr>
        <p:spPr>
          <a:xfrm>
            <a:off x="887950" y="2076850"/>
            <a:ext cx="1536600" cy="2035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3" type="pic"/>
          </p:nvPr>
        </p:nvSpPr>
        <p:spPr>
          <a:xfrm>
            <a:off x="2831750" y="2076850"/>
            <a:ext cx="1536600" cy="2035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0" name="Google Shape;30;p4"/>
          <p:cNvSpPr/>
          <p:nvPr>
            <p:ph idx="4" type="pic"/>
          </p:nvPr>
        </p:nvSpPr>
        <p:spPr>
          <a:xfrm>
            <a:off x="4775713" y="2076850"/>
            <a:ext cx="1536600" cy="2035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1" name="Google Shape;31;p4"/>
          <p:cNvSpPr/>
          <p:nvPr>
            <p:ph idx="5" type="pic"/>
          </p:nvPr>
        </p:nvSpPr>
        <p:spPr>
          <a:xfrm>
            <a:off x="6719663" y="2076850"/>
            <a:ext cx="1536600" cy="2035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90550" y="575525"/>
            <a:ext cx="83727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390550" y="1430263"/>
            <a:ext cx="837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6" type="subTitle"/>
          </p:nvPr>
        </p:nvSpPr>
        <p:spPr>
          <a:xfrm>
            <a:off x="887950" y="4112050"/>
            <a:ext cx="1536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7" type="subTitle"/>
          </p:nvPr>
        </p:nvSpPr>
        <p:spPr>
          <a:xfrm>
            <a:off x="2831828" y="4112050"/>
            <a:ext cx="1536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8" type="subTitle"/>
          </p:nvPr>
        </p:nvSpPr>
        <p:spPr>
          <a:xfrm>
            <a:off x="4775719" y="4112050"/>
            <a:ext cx="1536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9" type="subTitle"/>
          </p:nvPr>
        </p:nvSpPr>
        <p:spPr>
          <a:xfrm>
            <a:off x="6719622" y="4112050"/>
            <a:ext cx="1536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cxnSp>
        <p:nvCxnSpPr>
          <p:cNvPr id="38" name="Google Shape;38;p4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31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32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9" name="Google Shape;229;p32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33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6" name="Google Shape;236;p33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7" name="Google Shape;237;p33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8" name="Google Shape;238;p33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3" name="Google Shape;243;p34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4" name="Google Shape;244;p34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5" name="Google Shape;245;p34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6" name="Google Shape;246;p34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7" name="Google Shape;247;p34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8" name="Google Shape;248;p34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9" name="Google Shape;249;p34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35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6" name="Google Shape;256;p36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36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36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6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" name="Google Shape;262;p36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5" name="Google Shape;265;p37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37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7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8" name="Google Shape;268;p37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37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0" name="Google Shape;27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7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3" name="Google Shape;273;p37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4" name="Google Shape;274;p37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9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39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39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39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39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39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39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9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39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39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dership" type="twoColTx">
  <p:cSld name="TITLE_AND_TWO_COLUMNS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162975" y="142400"/>
            <a:ext cx="3911700" cy="48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2" name="Google Shape;42;p5"/>
          <p:cNvSpPr/>
          <p:nvPr>
            <p:ph idx="2" type="pic"/>
          </p:nvPr>
        </p:nvSpPr>
        <p:spPr>
          <a:xfrm>
            <a:off x="996550" y="874499"/>
            <a:ext cx="2244600" cy="3330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4643075" y="1724013"/>
            <a:ext cx="3911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Medium"/>
              <a:buNone/>
              <a:defRPr sz="2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622325" y="3180388"/>
            <a:ext cx="19770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chivo Medium"/>
              <a:buNone/>
              <a:defRPr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s" type="titleOnly">
  <p:cSld name="TITLE_ONL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390550" y="1892825"/>
            <a:ext cx="83727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390550" y="2747563"/>
            <a:ext cx="837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erif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8" name="Google Shape;48;p6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rs">
  <p:cSld name="ONE_COLUMN_TEX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90550" y="1281900"/>
            <a:ext cx="35430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90550" y="2425075"/>
            <a:ext cx="35430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cxnSp>
        <p:nvCxnSpPr>
          <p:cNvPr id="53" name="Google Shape;53;p7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stors">
  <p:cSld name="MAIN_POINT"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>
            <p:ph idx="2" type="pic"/>
          </p:nvPr>
        </p:nvSpPr>
        <p:spPr>
          <a:xfrm>
            <a:off x="4644325" y="1140011"/>
            <a:ext cx="1929900" cy="2863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57" name="Google Shape;57;p8"/>
          <p:cNvSpPr/>
          <p:nvPr>
            <p:ph idx="3" type="pic"/>
          </p:nvPr>
        </p:nvSpPr>
        <p:spPr>
          <a:xfrm>
            <a:off x="6833350" y="1140011"/>
            <a:ext cx="1929900" cy="2863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390550" y="1436463"/>
            <a:ext cx="35430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90550" y="2579638"/>
            <a:ext cx="35430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0" name="Google Shape;60;p8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t Sheet">
  <p:cSld name="SECTION_TITLE_AND_DESCRIPTION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5064475" y="142400"/>
            <a:ext cx="3911700" cy="48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5898050" y="874499"/>
            <a:ext cx="2244600" cy="3330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390550" y="421400"/>
            <a:ext cx="4109400" cy="11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390550" y="1513075"/>
            <a:ext cx="33063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erif SemiBold"/>
              <a:buNone/>
              <a:defRPr sz="2000"/>
            </a:lvl9pPr>
          </a:lstStyle>
          <a:p/>
        </p:txBody>
      </p:sp>
      <p:sp>
        <p:nvSpPr>
          <p:cNvPr id="67" name="Google Shape;67;p9"/>
          <p:cNvSpPr txBox="1"/>
          <p:nvPr>
            <p:ph idx="3" type="subTitle"/>
          </p:nvPr>
        </p:nvSpPr>
        <p:spPr>
          <a:xfrm>
            <a:off x="390550" y="236688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subTitle"/>
          </p:nvPr>
        </p:nvSpPr>
        <p:spPr>
          <a:xfrm>
            <a:off x="2595025" y="236688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5" type="body"/>
          </p:nvPr>
        </p:nvSpPr>
        <p:spPr>
          <a:xfrm>
            <a:off x="390550" y="287000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6" type="body"/>
          </p:nvPr>
        </p:nvSpPr>
        <p:spPr>
          <a:xfrm>
            <a:off x="2595025" y="287000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7" type="subTitle"/>
          </p:nvPr>
        </p:nvSpPr>
        <p:spPr>
          <a:xfrm>
            <a:off x="390550" y="3612863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8" type="subTitle"/>
          </p:nvPr>
        </p:nvSpPr>
        <p:spPr>
          <a:xfrm>
            <a:off x="2595025" y="3612863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chivo"/>
              <a:buNone/>
              <a:defRPr b="1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9" type="body"/>
          </p:nvPr>
        </p:nvSpPr>
        <p:spPr>
          <a:xfrm>
            <a:off x="390550" y="4115975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3" type="body"/>
          </p:nvPr>
        </p:nvSpPr>
        <p:spPr>
          <a:xfrm>
            <a:off x="2595025" y="4115975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">
  <p:cSld name="CAPTION_ONLY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4217250" y="87378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2" type="subTitle"/>
          </p:nvPr>
        </p:nvSpPr>
        <p:spPr>
          <a:xfrm>
            <a:off x="6421725" y="87378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3" type="body"/>
          </p:nvPr>
        </p:nvSpPr>
        <p:spPr>
          <a:xfrm>
            <a:off x="4217250" y="137690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4" type="body"/>
          </p:nvPr>
        </p:nvSpPr>
        <p:spPr>
          <a:xfrm>
            <a:off x="6421725" y="137690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5" type="subTitle"/>
          </p:nvPr>
        </p:nvSpPr>
        <p:spPr>
          <a:xfrm>
            <a:off x="4217250" y="2119763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6" type="subTitle"/>
          </p:nvPr>
        </p:nvSpPr>
        <p:spPr>
          <a:xfrm>
            <a:off x="6421725" y="2119763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7" type="body"/>
          </p:nvPr>
        </p:nvSpPr>
        <p:spPr>
          <a:xfrm>
            <a:off x="4217250" y="2622875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8" type="body"/>
          </p:nvPr>
        </p:nvSpPr>
        <p:spPr>
          <a:xfrm>
            <a:off x="6421725" y="2622875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9" type="subTitle"/>
          </p:nvPr>
        </p:nvSpPr>
        <p:spPr>
          <a:xfrm>
            <a:off x="4217250" y="336573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3" type="subTitle"/>
          </p:nvPr>
        </p:nvSpPr>
        <p:spPr>
          <a:xfrm>
            <a:off x="6421725" y="3365738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None/>
              <a:defRPr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4" type="body"/>
          </p:nvPr>
        </p:nvSpPr>
        <p:spPr>
          <a:xfrm>
            <a:off x="4217250" y="386885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5" type="body"/>
          </p:nvPr>
        </p:nvSpPr>
        <p:spPr>
          <a:xfrm>
            <a:off x="6421725" y="3868850"/>
            <a:ext cx="19770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BM Plex Serif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390550" y="2087700"/>
            <a:ext cx="34299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chivo SemiBold"/>
              <a:buNone/>
              <a:defRPr sz="4000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/>
        </p:txBody>
      </p:sp>
      <p:cxnSp>
        <p:nvCxnSpPr>
          <p:cNvPr id="90" name="Google Shape;90;p10"/>
          <p:cNvCxnSpPr/>
          <p:nvPr/>
        </p:nvCxnSpPr>
        <p:spPr>
          <a:xfrm>
            <a:off x="390550" y="378925"/>
            <a:ext cx="837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0"/>
          <p:cNvSpPr txBox="1"/>
          <p:nvPr>
            <p:ph idx="16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 algn="l">
              <a:buNone/>
              <a:defRPr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5300" y="469900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chivo SemiBold"/>
              <a:buNone/>
              <a:defRPr sz="4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784600" y="469900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●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○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erif"/>
              <a:buChar char="■"/>
              <a:defRPr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orms.gle/U7S4GwW5bTnqX4U89" TargetMode="External"/><Relationship Id="rId4" Type="http://schemas.openxmlformats.org/officeDocument/2006/relationships/hyperlink" Target="https://forms.gle/U7S4GwW5bTnqX4U89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cial networking on an usual business day." id="294" name="Google Shape;294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302" l="0" r="0" t="25297"/>
          <a:stretch/>
        </p:blipFill>
        <p:spPr>
          <a:xfrm>
            <a:off x="236850" y="2068225"/>
            <a:ext cx="8661300" cy="2851800"/>
          </a:xfrm>
          <a:prstGeom prst="roundRect">
            <a:avLst>
              <a:gd fmla="val 16667" name="adj"/>
            </a:avLst>
          </a:prstGeom>
        </p:spPr>
      </p:pic>
      <p:sp>
        <p:nvSpPr>
          <p:cNvPr id="295" name="Google Shape;295;p40"/>
          <p:cNvSpPr txBox="1"/>
          <p:nvPr>
            <p:ph type="title"/>
          </p:nvPr>
        </p:nvSpPr>
        <p:spPr>
          <a:xfrm>
            <a:off x="390550" y="513788"/>
            <a:ext cx="83727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EVERYDAY </a:t>
            </a:r>
            <a:r>
              <a:rPr lang="en"/>
              <a:t>HEROES</a:t>
            </a:r>
            <a:endParaRPr/>
          </a:p>
        </p:txBody>
      </p:sp>
      <p:sp>
        <p:nvSpPr>
          <p:cNvPr id="296" name="Google Shape;296;p40"/>
          <p:cNvSpPr txBox="1"/>
          <p:nvPr>
            <p:ph idx="1" type="subTitle"/>
          </p:nvPr>
        </p:nvSpPr>
        <p:spPr>
          <a:xfrm>
            <a:off x="390550" y="1430263"/>
            <a:ext cx="837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latin typeface="IBM Plex Serif Medium"/>
                <a:ea typeface="IBM Plex Serif Medium"/>
                <a:cs typeface="IBM Plex Serif Medium"/>
                <a:sym typeface="IBM Plex Serif Medium"/>
              </a:rPr>
              <a:t>CAREER EXPERTS THAT SHOW UP AND MAKE THE WORLD RUN </a:t>
            </a:r>
            <a:endParaRPr>
              <a:latin typeface="IBM Plex Serif Medium"/>
              <a:ea typeface="IBM Plex Serif Medium"/>
              <a:cs typeface="IBM Plex Serif Medium"/>
              <a:sym typeface="IBM Plex Serif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  <p:sp>
        <p:nvSpPr>
          <p:cNvPr id="297" name="Google Shape;297;p40"/>
          <p:cNvSpPr txBox="1"/>
          <p:nvPr>
            <p:ph idx="12" type="sldNum"/>
          </p:nvPr>
        </p:nvSpPr>
        <p:spPr>
          <a:xfrm>
            <a:off x="390559" y="402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90550" y="513788"/>
            <a:ext cx="83727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Partners </a:t>
            </a:r>
            <a:endParaRPr/>
          </a:p>
        </p:txBody>
      </p:sp>
      <p:sp>
        <p:nvSpPr>
          <p:cNvPr id="303" name="Google Shape;303;p41"/>
          <p:cNvSpPr txBox="1"/>
          <p:nvPr>
            <p:ph type="title"/>
          </p:nvPr>
        </p:nvSpPr>
        <p:spPr>
          <a:xfrm>
            <a:off x="462575" y="1577051"/>
            <a:ext cx="8372700" cy="31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James Cappelletti 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Lorrie Fleming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Ginny Lewis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Teresa Lucas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Oprah Blackmon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Cynthia Bynum-Parker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ling person with brown background." id="308" name="Google Shape;308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499" r="32554" t="0"/>
          <a:stretch/>
        </p:blipFill>
        <p:spPr>
          <a:xfrm>
            <a:off x="996550" y="874499"/>
            <a:ext cx="2244600" cy="3330900"/>
          </a:xfrm>
          <a:prstGeom prst="roundRect">
            <a:avLst>
              <a:gd fmla="val 16667" name="adj"/>
            </a:avLst>
          </a:prstGeom>
        </p:spPr>
      </p:pic>
      <p:sp>
        <p:nvSpPr>
          <p:cNvPr id="309" name="Google Shape;309;p42"/>
          <p:cNvSpPr txBox="1"/>
          <p:nvPr>
            <p:ph idx="1" type="subTitle"/>
          </p:nvPr>
        </p:nvSpPr>
        <p:spPr>
          <a:xfrm>
            <a:off x="4654975" y="1647325"/>
            <a:ext cx="3911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 Everyday Heroes are the ones showing up to great careers everyday that keep the world going. </a:t>
            </a:r>
            <a:endParaRPr/>
          </a:p>
        </p:txBody>
      </p:sp>
      <p:sp>
        <p:nvSpPr>
          <p:cNvPr id="310" name="Google Shape;310;p42"/>
          <p:cNvSpPr txBox="1"/>
          <p:nvPr>
            <p:ph idx="3" type="subTitle"/>
          </p:nvPr>
        </p:nvSpPr>
        <p:spPr>
          <a:xfrm>
            <a:off x="5622325" y="3702300"/>
            <a:ext cx="1977000" cy="5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Everyday Heroes Not only show up to their careers but show up to reach our students. </a:t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6061150" y="1147275"/>
            <a:ext cx="108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“”</a:t>
            </a:r>
            <a:endParaRPr sz="5000">
              <a:solidFill>
                <a:schemeClr val="lt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390550" y="953325"/>
            <a:ext cx="4583100" cy="11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Everyday Heroes</a:t>
            </a:r>
            <a:endParaRPr/>
          </a:p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390550" y="2032275"/>
            <a:ext cx="35430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They know how to utilize their resources to help students in crisis.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They go the extra mile to make sure no one is left behind. Ordinary people doing </a:t>
            </a:r>
            <a:r>
              <a:rPr b="1" lang="en" sz="1900"/>
              <a:t>extraordinary</a:t>
            </a:r>
            <a:r>
              <a:rPr b="1" lang="en" sz="1900"/>
              <a:t> things. So you can reach your goals.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625" y="720650"/>
            <a:ext cx="2420670" cy="36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type="title"/>
          </p:nvPr>
        </p:nvSpPr>
        <p:spPr>
          <a:xfrm>
            <a:off x="390550" y="1423200"/>
            <a:ext cx="3755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difficult things. </a:t>
            </a:r>
            <a:endParaRPr/>
          </a:p>
        </p:txBody>
      </p:sp>
      <p:sp>
        <p:nvSpPr>
          <p:cNvPr id="324" name="Google Shape;324;p44"/>
          <p:cNvSpPr txBox="1"/>
          <p:nvPr>
            <p:ph idx="1" type="body"/>
          </p:nvPr>
        </p:nvSpPr>
        <p:spPr>
          <a:xfrm>
            <a:off x="0" y="2507700"/>
            <a:ext cx="4326300" cy="25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600"/>
              <a:t>One of the most difficult things when trying to get new people and experiences for students is knowing where to find the new things.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600"/>
              <a:t>That is where the Hero Spreadsheet comes in .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/>
          <p:nvPr/>
        </p:nvSpPr>
        <p:spPr>
          <a:xfrm>
            <a:off x="5343706" y="2424168"/>
            <a:ext cx="1957500" cy="1957500"/>
          </a:xfrm>
          <a:prstGeom prst="flowChartConnector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Availability? </a:t>
            </a:r>
            <a:r>
              <a:rPr lang="en" sz="11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 </a:t>
            </a:r>
            <a:endParaRPr sz="1100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6805748" y="2424168"/>
            <a:ext cx="1957500" cy="1957500"/>
          </a:xfrm>
          <a:prstGeom prst="flowChartConnector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      Will my request </a:t>
            </a:r>
            <a:r>
              <a:rPr lang="en" sz="11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overwhelm</a:t>
            </a:r>
            <a:r>
              <a:rPr lang="en" sz="11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?</a:t>
            </a:r>
            <a:r>
              <a:rPr lang="en" sz="13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   </a:t>
            </a:r>
            <a:endParaRPr sz="1300">
              <a:solidFill>
                <a:schemeClr val="dk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327" name="Google Shape;327;p44"/>
          <p:cNvSpPr/>
          <p:nvPr/>
        </p:nvSpPr>
        <p:spPr>
          <a:xfrm>
            <a:off x="6074727" y="1016231"/>
            <a:ext cx="1957500" cy="1957500"/>
          </a:xfrm>
          <a:prstGeom prst="flowChartConnector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Who or What it is ?</a:t>
            </a:r>
            <a:endParaRPr sz="1100">
              <a:solidFill>
                <a:schemeClr val="lt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328" name="Google Shape;328;p44"/>
          <p:cNvSpPr/>
          <p:nvPr/>
        </p:nvSpPr>
        <p:spPr>
          <a:xfrm>
            <a:off x="6697275" y="2507700"/>
            <a:ext cx="803700" cy="65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29" name="Google Shape;329;p44"/>
          <p:cNvSpPr txBox="1"/>
          <p:nvPr/>
        </p:nvSpPr>
        <p:spPr>
          <a:xfrm>
            <a:off x="6638875" y="2553150"/>
            <a:ext cx="11700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Hero Spreadsheet</a:t>
            </a:r>
            <a:endParaRPr b="1" sz="11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>
            <p:ph type="title"/>
          </p:nvPr>
        </p:nvSpPr>
        <p:spPr>
          <a:xfrm>
            <a:off x="243225" y="1804275"/>
            <a:ext cx="35430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Organizers with access to the spreadsheet will fill out a basic Google Form. </a:t>
            </a:r>
            <a:endParaRPr/>
          </a:p>
        </p:txBody>
      </p:sp>
      <p:sp>
        <p:nvSpPr>
          <p:cNvPr id="335" name="Google Shape;335;p45"/>
          <p:cNvSpPr txBox="1"/>
          <p:nvPr/>
        </p:nvSpPr>
        <p:spPr>
          <a:xfrm>
            <a:off x="361650" y="4381100"/>
            <a:ext cx="30273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IBM Plex Serif"/>
                <a:ea typeface="IBM Plex Serif"/>
                <a:cs typeface="IBM Plex Serif"/>
                <a:sym typeface="IBM Plex Serif"/>
                <a:hlinkClick r:id="rId3"/>
              </a:rPr>
              <a:t>Everyday Heroes Form </a:t>
            </a:r>
            <a:endParaRPr b="1" sz="17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3616525" y="4401050"/>
            <a:ext cx="444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IBM Plex Serif"/>
                <a:ea typeface="IBM Plex Serif"/>
                <a:cs typeface="IBM Plex Serif"/>
                <a:sym typeface="IBM Plex Serif"/>
                <a:hlinkClick r:id="rId4"/>
              </a:rPr>
              <a:t>https://forms.gle/U7S4GwW5bTnqX4U89</a:t>
            </a:r>
            <a:endParaRPr b="1" sz="15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9225" y="38100"/>
            <a:ext cx="5424775" cy="425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5520675" y="705950"/>
            <a:ext cx="35430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Everyday </a:t>
            </a:r>
            <a:r>
              <a:rPr lang="en"/>
              <a:t>Heroes</a:t>
            </a:r>
            <a:r>
              <a:rPr lang="en"/>
              <a:t> Spreadsheet</a:t>
            </a:r>
            <a:endParaRPr/>
          </a:p>
        </p:txBody>
      </p:sp>
      <p:sp>
        <p:nvSpPr>
          <p:cNvPr id="343" name="Google Shape;343;p46"/>
          <p:cNvSpPr txBox="1"/>
          <p:nvPr>
            <p:ph idx="1" type="body"/>
          </p:nvPr>
        </p:nvSpPr>
        <p:spPr>
          <a:xfrm>
            <a:off x="5520675" y="2272600"/>
            <a:ext cx="3543000" cy="27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Spreadsheet will have all the basic groundwork information needed to help find </a:t>
            </a:r>
            <a:r>
              <a:rPr b="1" lang="en" sz="1900"/>
              <a:t>opportunities.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Name, Number, Email, Location, Distance willing to travel,  Career Area, and  other information including a last contacted date. </a:t>
            </a:r>
            <a:endParaRPr b="1" sz="1900"/>
          </a:p>
        </p:txBody>
      </p:sp>
      <p:pic>
        <p:nvPicPr>
          <p:cNvPr id="344" name="Google Shape;3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375"/>
            <a:ext cx="55206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>
            <p:ph type="title"/>
          </p:nvPr>
        </p:nvSpPr>
        <p:spPr>
          <a:xfrm>
            <a:off x="390550" y="558575"/>
            <a:ext cx="35430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Now? </a:t>
            </a:r>
            <a:endParaRPr/>
          </a:p>
        </p:txBody>
      </p:sp>
      <p:sp>
        <p:nvSpPr>
          <p:cNvPr id="350" name="Google Shape;350;p47"/>
          <p:cNvSpPr txBox="1"/>
          <p:nvPr>
            <p:ph idx="1" type="body"/>
          </p:nvPr>
        </p:nvSpPr>
        <p:spPr>
          <a:xfrm>
            <a:off x="390550" y="1526675"/>
            <a:ext cx="35430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Now anyone that has been given access can add information and </a:t>
            </a:r>
            <a:r>
              <a:rPr b="1" lang="en" sz="1800"/>
              <a:t>opportunities</a:t>
            </a:r>
            <a:r>
              <a:rPr b="1" lang="en" sz="1800"/>
              <a:t>.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They can view </a:t>
            </a:r>
            <a:r>
              <a:rPr b="1" lang="en" sz="1800"/>
              <a:t>spreadsheet</a:t>
            </a:r>
            <a:r>
              <a:rPr b="1" lang="en" sz="1800"/>
              <a:t>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Invite</a:t>
            </a:r>
            <a:r>
              <a:rPr b="1" lang="en" sz="1800"/>
              <a:t> guests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Update last contacted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Add new </a:t>
            </a:r>
            <a:r>
              <a:rPr b="1" lang="en" sz="1800"/>
              <a:t>Opportunities</a:t>
            </a:r>
            <a:r>
              <a:rPr b="1" lang="en" sz="1800"/>
              <a:t>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20300"/>
            <a:ext cx="4572000" cy="47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any Overview Presentation">
  <a:themeElements>
    <a:clrScheme name="Simple Light">
      <a:dk1>
        <a:srgbClr val="121212"/>
      </a:dk1>
      <a:lt1>
        <a:srgbClr val="FDF9E9"/>
      </a:lt1>
      <a:dk2>
        <a:srgbClr val="8C63A0"/>
      </a:dk2>
      <a:lt2>
        <a:srgbClr val="AA601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212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