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Cabin Condense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CabinCondensed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bin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works.gov/vosnet/default.aspx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cworks.gov/vosnet/default.aspx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2923480b9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2923480b9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923480b9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923480b9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7bb0da9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7bb0da9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7bb0da9b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7bb0da9b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VISIONS ?  </a:t>
            </a:r>
            <a:r>
              <a:rPr lang="en">
                <a:solidFill>
                  <a:schemeClr val="dk1"/>
                </a:solidFill>
              </a:rPr>
              <a:t>Employment and Independence for People with Disabilities- former Voc Rehab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PORT 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https://www.ncworks.gov/vosnet/default.aspx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Carreer Academy- PCC Transtional Studies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7bb0da9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d7bb0da9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Employment and Independence for People with Disabilities- former Voc Rehab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 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https://www.ncworks.gov/vosnet/default.aspx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fb400c0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fb400c0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8d47bd9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8d47bd9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ccommunitycolleges.edu/" TargetMode="External"/><Relationship Id="rId4" Type="http://schemas.openxmlformats.org/officeDocument/2006/relationships/hyperlink" Target="https://avidopenaccess.org/resource/six-tutoring-principles-for-student-success/" TargetMode="External"/><Relationship Id="rId5" Type="http://schemas.openxmlformats.org/officeDocument/2006/relationships/hyperlink" Target="https://avidopenaccess.org/resource/stem-career-connections/" TargetMode="External"/><Relationship Id="rId6" Type="http://schemas.openxmlformats.org/officeDocument/2006/relationships/hyperlink" Target="https://avidopenaccess.org/resource/career-exploration-with-roadtrip-natio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ccommunitycolleges.edu/students/what-we-offer/colleges/" TargetMode="External"/><Relationship Id="rId4" Type="http://schemas.openxmlformats.org/officeDocument/2006/relationships/hyperlink" Target="https://www.dpi.nc.gov/districts-schools/classroom-resources/career-and-technical-education/program-areas#AgriculturalEducation-768" TargetMode="External"/><Relationship Id="rId5" Type="http://schemas.openxmlformats.org/officeDocument/2006/relationships/hyperlink" Target="https://www.dpi.nc.gov/documents/advancedlearning/cihs/2024-25-cihs-list/download?attachmen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ommerce.nc.gov/list-certified-career-pathways/open" TargetMode="External"/><Relationship Id="rId4" Type="http://schemas.openxmlformats.org/officeDocument/2006/relationships/hyperlink" Target="https://pittcc.edu/campus-life/career-services/" TargetMode="External"/><Relationship Id="rId5" Type="http://schemas.openxmlformats.org/officeDocument/2006/relationships/hyperlink" Target="https://www.beaufortccc.edu/student-life/career-services" TargetMode="External"/><Relationship Id="rId6" Type="http://schemas.openxmlformats.org/officeDocument/2006/relationships/hyperlink" Target="https://tradesformer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q8oVz4qjy4HHkmiPWV2Fb6glCVZP6gE4FcsdRAishF8/edit#slide=id.g31f073252d4_0_471" TargetMode="External"/><Relationship Id="rId4" Type="http://schemas.openxmlformats.org/officeDocument/2006/relationships/hyperlink" Target="https://avidopenaccess.org/resource/what-is-fafsa-and-why-do-i-need-to-complete-it/" TargetMode="External"/><Relationship Id="rId5" Type="http://schemas.openxmlformats.org/officeDocument/2006/relationships/hyperlink" Target="https://avidopenaccess.org/resource/what-is-involved-in-the-financial-aid-application-process/" TargetMode="External"/><Relationship Id="rId6" Type="http://schemas.openxmlformats.org/officeDocument/2006/relationships/hyperlink" Target="https://avidopenaccess.org/resource/what-do-parents-need-to-know-about-fafsa-and-financial-aid/" TargetMode="External"/><Relationship Id="rId7" Type="http://schemas.openxmlformats.org/officeDocument/2006/relationships/hyperlink" Target="https://avidopenaccess.org/resource/financial-aid-myths-and-realiti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 Condensed"/>
                <a:ea typeface="Cabin Condensed"/>
                <a:cs typeface="Cabin Condensed"/>
                <a:sym typeface="Cabin Condensed"/>
              </a:rPr>
              <a:t>Career Pathways Challenge</a:t>
            </a:r>
            <a:endParaRPr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descr="Career path 1080P, 2K, 4K, 5K HD wallpapers free download ...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400" y="1152475"/>
            <a:ext cx="6005199" cy="36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Matters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Often, students, educators and families are unsure of how to proceed when it comes to life after K-12.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Having resources that are tried and true assist in making that transition easier.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need resources to explore and learn.  </a:t>
            </a:r>
            <a:br>
              <a:rPr lang="en"/>
            </a:br>
            <a:r>
              <a:rPr lang="en"/>
              <a:t>Teachers need resources to support student learning in the classroom.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Parents need information on how to help support their students.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 Community Colleges:  Find the Community College that is the right fit for you. </a:t>
            </a:r>
            <a:r>
              <a:rPr lang="en" u="sng">
                <a:solidFill>
                  <a:schemeClr val="hlink"/>
                </a:solidFill>
                <a:hlinkClick r:id="rId3"/>
              </a:rPr>
              <a:t>What is your best fit?</a:t>
            </a: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AVID's Six Tutorial Principles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AVID STEM Career Connections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Career Exploration: Road Trip Nation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Pitt County Teacher Executive Institute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and College Promise (CCP) - A dual enrollment program that allows eligible  High School students (11th and 12th graders) to take college classes and earn transferable credits toward a college degree while still attending High School. Contact High School Counselor for more information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Find Your College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CTE Program Areas (may vary)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*Disclaimer: 9th and 10th grades can participate in CCP courses if the meet the requirements to do so, may vary, please contact CCP and/or CDC at your </a:t>
            </a:r>
            <a:r>
              <a:rPr lang="en"/>
              <a:t>specific</a:t>
            </a:r>
            <a:r>
              <a:rPr lang="en"/>
              <a:t> high school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Early College High Schools (ECHS) - An opportunity for High School students (starting in 9th grade) to earn one or more associate degrees while attending High School. Contact Middle School Counselor for more information.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Approved Cooperative Innovative High Schools (Early College)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Application for Federal Student Aid (FAFSA)-Students and families must complete the application to apply for financial aid from the federal government. FAFSA.gov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Residency Determination (RDS) </a:t>
            </a:r>
            <a:r>
              <a:rPr lang="en" sz="1723">
                <a:solidFill>
                  <a:srgbClr val="404040"/>
                </a:solidFill>
                <a:highlight>
                  <a:srgbClr val="FEFEFE"/>
                </a:highlight>
                <a:latin typeface="Roboto"/>
                <a:ea typeface="Roboto"/>
                <a:cs typeface="Roboto"/>
                <a:sym typeface="Roboto"/>
              </a:rPr>
              <a:t>As part of the admission process, NC mandates that all applicants must verify their residency status through the Residency Determination Service. https://www.ncresidency.org/</a:t>
            </a:r>
            <a:endParaRPr sz="232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Family Educational Rights and Privacy Act (FERPA) - A federal law that protects the privacy of student education records and restricts access to family members unless the student has signed a waiver.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Terms &amp; Definitions: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Associate in Arts (AA), Associate in Science (AS) - Two-year degree that can either transfer to a university or lead to employment.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College and Career Readiness (CCR): Includes programs such as GED/high school equivalency, and English as a Second Language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Continuing Education (CE or ConEd): Short-term workforce programs that may lead to a credential but does not transfer to a university.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Careers and Opportunities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Pathways Information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PCC Career Center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BCCC Career Center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Tradesformers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FAFSA Resources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AVID's FAFSA Support Resources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What is FAFSA, and Why Do I Need to Complete it?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What is Involved in the Financial Aid Process?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What Do Parents Need to know about FAFSA and Financial Aid</a:t>
            </a:r>
            <a:r>
              <a:rPr lang="en"/>
              <a:t>’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Financial Aid Myths and Realities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-17039" l="2194" r="-11364" t="-17026"/>
          <a:stretch/>
        </p:blipFill>
        <p:spPr>
          <a:xfrm>
            <a:off x="121200" y="140575"/>
            <a:ext cx="8580977" cy="49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