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별나라 달님" panose="020B0604020202020204" charset="-127"/>
      <p:regular r:id="rId10"/>
    </p:embeddedFont>
    <p:embeddedFont>
      <p:font typeface="Luckiest Guy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3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359724">
            <a:off x="-7565627" y="-6613427"/>
            <a:ext cx="14524224" cy="22777277"/>
            <a:chOff x="0" y="-38100"/>
            <a:chExt cx="3825310" cy="5998954"/>
          </a:xfrm>
        </p:grpSpPr>
        <p:sp>
          <p:nvSpPr>
            <p:cNvPr id="3" name="Freeform 3"/>
            <p:cNvSpPr/>
            <p:nvPr/>
          </p:nvSpPr>
          <p:spPr>
            <a:xfrm>
              <a:off x="21903" y="1652413"/>
              <a:ext cx="3803407" cy="4308441"/>
            </a:xfrm>
            <a:custGeom>
              <a:avLst/>
              <a:gdLst/>
              <a:ahLst/>
              <a:cxnLst/>
              <a:rect l="l" t="t" r="r" b="b"/>
              <a:pathLst>
                <a:path w="3803407" h="4308441">
                  <a:moveTo>
                    <a:pt x="0" y="0"/>
                  </a:moveTo>
                  <a:lnTo>
                    <a:pt x="3803407" y="0"/>
                  </a:lnTo>
                  <a:lnTo>
                    <a:pt x="3803407" y="4308441"/>
                  </a:lnTo>
                  <a:lnTo>
                    <a:pt x="0" y="4308441"/>
                  </a:lnTo>
                  <a:close/>
                </a:path>
              </a:pathLst>
            </a:custGeom>
            <a:solidFill>
              <a:srgbClr val="FF469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03407" cy="4346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342435" y="2275689"/>
            <a:ext cx="10287000" cy="5602129"/>
          </a:xfrm>
          <a:custGeom>
            <a:avLst/>
            <a:gdLst/>
            <a:ahLst/>
            <a:cxnLst/>
            <a:rect l="l" t="t" r="r" b="b"/>
            <a:pathLst>
              <a:path w="10287000" h="5602129">
                <a:moveTo>
                  <a:pt x="0" y="0"/>
                </a:moveTo>
                <a:lnTo>
                  <a:pt x="10287000" y="0"/>
                </a:lnTo>
                <a:lnTo>
                  <a:pt x="10287000" y="5602128"/>
                </a:lnTo>
                <a:lnTo>
                  <a:pt x="0" y="560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V="1">
            <a:off x="10347562" y="2342436"/>
            <a:ext cx="10287000" cy="5602129"/>
          </a:xfrm>
          <a:custGeom>
            <a:avLst/>
            <a:gdLst/>
            <a:ahLst/>
            <a:cxnLst/>
            <a:rect l="l" t="t" r="r" b="b"/>
            <a:pathLst>
              <a:path w="10287000" h="5602129">
                <a:moveTo>
                  <a:pt x="0" y="5602128"/>
                </a:moveTo>
                <a:lnTo>
                  <a:pt x="10287000" y="5602128"/>
                </a:lnTo>
                <a:lnTo>
                  <a:pt x="10287000" y="0"/>
                </a:lnTo>
                <a:lnTo>
                  <a:pt x="0" y="0"/>
                </a:lnTo>
                <a:lnTo>
                  <a:pt x="0" y="56021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3348">
            <a:off x="11015800" y="-669583"/>
            <a:ext cx="6062003" cy="12124007"/>
          </a:xfrm>
          <a:custGeom>
            <a:avLst/>
            <a:gdLst/>
            <a:ahLst/>
            <a:cxnLst/>
            <a:rect l="l" t="t" r="r" b="b"/>
            <a:pathLst>
              <a:path w="6062003" h="12124007">
                <a:moveTo>
                  <a:pt x="0" y="0"/>
                </a:moveTo>
                <a:lnTo>
                  <a:pt x="6062004" y="0"/>
                </a:lnTo>
                <a:lnTo>
                  <a:pt x="6062004" y="12124007"/>
                </a:lnTo>
                <a:lnTo>
                  <a:pt x="0" y="1212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01129" y="-28036"/>
            <a:ext cx="9533536" cy="7833389"/>
          </a:xfrm>
          <a:custGeom>
            <a:avLst/>
            <a:gdLst/>
            <a:ahLst/>
            <a:cxnLst/>
            <a:rect l="l" t="t" r="r" b="b"/>
            <a:pathLst>
              <a:path w="9533536" h="7833389">
                <a:moveTo>
                  <a:pt x="0" y="0"/>
                </a:moveTo>
                <a:lnTo>
                  <a:pt x="9533536" y="0"/>
                </a:lnTo>
                <a:lnTo>
                  <a:pt x="9533536" y="7833389"/>
                </a:lnTo>
                <a:lnTo>
                  <a:pt x="0" y="7833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91383">
            <a:off x="14781832" y="6731283"/>
            <a:ext cx="2486919" cy="2747977"/>
          </a:xfrm>
          <a:custGeom>
            <a:avLst/>
            <a:gdLst/>
            <a:ahLst/>
            <a:cxnLst/>
            <a:rect l="l" t="t" r="r" b="b"/>
            <a:pathLst>
              <a:path w="2486919" h="2747977">
                <a:moveTo>
                  <a:pt x="0" y="0"/>
                </a:moveTo>
                <a:lnTo>
                  <a:pt x="2486919" y="0"/>
                </a:lnTo>
                <a:lnTo>
                  <a:pt x="2486919" y="2747977"/>
                </a:lnTo>
                <a:lnTo>
                  <a:pt x="0" y="2747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73909" y="2682135"/>
            <a:ext cx="951861" cy="1314422"/>
          </a:xfrm>
          <a:custGeom>
            <a:avLst/>
            <a:gdLst/>
            <a:ahLst/>
            <a:cxnLst/>
            <a:rect l="l" t="t" r="r" b="b"/>
            <a:pathLst>
              <a:path w="951861" h="1314422">
                <a:moveTo>
                  <a:pt x="0" y="0"/>
                </a:moveTo>
                <a:lnTo>
                  <a:pt x="951860" y="0"/>
                </a:lnTo>
                <a:lnTo>
                  <a:pt x="951860" y="1314423"/>
                </a:lnTo>
                <a:lnTo>
                  <a:pt x="0" y="1314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362089" y="3126970"/>
            <a:ext cx="951861" cy="1314422"/>
          </a:xfrm>
          <a:custGeom>
            <a:avLst/>
            <a:gdLst/>
            <a:ahLst/>
            <a:cxnLst/>
            <a:rect l="l" t="t" r="r" b="b"/>
            <a:pathLst>
              <a:path w="951861" h="1314422">
                <a:moveTo>
                  <a:pt x="951861" y="0"/>
                </a:moveTo>
                <a:lnTo>
                  <a:pt x="0" y="0"/>
                </a:lnTo>
                <a:lnTo>
                  <a:pt x="0" y="1314423"/>
                </a:lnTo>
                <a:lnTo>
                  <a:pt x="951861" y="1314423"/>
                </a:lnTo>
                <a:lnTo>
                  <a:pt x="9518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46855">
            <a:off x="1005951" y="596825"/>
            <a:ext cx="2959553" cy="2785679"/>
          </a:xfrm>
          <a:custGeom>
            <a:avLst/>
            <a:gdLst/>
            <a:ahLst/>
            <a:cxnLst/>
            <a:rect l="l" t="t" r="r" b="b"/>
            <a:pathLst>
              <a:path w="2959553" h="2785679">
                <a:moveTo>
                  <a:pt x="0" y="0"/>
                </a:moveTo>
                <a:lnTo>
                  <a:pt x="2959553" y="0"/>
                </a:lnTo>
                <a:lnTo>
                  <a:pt x="2959553" y="2785679"/>
                </a:lnTo>
                <a:lnTo>
                  <a:pt x="0" y="2785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33744" flipH="1">
            <a:off x="16311588" y="5164850"/>
            <a:ext cx="1137060" cy="1474308"/>
          </a:xfrm>
          <a:custGeom>
            <a:avLst/>
            <a:gdLst/>
            <a:ahLst/>
            <a:cxnLst/>
            <a:rect l="l" t="t" r="r" b="b"/>
            <a:pathLst>
              <a:path w="1137060" h="1474308">
                <a:moveTo>
                  <a:pt x="1137060" y="0"/>
                </a:moveTo>
                <a:lnTo>
                  <a:pt x="0" y="0"/>
                </a:lnTo>
                <a:lnTo>
                  <a:pt x="0" y="1474308"/>
                </a:lnTo>
                <a:lnTo>
                  <a:pt x="1137060" y="1474308"/>
                </a:lnTo>
                <a:lnTo>
                  <a:pt x="1137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40416">
            <a:off x="5309155" y="969358"/>
            <a:ext cx="9076112" cy="214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77"/>
              </a:lnSpc>
            </a:pPr>
            <a:r>
              <a:rPr lang="en-US" sz="12555" spc="451" dirty="0">
                <a:latin typeface="Luckiest Guy"/>
                <a:ea typeface="Luckiest Guy"/>
                <a:cs typeface="Luckiest Guy"/>
                <a:sym typeface="Luckiest Guy"/>
              </a:rPr>
              <a:t>Adulting</a:t>
            </a:r>
          </a:p>
        </p:txBody>
      </p:sp>
      <p:sp>
        <p:nvSpPr>
          <p:cNvPr id="15" name="TextBox 15"/>
          <p:cNvSpPr txBox="1"/>
          <p:nvPr/>
        </p:nvSpPr>
        <p:spPr>
          <a:xfrm rot="-2968">
            <a:off x="3414988" y="2687619"/>
            <a:ext cx="12705819" cy="208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9"/>
              </a:lnSpc>
            </a:pPr>
            <a:r>
              <a:rPr lang="en-US" sz="12600" spc="453" dirty="0">
                <a:latin typeface="Luckiest Guy"/>
                <a:ea typeface="Luckiest Guy"/>
                <a:cs typeface="Luckiest Guy"/>
                <a:sym typeface="Luckiest Guy"/>
              </a:rPr>
              <a:t>Days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3328888" y="5143500"/>
            <a:ext cx="6836693" cy="5617483"/>
          </a:xfrm>
          <a:custGeom>
            <a:avLst/>
            <a:gdLst/>
            <a:ahLst/>
            <a:cxnLst/>
            <a:rect l="l" t="t" r="r" b="b"/>
            <a:pathLst>
              <a:path w="6836693" h="5617483">
                <a:moveTo>
                  <a:pt x="6836694" y="0"/>
                </a:moveTo>
                <a:lnTo>
                  <a:pt x="0" y="0"/>
                </a:lnTo>
                <a:lnTo>
                  <a:pt x="0" y="5617483"/>
                </a:lnTo>
                <a:lnTo>
                  <a:pt x="6836694" y="5617483"/>
                </a:lnTo>
                <a:lnTo>
                  <a:pt x="68366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439129" y="5862471"/>
            <a:ext cx="6726453" cy="232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158" dirty="0">
                <a:solidFill>
                  <a:srgbClr val="51F4EF"/>
                </a:solidFill>
                <a:latin typeface="Luckiest Guy"/>
                <a:ea typeface="Luckiest Guy"/>
                <a:cs typeface="Luckiest Guy"/>
                <a:sym typeface="Luckiest Guy"/>
              </a:rPr>
              <a:t>Northeastern Workforce Development Board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2200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7595">
            <a:off x="706607" y="2706349"/>
            <a:ext cx="6399855" cy="4535897"/>
          </a:xfrm>
          <a:custGeom>
            <a:avLst/>
            <a:gdLst/>
            <a:ahLst/>
            <a:cxnLst/>
            <a:rect l="l" t="t" r="r" b="b"/>
            <a:pathLst>
              <a:path w="6399855" h="4535897">
                <a:moveTo>
                  <a:pt x="0" y="0"/>
                </a:moveTo>
                <a:lnTo>
                  <a:pt x="6399855" y="0"/>
                </a:lnTo>
                <a:lnTo>
                  <a:pt x="6399855" y="4535897"/>
                </a:lnTo>
                <a:lnTo>
                  <a:pt x="0" y="453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57595">
            <a:off x="4722399" y="6500424"/>
            <a:ext cx="5689861" cy="4032689"/>
          </a:xfrm>
          <a:custGeom>
            <a:avLst/>
            <a:gdLst/>
            <a:ahLst/>
            <a:cxnLst/>
            <a:rect l="l" t="t" r="r" b="b"/>
            <a:pathLst>
              <a:path w="5689861" h="4032689">
                <a:moveTo>
                  <a:pt x="0" y="0"/>
                </a:moveTo>
                <a:lnTo>
                  <a:pt x="5689862" y="0"/>
                </a:lnTo>
                <a:lnTo>
                  <a:pt x="5689862" y="4032689"/>
                </a:lnTo>
                <a:lnTo>
                  <a:pt x="0" y="4032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57595">
            <a:off x="7011262" y="2782626"/>
            <a:ext cx="6435029" cy="4560827"/>
          </a:xfrm>
          <a:custGeom>
            <a:avLst/>
            <a:gdLst/>
            <a:ahLst/>
            <a:cxnLst/>
            <a:rect l="l" t="t" r="r" b="b"/>
            <a:pathLst>
              <a:path w="6435029" h="4560827">
                <a:moveTo>
                  <a:pt x="0" y="0"/>
                </a:moveTo>
                <a:lnTo>
                  <a:pt x="6435030" y="0"/>
                </a:lnTo>
                <a:lnTo>
                  <a:pt x="6435030" y="4560827"/>
                </a:lnTo>
                <a:lnTo>
                  <a:pt x="0" y="4560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7595">
            <a:off x="12609427" y="6040412"/>
            <a:ext cx="5422626" cy="3843286"/>
          </a:xfrm>
          <a:custGeom>
            <a:avLst/>
            <a:gdLst/>
            <a:ahLst/>
            <a:cxnLst/>
            <a:rect l="l" t="t" r="r" b="b"/>
            <a:pathLst>
              <a:path w="5422626" h="3843286">
                <a:moveTo>
                  <a:pt x="0" y="0"/>
                </a:moveTo>
                <a:lnTo>
                  <a:pt x="5422626" y="0"/>
                </a:lnTo>
                <a:lnTo>
                  <a:pt x="5422626" y="3843286"/>
                </a:lnTo>
                <a:lnTo>
                  <a:pt x="0" y="384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66838" y="1395555"/>
            <a:ext cx="2679696" cy="2679696"/>
          </a:xfrm>
          <a:custGeom>
            <a:avLst/>
            <a:gdLst/>
            <a:ahLst/>
            <a:cxnLst/>
            <a:rect l="l" t="t" r="r" b="b"/>
            <a:pathLst>
              <a:path w="2679696" h="2679696">
                <a:moveTo>
                  <a:pt x="0" y="0"/>
                </a:moveTo>
                <a:lnTo>
                  <a:pt x="2679696" y="0"/>
                </a:lnTo>
                <a:lnTo>
                  <a:pt x="2679696" y="2679696"/>
                </a:lnTo>
                <a:lnTo>
                  <a:pt x="0" y="2679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921989" y="917014"/>
            <a:ext cx="11742906" cy="2255617"/>
          </a:xfrm>
          <a:custGeom>
            <a:avLst/>
            <a:gdLst/>
            <a:ahLst/>
            <a:cxnLst/>
            <a:rect l="l" t="t" r="r" b="b"/>
            <a:pathLst>
              <a:path w="11742906" h="2255617">
                <a:moveTo>
                  <a:pt x="11742906" y="0"/>
                </a:moveTo>
                <a:lnTo>
                  <a:pt x="0" y="0"/>
                </a:lnTo>
                <a:lnTo>
                  <a:pt x="0" y="2255616"/>
                </a:lnTo>
                <a:lnTo>
                  <a:pt x="11742906" y="2255616"/>
                </a:lnTo>
                <a:lnTo>
                  <a:pt x="1174290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74504">
            <a:off x="759584" y="1413614"/>
            <a:ext cx="646053" cy="1290493"/>
          </a:xfrm>
          <a:custGeom>
            <a:avLst/>
            <a:gdLst/>
            <a:ahLst/>
            <a:cxnLst/>
            <a:rect l="l" t="t" r="r" b="b"/>
            <a:pathLst>
              <a:path w="646053" h="1290493">
                <a:moveTo>
                  <a:pt x="0" y="0"/>
                </a:moveTo>
                <a:lnTo>
                  <a:pt x="646053" y="0"/>
                </a:lnTo>
                <a:lnTo>
                  <a:pt x="646053" y="1290493"/>
                </a:lnTo>
                <a:lnTo>
                  <a:pt x="0" y="12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47737" y="1362317"/>
            <a:ext cx="11761950" cy="9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spc="194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Adulting Days Key Elements</a:t>
            </a:r>
          </a:p>
        </p:txBody>
      </p:sp>
      <p:sp>
        <p:nvSpPr>
          <p:cNvPr id="11" name="Freeform 11"/>
          <p:cNvSpPr/>
          <p:nvPr/>
        </p:nvSpPr>
        <p:spPr>
          <a:xfrm rot="374504">
            <a:off x="1542114" y="1915582"/>
            <a:ext cx="646053" cy="1290493"/>
          </a:xfrm>
          <a:custGeom>
            <a:avLst/>
            <a:gdLst/>
            <a:ahLst/>
            <a:cxnLst/>
            <a:rect l="l" t="t" r="r" b="b"/>
            <a:pathLst>
              <a:path w="646053" h="1290493">
                <a:moveTo>
                  <a:pt x="0" y="0"/>
                </a:moveTo>
                <a:lnTo>
                  <a:pt x="646053" y="0"/>
                </a:lnTo>
                <a:lnTo>
                  <a:pt x="646053" y="1290493"/>
                </a:lnTo>
                <a:lnTo>
                  <a:pt x="0" y="12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74504">
            <a:off x="1617040" y="562498"/>
            <a:ext cx="646053" cy="1290493"/>
          </a:xfrm>
          <a:custGeom>
            <a:avLst/>
            <a:gdLst/>
            <a:ahLst/>
            <a:cxnLst/>
            <a:rect l="l" t="t" r="r" b="b"/>
            <a:pathLst>
              <a:path w="646053" h="1290493">
                <a:moveTo>
                  <a:pt x="0" y="0"/>
                </a:moveTo>
                <a:lnTo>
                  <a:pt x="646053" y="0"/>
                </a:lnTo>
                <a:lnTo>
                  <a:pt x="646053" y="1290493"/>
                </a:lnTo>
                <a:lnTo>
                  <a:pt x="0" y="12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13625337" y="1461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466266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662663" y="0"/>
                </a:lnTo>
                <a:lnTo>
                  <a:pt x="4662663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53811" y="4729985"/>
            <a:ext cx="6387852" cy="61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5199">
                <a:solidFill>
                  <a:srgbClr val="000000"/>
                </a:solidFill>
                <a:latin typeface="별나라 달님"/>
                <a:ea typeface="별나라 달님"/>
                <a:cs typeface="별나라 달님"/>
                <a:sym typeface="별나라 달님"/>
              </a:rPr>
              <a:t>Youth Input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17729" y="4286943"/>
            <a:ext cx="2822095" cy="172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5199">
                <a:solidFill>
                  <a:srgbClr val="000000"/>
                </a:solidFill>
                <a:latin typeface="별나라 달님"/>
                <a:ea typeface="별나라 달님"/>
                <a:cs typeface="별나라 달님"/>
                <a:sym typeface="별나라 달님"/>
              </a:rPr>
              <a:t>Skills for the Real World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56282" y="8001312"/>
            <a:ext cx="2822095" cy="117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5199">
                <a:solidFill>
                  <a:srgbClr val="000000"/>
                </a:solidFill>
                <a:latin typeface="별나라 달님"/>
                <a:ea typeface="별나라 달님"/>
                <a:cs typeface="별나라 달님"/>
                <a:sym typeface="별나라 달님"/>
              </a:rPr>
              <a:t>Employer Connections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09693" y="7175169"/>
            <a:ext cx="2822095" cy="172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5199">
                <a:solidFill>
                  <a:srgbClr val="000000"/>
                </a:solidFill>
                <a:latin typeface="별나라 달님"/>
                <a:ea typeface="별나라 달님"/>
                <a:cs typeface="별나라 달님"/>
                <a:sym typeface="별나라 달님"/>
              </a:rPr>
              <a:t>Labor Market Info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4356" y="0"/>
            <a:ext cx="5733644" cy="5733644"/>
          </a:xfrm>
          <a:custGeom>
            <a:avLst/>
            <a:gdLst/>
            <a:ahLst/>
            <a:cxnLst/>
            <a:rect l="l" t="t" r="r" b="b"/>
            <a:pathLst>
              <a:path w="5733644" h="5733644">
                <a:moveTo>
                  <a:pt x="0" y="0"/>
                </a:moveTo>
                <a:lnTo>
                  <a:pt x="5733644" y="0"/>
                </a:lnTo>
                <a:lnTo>
                  <a:pt x="5733644" y="5733644"/>
                </a:lnTo>
                <a:lnTo>
                  <a:pt x="0" y="573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4356" y="5733644"/>
            <a:ext cx="5733644" cy="5733644"/>
          </a:xfrm>
          <a:custGeom>
            <a:avLst/>
            <a:gdLst/>
            <a:ahLst/>
            <a:cxnLst/>
            <a:rect l="l" t="t" r="r" b="b"/>
            <a:pathLst>
              <a:path w="5733644" h="5733644">
                <a:moveTo>
                  <a:pt x="0" y="0"/>
                </a:moveTo>
                <a:lnTo>
                  <a:pt x="5733644" y="0"/>
                </a:lnTo>
                <a:lnTo>
                  <a:pt x="5733644" y="5733644"/>
                </a:lnTo>
                <a:lnTo>
                  <a:pt x="0" y="573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5733644" cy="5733644"/>
          </a:xfrm>
          <a:custGeom>
            <a:avLst/>
            <a:gdLst/>
            <a:ahLst/>
            <a:cxnLst/>
            <a:rect l="l" t="t" r="r" b="b"/>
            <a:pathLst>
              <a:path w="5733644" h="5733644">
                <a:moveTo>
                  <a:pt x="0" y="0"/>
                </a:moveTo>
                <a:lnTo>
                  <a:pt x="5733644" y="0"/>
                </a:lnTo>
                <a:lnTo>
                  <a:pt x="5733644" y="5733644"/>
                </a:lnTo>
                <a:lnTo>
                  <a:pt x="0" y="573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733644"/>
            <a:ext cx="5733644" cy="5733644"/>
          </a:xfrm>
          <a:custGeom>
            <a:avLst/>
            <a:gdLst/>
            <a:ahLst/>
            <a:cxnLst/>
            <a:rect l="l" t="t" r="r" b="b"/>
            <a:pathLst>
              <a:path w="5733644" h="5733644">
                <a:moveTo>
                  <a:pt x="0" y="0"/>
                </a:moveTo>
                <a:lnTo>
                  <a:pt x="5733644" y="0"/>
                </a:lnTo>
                <a:lnTo>
                  <a:pt x="5733644" y="5733644"/>
                </a:lnTo>
                <a:lnTo>
                  <a:pt x="0" y="573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0646" y="0"/>
            <a:ext cx="7946708" cy="10287000"/>
          </a:xfrm>
          <a:custGeom>
            <a:avLst/>
            <a:gdLst/>
            <a:ahLst/>
            <a:cxnLst/>
            <a:rect l="l" t="t" r="r" b="b"/>
            <a:pathLst>
              <a:path w="7946708" h="10287000">
                <a:moveTo>
                  <a:pt x="0" y="0"/>
                </a:moveTo>
                <a:lnTo>
                  <a:pt x="7946708" y="0"/>
                </a:lnTo>
                <a:lnTo>
                  <a:pt x="79467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74194" y="1947961"/>
            <a:ext cx="4141946" cy="4141946"/>
            <a:chOff x="0" y="0"/>
            <a:chExt cx="12700000" cy="12700000"/>
          </a:xfrm>
        </p:grpSpPr>
        <p:sp>
          <p:nvSpPr>
            <p:cNvPr id="8" name="Freeform 8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b="-3467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437863" y="4278800"/>
            <a:ext cx="4544331" cy="4544331"/>
            <a:chOff x="0" y="0"/>
            <a:chExt cx="12700000" cy="12700000"/>
          </a:xfrm>
        </p:grpSpPr>
        <p:sp>
          <p:nvSpPr>
            <p:cNvPr id="10" name="Freeform 1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t="-17547" b="-17547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2991" y="1028700"/>
            <a:ext cx="6322019" cy="8174695"/>
          </a:xfrm>
          <a:custGeom>
            <a:avLst/>
            <a:gdLst/>
            <a:ahLst/>
            <a:cxnLst/>
            <a:rect l="l" t="t" r="r" b="b"/>
            <a:pathLst>
              <a:path w="6322019" h="8174695">
                <a:moveTo>
                  <a:pt x="0" y="0"/>
                </a:moveTo>
                <a:lnTo>
                  <a:pt x="6322018" y="0"/>
                </a:lnTo>
                <a:lnTo>
                  <a:pt x="6322018" y="8174695"/>
                </a:lnTo>
                <a:lnTo>
                  <a:pt x="0" y="817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7324" y="3242426"/>
            <a:ext cx="4535887" cy="3518452"/>
            <a:chOff x="0" y="0"/>
            <a:chExt cx="6346952" cy="4923282"/>
          </a:xfrm>
        </p:grpSpPr>
        <p:sp>
          <p:nvSpPr>
            <p:cNvPr id="5" name="Freeform 5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5"/>
              <a:stretch>
                <a:fillRect l="-26429" t="-1686" r="-33591" b="-1358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330860" y="7425323"/>
            <a:ext cx="2601400" cy="2661279"/>
          </a:xfrm>
          <a:custGeom>
            <a:avLst/>
            <a:gdLst/>
            <a:ahLst/>
            <a:cxnLst/>
            <a:rect l="l" t="t" r="r" b="b"/>
            <a:pathLst>
              <a:path w="2601400" h="2661279">
                <a:moveTo>
                  <a:pt x="0" y="0"/>
                </a:moveTo>
                <a:lnTo>
                  <a:pt x="2601401" y="0"/>
                </a:lnTo>
                <a:lnTo>
                  <a:pt x="2601401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306827"/>
            <a:ext cx="4682560" cy="4114800"/>
          </a:xfrm>
          <a:custGeom>
            <a:avLst/>
            <a:gdLst/>
            <a:ahLst/>
            <a:cxnLst/>
            <a:rect l="l" t="t" r="r" b="b"/>
            <a:pathLst>
              <a:path w="4682560" h="4114800">
                <a:moveTo>
                  <a:pt x="0" y="0"/>
                </a:moveTo>
                <a:lnTo>
                  <a:pt x="4682560" y="0"/>
                </a:lnTo>
                <a:lnTo>
                  <a:pt x="4682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783649" y="1384726"/>
            <a:ext cx="2847911" cy="4398917"/>
            <a:chOff x="0" y="0"/>
            <a:chExt cx="2192020" cy="3385820"/>
          </a:xfrm>
        </p:grpSpPr>
        <p:sp>
          <p:nvSpPr>
            <p:cNvPr id="9" name="Freeform 9"/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9"/>
              <a:stretch>
                <a:fillRect l="-20244" t="-38761" r="-40912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940"/>
            <a:ext cx="18288000" cy="10321940"/>
          </a:xfrm>
          <a:custGeom>
            <a:avLst/>
            <a:gdLst/>
            <a:ahLst/>
            <a:cxnLst/>
            <a:rect l="l" t="t" r="r" b="b"/>
            <a:pathLst>
              <a:path w="19660839" h="10321940">
                <a:moveTo>
                  <a:pt x="0" y="0"/>
                </a:moveTo>
                <a:lnTo>
                  <a:pt x="19660838" y="0"/>
                </a:lnTo>
                <a:lnTo>
                  <a:pt x="19660838" y="10321940"/>
                </a:lnTo>
                <a:lnTo>
                  <a:pt x="0" y="1032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44865" y="337505"/>
            <a:ext cx="7398271" cy="9577049"/>
          </a:xfrm>
          <a:custGeom>
            <a:avLst/>
            <a:gdLst/>
            <a:ahLst/>
            <a:cxnLst/>
            <a:rect l="l" t="t" r="r" b="b"/>
            <a:pathLst>
              <a:path w="7398271" h="9577049">
                <a:moveTo>
                  <a:pt x="0" y="0"/>
                </a:moveTo>
                <a:lnTo>
                  <a:pt x="7398270" y="0"/>
                </a:lnTo>
                <a:lnTo>
                  <a:pt x="7398270" y="9577050"/>
                </a:lnTo>
                <a:lnTo>
                  <a:pt x="0" y="957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06423" y="4501792"/>
            <a:ext cx="4516075" cy="5246370"/>
            <a:chOff x="0" y="0"/>
            <a:chExt cx="546608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2083" b="-208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521367" y="471801"/>
            <a:ext cx="4516075" cy="5246370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7640" b="-2256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7149" y="-879350"/>
            <a:ext cx="19300031" cy="12183145"/>
          </a:xfrm>
          <a:custGeom>
            <a:avLst/>
            <a:gdLst/>
            <a:ahLst/>
            <a:cxnLst/>
            <a:rect l="l" t="t" r="r" b="b"/>
            <a:pathLst>
              <a:path w="19300031" h="12183145">
                <a:moveTo>
                  <a:pt x="0" y="0"/>
                </a:moveTo>
                <a:lnTo>
                  <a:pt x="19300031" y="0"/>
                </a:lnTo>
                <a:lnTo>
                  <a:pt x="19300031" y="12183144"/>
                </a:lnTo>
                <a:lnTo>
                  <a:pt x="0" y="12183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835523" y="-4094051"/>
            <a:ext cx="12616955" cy="18475101"/>
          </a:xfrm>
          <a:custGeom>
            <a:avLst/>
            <a:gdLst/>
            <a:ahLst/>
            <a:cxnLst/>
            <a:rect l="l" t="t" r="r" b="b"/>
            <a:pathLst>
              <a:path w="12616955" h="18475101">
                <a:moveTo>
                  <a:pt x="0" y="0"/>
                </a:moveTo>
                <a:lnTo>
                  <a:pt x="12616954" y="0"/>
                </a:lnTo>
                <a:lnTo>
                  <a:pt x="12616954" y="18475102"/>
                </a:lnTo>
                <a:lnTo>
                  <a:pt x="0" y="18475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59952" y="1980529"/>
            <a:ext cx="7568097" cy="6325942"/>
          </a:xfrm>
          <a:custGeom>
            <a:avLst/>
            <a:gdLst/>
            <a:ahLst/>
            <a:cxnLst/>
            <a:rect l="l" t="t" r="r" b="b"/>
            <a:pathLst>
              <a:path w="7568097" h="6325942">
                <a:moveTo>
                  <a:pt x="0" y="0"/>
                </a:moveTo>
                <a:lnTo>
                  <a:pt x="7568096" y="0"/>
                </a:lnTo>
                <a:lnTo>
                  <a:pt x="7568096" y="6325942"/>
                </a:lnTo>
                <a:lnTo>
                  <a:pt x="0" y="632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97898" y="2720400"/>
            <a:ext cx="5001832" cy="4983644"/>
          </a:xfrm>
          <a:custGeom>
            <a:avLst/>
            <a:gdLst/>
            <a:ahLst/>
            <a:cxnLst/>
            <a:rect l="l" t="t" r="r" b="b"/>
            <a:pathLst>
              <a:path w="5001832" h="4983644">
                <a:moveTo>
                  <a:pt x="0" y="0"/>
                </a:moveTo>
                <a:lnTo>
                  <a:pt x="5001832" y="0"/>
                </a:lnTo>
                <a:lnTo>
                  <a:pt x="5001832" y="4983644"/>
                </a:lnTo>
                <a:lnTo>
                  <a:pt x="0" y="498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711" y="2720400"/>
            <a:ext cx="5102660" cy="5084105"/>
          </a:xfrm>
          <a:custGeom>
            <a:avLst/>
            <a:gdLst/>
            <a:ahLst/>
            <a:cxnLst/>
            <a:rect l="l" t="t" r="r" b="b"/>
            <a:pathLst>
              <a:path w="5102660" h="5084105">
                <a:moveTo>
                  <a:pt x="0" y="0"/>
                </a:moveTo>
                <a:lnTo>
                  <a:pt x="5102660" y="0"/>
                </a:lnTo>
                <a:lnTo>
                  <a:pt x="5102660" y="5084105"/>
                </a:lnTo>
                <a:lnTo>
                  <a:pt x="0" y="50841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79479" y="3692298"/>
            <a:ext cx="3053124" cy="30531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b="-250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078890" y="3692298"/>
            <a:ext cx="3039848" cy="303984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6666" r="-1666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5400000">
            <a:off x="1712814" y="7407165"/>
            <a:ext cx="1680749" cy="3048977"/>
          </a:xfrm>
          <a:custGeom>
            <a:avLst/>
            <a:gdLst/>
            <a:ahLst/>
            <a:cxnLst/>
            <a:rect l="l" t="t" r="r" b="b"/>
            <a:pathLst>
              <a:path w="1680749" h="3048977">
                <a:moveTo>
                  <a:pt x="0" y="0"/>
                </a:moveTo>
                <a:lnTo>
                  <a:pt x="1680749" y="0"/>
                </a:lnTo>
                <a:lnTo>
                  <a:pt x="1680749" y="3048978"/>
                </a:lnTo>
                <a:lnTo>
                  <a:pt x="0" y="3048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 flipV="1">
            <a:off x="14894437" y="100301"/>
            <a:ext cx="1680749" cy="3048977"/>
          </a:xfrm>
          <a:custGeom>
            <a:avLst/>
            <a:gdLst/>
            <a:ahLst/>
            <a:cxnLst/>
            <a:rect l="l" t="t" r="r" b="b"/>
            <a:pathLst>
              <a:path w="1680749" h="3048977">
                <a:moveTo>
                  <a:pt x="0" y="3048978"/>
                </a:moveTo>
                <a:lnTo>
                  <a:pt x="1680749" y="3048978"/>
                </a:lnTo>
                <a:lnTo>
                  <a:pt x="1680749" y="0"/>
                </a:lnTo>
                <a:lnTo>
                  <a:pt x="0" y="0"/>
                </a:lnTo>
                <a:lnTo>
                  <a:pt x="0" y="3048978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8461" y="600312"/>
            <a:ext cx="6951077" cy="9086376"/>
          </a:xfrm>
          <a:custGeom>
            <a:avLst/>
            <a:gdLst/>
            <a:ahLst/>
            <a:cxnLst/>
            <a:rect l="l" t="t" r="r" b="b"/>
            <a:pathLst>
              <a:path w="6951077" h="9086376">
                <a:moveTo>
                  <a:pt x="0" y="0"/>
                </a:moveTo>
                <a:lnTo>
                  <a:pt x="6951078" y="0"/>
                </a:lnTo>
                <a:lnTo>
                  <a:pt x="6951078" y="9086376"/>
                </a:lnTo>
                <a:lnTo>
                  <a:pt x="0" y="9086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125" y="600312"/>
            <a:ext cx="3413027" cy="4550703"/>
          </a:xfrm>
          <a:custGeom>
            <a:avLst/>
            <a:gdLst/>
            <a:ahLst/>
            <a:cxnLst/>
            <a:rect l="l" t="t" r="r" b="b"/>
            <a:pathLst>
              <a:path w="3413027" h="4550703">
                <a:moveTo>
                  <a:pt x="0" y="0"/>
                </a:moveTo>
                <a:lnTo>
                  <a:pt x="3413027" y="0"/>
                </a:lnTo>
                <a:lnTo>
                  <a:pt x="3413027" y="4550703"/>
                </a:lnTo>
                <a:lnTo>
                  <a:pt x="0" y="455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18210" y="600312"/>
            <a:ext cx="3327524" cy="4436699"/>
          </a:xfrm>
          <a:custGeom>
            <a:avLst/>
            <a:gdLst/>
            <a:ahLst/>
            <a:cxnLst/>
            <a:rect l="l" t="t" r="r" b="b"/>
            <a:pathLst>
              <a:path w="3327524" h="4436699">
                <a:moveTo>
                  <a:pt x="0" y="0"/>
                </a:moveTo>
                <a:lnTo>
                  <a:pt x="3327524" y="0"/>
                </a:lnTo>
                <a:lnTo>
                  <a:pt x="3327524" y="4436699"/>
                </a:lnTo>
                <a:lnTo>
                  <a:pt x="0" y="4436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7125" y="5412097"/>
            <a:ext cx="3413027" cy="4550703"/>
          </a:xfrm>
          <a:custGeom>
            <a:avLst/>
            <a:gdLst/>
            <a:ahLst/>
            <a:cxnLst/>
            <a:rect l="l" t="t" r="r" b="b"/>
            <a:pathLst>
              <a:path w="3413027" h="4550703">
                <a:moveTo>
                  <a:pt x="0" y="0"/>
                </a:moveTo>
                <a:lnTo>
                  <a:pt x="3413027" y="0"/>
                </a:lnTo>
                <a:lnTo>
                  <a:pt x="3413027" y="4550703"/>
                </a:lnTo>
                <a:lnTo>
                  <a:pt x="0" y="4550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45875" y="5278499"/>
            <a:ext cx="3306142" cy="4408189"/>
          </a:xfrm>
          <a:custGeom>
            <a:avLst/>
            <a:gdLst/>
            <a:ahLst/>
            <a:cxnLst/>
            <a:rect l="l" t="t" r="r" b="b"/>
            <a:pathLst>
              <a:path w="3306142" h="4408189">
                <a:moveTo>
                  <a:pt x="0" y="0"/>
                </a:moveTo>
                <a:lnTo>
                  <a:pt x="3306142" y="0"/>
                </a:lnTo>
                <a:lnTo>
                  <a:pt x="3306142" y="4408189"/>
                </a:lnTo>
                <a:lnTo>
                  <a:pt x="0" y="4408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359724">
            <a:off x="-5591730" y="-4993591"/>
            <a:ext cx="14441061" cy="16358611"/>
            <a:chOff x="0" y="0"/>
            <a:chExt cx="3803407" cy="4308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3407" cy="4308441"/>
            </a:xfrm>
            <a:custGeom>
              <a:avLst/>
              <a:gdLst/>
              <a:ahLst/>
              <a:cxnLst/>
              <a:rect l="l" t="t" r="r" b="b"/>
              <a:pathLst>
                <a:path w="3803407" h="4308441">
                  <a:moveTo>
                    <a:pt x="0" y="0"/>
                  </a:moveTo>
                  <a:lnTo>
                    <a:pt x="3803407" y="0"/>
                  </a:lnTo>
                  <a:lnTo>
                    <a:pt x="3803407" y="4308441"/>
                  </a:lnTo>
                  <a:lnTo>
                    <a:pt x="0" y="4308441"/>
                  </a:lnTo>
                  <a:close/>
                </a:path>
              </a:pathLst>
            </a:custGeom>
            <a:solidFill>
              <a:srgbClr val="FFC44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03407" cy="4346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2342436" y="2342436"/>
            <a:ext cx="10287000" cy="5602129"/>
          </a:xfrm>
          <a:custGeom>
            <a:avLst/>
            <a:gdLst/>
            <a:ahLst/>
            <a:cxnLst/>
            <a:rect l="l" t="t" r="r" b="b"/>
            <a:pathLst>
              <a:path w="10287000" h="5602129">
                <a:moveTo>
                  <a:pt x="0" y="0"/>
                </a:moveTo>
                <a:lnTo>
                  <a:pt x="10287000" y="0"/>
                </a:lnTo>
                <a:lnTo>
                  <a:pt x="10287000" y="5602128"/>
                </a:lnTo>
                <a:lnTo>
                  <a:pt x="0" y="560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V="1">
            <a:off x="10270680" y="2380193"/>
            <a:ext cx="10287000" cy="5602129"/>
          </a:xfrm>
          <a:custGeom>
            <a:avLst/>
            <a:gdLst/>
            <a:ahLst/>
            <a:cxnLst/>
            <a:rect l="l" t="t" r="r" b="b"/>
            <a:pathLst>
              <a:path w="10287000" h="5602129">
                <a:moveTo>
                  <a:pt x="0" y="5602129"/>
                </a:moveTo>
                <a:lnTo>
                  <a:pt x="10287000" y="5602129"/>
                </a:lnTo>
                <a:lnTo>
                  <a:pt x="10287000" y="0"/>
                </a:lnTo>
                <a:lnTo>
                  <a:pt x="0" y="0"/>
                </a:lnTo>
                <a:lnTo>
                  <a:pt x="0" y="56021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3348">
            <a:off x="6112997" y="-706137"/>
            <a:ext cx="6062003" cy="12124007"/>
          </a:xfrm>
          <a:custGeom>
            <a:avLst/>
            <a:gdLst/>
            <a:ahLst/>
            <a:cxnLst/>
            <a:rect l="l" t="t" r="r" b="b"/>
            <a:pathLst>
              <a:path w="6062003" h="12124007">
                <a:moveTo>
                  <a:pt x="0" y="0"/>
                </a:moveTo>
                <a:lnTo>
                  <a:pt x="6062004" y="0"/>
                </a:lnTo>
                <a:lnTo>
                  <a:pt x="6062004" y="12124007"/>
                </a:lnTo>
                <a:lnTo>
                  <a:pt x="0" y="1212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59432" y="2068857"/>
            <a:ext cx="9533536" cy="7833389"/>
          </a:xfrm>
          <a:custGeom>
            <a:avLst/>
            <a:gdLst/>
            <a:ahLst/>
            <a:cxnLst/>
            <a:rect l="l" t="t" r="r" b="b"/>
            <a:pathLst>
              <a:path w="9533536" h="7833389">
                <a:moveTo>
                  <a:pt x="0" y="0"/>
                </a:moveTo>
                <a:lnTo>
                  <a:pt x="9533537" y="0"/>
                </a:lnTo>
                <a:lnTo>
                  <a:pt x="9533537" y="7833389"/>
                </a:lnTo>
                <a:lnTo>
                  <a:pt x="0" y="7833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443305" y="5985551"/>
            <a:ext cx="951861" cy="1314422"/>
          </a:xfrm>
          <a:custGeom>
            <a:avLst/>
            <a:gdLst/>
            <a:ahLst/>
            <a:cxnLst/>
            <a:rect l="l" t="t" r="r" b="b"/>
            <a:pathLst>
              <a:path w="951861" h="1314422">
                <a:moveTo>
                  <a:pt x="951861" y="0"/>
                </a:moveTo>
                <a:lnTo>
                  <a:pt x="0" y="0"/>
                </a:lnTo>
                <a:lnTo>
                  <a:pt x="0" y="1314423"/>
                </a:lnTo>
                <a:lnTo>
                  <a:pt x="951861" y="1314423"/>
                </a:lnTo>
                <a:lnTo>
                  <a:pt x="95186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5943" y="3207793"/>
            <a:ext cx="9076112" cy="214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77"/>
              </a:lnSpc>
            </a:pPr>
            <a:r>
              <a:rPr lang="en-US" sz="12555" spc="451" dirty="0">
                <a:latin typeface="Luckiest Guy"/>
                <a:ea typeface="Luckiest Guy"/>
                <a:cs typeface="Luckiest Guy"/>
                <a:sym typeface="Luckiest Guy"/>
              </a:rPr>
              <a:t>Thank</a:t>
            </a:r>
          </a:p>
        </p:txBody>
      </p:sp>
      <p:sp>
        <p:nvSpPr>
          <p:cNvPr id="11" name="TextBox 11"/>
          <p:cNvSpPr txBox="1"/>
          <p:nvPr/>
        </p:nvSpPr>
        <p:spPr>
          <a:xfrm rot="-2968">
            <a:off x="2573184" y="5155640"/>
            <a:ext cx="12705819" cy="208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9"/>
              </a:lnSpc>
            </a:pPr>
            <a:r>
              <a:rPr lang="en-US" sz="12600" spc="453" dirty="0">
                <a:latin typeface="Luckiest Guy"/>
                <a:ea typeface="Luckiest Guy"/>
                <a:cs typeface="Luckiest Guy"/>
                <a:sym typeface="Luckiest Guy"/>
              </a:rPr>
              <a:t>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Luckiest Guy</vt:lpstr>
      <vt:lpstr>별나라 달님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Adulting</dc:title>
  <dc:creator>Rachel Clipston</dc:creator>
  <cp:lastModifiedBy>Rachel Clipston</cp:lastModifiedBy>
  <cp:revision>2</cp:revision>
  <dcterms:created xsi:type="dcterms:W3CDTF">2006-08-16T00:00:00Z</dcterms:created>
  <dcterms:modified xsi:type="dcterms:W3CDTF">2025-01-31T14:41:31Z</dcterms:modified>
  <dc:identifier>DAGdgrQbN4Q</dc:identifier>
</cp:coreProperties>
</file>