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9" r:id="rId4"/>
    <p:sldId id="270" r:id="rId5"/>
    <p:sldId id="272" r:id="rId6"/>
    <p:sldId id="273" r:id="rId7"/>
    <p:sldId id="259" r:id="rId8"/>
    <p:sldId id="687" r:id="rId9"/>
    <p:sldId id="691" r:id="rId10"/>
    <p:sldId id="284" r:id="rId11"/>
    <p:sldId id="693" r:id="rId12"/>
    <p:sldId id="694" r:id="rId13"/>
    <p:sldId id="282" r:id="rId14"/>
    <p:sldId id="695" r:id="rId15"/>
    <p:sldId id="696" r:id="rId16"/>
    <p:sldId id="697" r:id="rId17"/>
    <p:sldId id="700" r:id="rId18"/>
    <p:sldId id="698" r:id="rId19"/>
    <p:sldId id="701" r:id="rId20"/>
    <p:sldId id="277" r:id="rId21"/>
    <p:sldId id="28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1863FC-CAE9-9B23-D30A-9EB2856B1D61}" name="Holdsclaw, Abigail Grace" initials="AH" userId="S::abigrace@ad.unc.edu::f852f75f-22f8-4f49-af52-9b771e6bac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8C4A8-223A-46D4-8B0D-6BE2A53D13DD}" v="732" dt="2025-02-06T21:29:1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64426" autoAdjust="0"/>
  </p:normalViewPr>
  <p:slideViewPr>
    <p:cSldViewPr snapToGrid="0">
      <p:cViewPr varScale="1">
        <p:scale>
          <a:sx n="41" d="100"/>
          <a:sy n="41" d="100"/>
        </p:scale>
        <p:origin x="1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dsclaw, Abigail Grace" userId="f852f75f-22f8-4f49-af52-9b771e6bac62" providerId="ADAL" clId="{4068C4A8-223A-46D4-8B0D-6BE2A53D13DD}"/>
    <pc:docChg chg="undo redo custSel addSld delSld modSld sldOrd">
      <pc:chgData name="Holdsclaw, Abigail Grace" userId="f852f75f-22f8-4f49-af52-9b771e6bac62" providerId="ADAL" clId="{4068C4A8-223A-46D4-8B0D-6BE2A53D13DD}" dt="2025-02-06T21:31:26.520" v="3674" actId="20577"/>
      <pc:docMkLst>
        <pc:docMk/>
      </pc:docMkLst>
      <pc:sldChg chg="modSp mod modNotesTx">
        <pc:chgData name="Holdsclaw, Abigail Grace" userId="f852f75f-22f8-4f49-af52-9b771e6bac62" providerId="ADAL" clId="{4068C4A8-223A-46D4-8B0D-6BE2A53D13DD}" dt="2025-02-06T21:29:25.796" v="3657" actId="20577"/>
        <pc:sldMkLst>
          <pc:docMk/>
          <pc:sldMk cId="4290778480" sldId="257"/>
        </pc:sldMkLst>
        <pc:spChg chg="mod">
          <ac:chgData name="Holdsclaw, Abigail Grace" userId="f852f75f-22f8-4f49-af52-9b771e6bac62" providerId="ADAL" clId="{4068C4A8-223A-46D4-8B0D-6BE2A53D13DD}" dt="2025-02-06T20:16:56.281" v="2944" actId="114"/>
          <ac:spMkLst>
            <pc:docMk/>
            <pc:sldMk cId="4290778480" sldId="257"/>
            <ac:spMk id="2" creationId="{4BF47A2D-DD85-AA42-ADF0-D1ECFCDB9745}"/>
          </ac:spMkLst>
        </pc:spChg>
        <pc:spChg chg="mod">
          <ac:chgData name="Holdsclaw, Abigail Grace" userId="f852f75f-22f8-4f49-af52-9b771e6bac62" providerId="ADAL" clId="{4068C4A8-223A-46D4-8B0D-6BE2A53D13DD}" dt="2025-02-06T20:16:37.610" v="2935" actId="20577"/>
          <ac:spMkLst>
            <pc:docMk/>
            <pc:sldMk cId="4290778480" sldId="257"/>
            <ac:spMk id="3" creationId="{8C25DE60-C2A2-C844-A57D-627F83C6FCFB}"/>
          </ac:spMkLst>
        </pc:spChg>
      </pc:sldChg>
      <pc:sldChg chg="addSp delSp modSp mod modNotesTx">
        <pc:chgData name="Holdsclaw, Abigail Grace" userId="f852f75f-22f8-4f49-af52-9b771e6bac62" providerId="ADAL" clId="{4068C4A8-223A-46D4-8B0D-6BE2A53D13DD}" dt="2025-02-06T20:16:24.737" v="2913" actId="1076"/>
        <pc:sldMkLst>
          <pc:docMk/>
          <pc:sldMk cId="1385277491" sldId="258"/>
        </pc:sldMkLst>
        <pc:spChg chg="mod">
          <ac:chgData name="Holdsclaw, Abigail Grace" userId="f852f75f-22f8-4f49-af52-9b771e6bac62" providerId="ADAL" clId="{4068C4A8-223A-46D4-8B0D-6BE2A53D13DD}" dt="2025-02-06T19:56:47.962" v="2544" actId="20577"/>
          <ac:spMkLst>
            <pc:docMk/>
            <pc:sldMk cId="1385277491" sldId="258"/>
            <ac:spMk id="2" creationId="{C43F493D-7BEC-88B8-256C-505DBF81A56B}"/>
          </ac:spMkLst>
        </pc:spChg>
        <pc:spChg chg="del">
          <ac:chgData name="Holdsclaw, Abigail Grace" userId="f852f75f-22f8-4f49-af52-9b771e6bac62" providerId="ADAL" clId="{4068C4A8-223A-46D4-8B0D-6BE2A53D13DD}" dt="2025-02-06T19:56:33.732" v="2514" actId="478"/>
          <ac:spMkLst>
            <pc:docMk/>
            <pc:sldMk cId="1385277491" sldId="258"/>
            <ac:spMk id="4" creationId="{163AA8F2-FD04-41F6-35D5-EE896EC49DF8}"/>
          </ac:spMkLst>
        </pc:spChg>
        <pc:spChg chg="del">
          <ac:chgData name="Holdsclaw, Abigail Grace" userId="f852f75f-22f8-4f49-af52-9b771e6bac62" providerId="ADAL" clId="{4068C4A8-223A-46D4-8B0D-6BE2A53D13DD}" dt="2025-02-06T19:56:36.397" v="2515" actId="478"/>
          <ac:spMkLst>
            <pc:docMk/>
            <pc:sldMk cId="1385277491" sldId="258"/>
            <ac:spMk id="5" creationId="{70A832D6-49B6-9504-C489-B0729D90BC4E}"/>
          </ac:spMkLst>
        </pc:spChg>
        <pc:graphicFrameChg chg="mod">
          <ac:chgData name="Holdsclaw, Abigail Grace" userId="f852f75f-22f8-4f49-af52-9b771e6bac62" providerId="ADAL" clId="{4068C4A8-223A-46D4-8B0D-6BE2A53D13DD}" dt="2025-02-06T20:16:24.737" v="2913" actId="1076"/>
          <ac:graphicFrameMkLst>
            <pc:docMk/>
            <pc:sldMk cId="1385277491" sldId="258"/>
            <ac:graphicFrameMk id="6" creationId="{DDD3B216-D277-BC1B-817B-FD6AE7F07F48}"/>
          </ac:graphicFrameMkLst>
        </pc:graphicFrameChg>
        <pc:picChg chg="add del mod">
          <ac:chgData name="Holdsclaw, Abigail Grace" userId="f852f75f-22f8-4f49-af52-9b771e6bac62" providerId="ADAL" clId="{4068C4A8-223A-46D4-8B0D-6BE2A53D13DD}" dt="2025-02-06T19:56:26.129" v="2511" actId="478"/>
          <ac:picMkLst>
            <pc:docMk/>
            <pc:sldMk cId="1385277491" sldId="258"/>
            <ac:picMk id="7" creationId="{29057DFC-45E0-6ABD-50D7-852DAF6437AB}"/>
          </ac:picMkLst>
        </pc:picChg>
        <pc:picChg chg="add mod">
          <ac:chgData name="Holdsclaw, Abigail Grace" userId="f852f75f-22f8-4f49-af52-9b771e6bac62" providerId="ADAL" clId="{4068C4A8-223A-46D4-8B0D-6BE2A53D13DD}" dt="2025-02-06T20:16:14.426" v="2911" actId="1076"/>
          <ac:picMkLst>
            <pc:docMk/>
            <pc:sldMk cId="1385277491" sldId="258"/>
            <ac:picMk id="8" creationId="{45E4FE59-8115-CB35-5433-483E669D14E6}"/>
          </ac:picMkLst>
        </pc:picChg>
        <pc:picChg chg="add mod">
          <ac:chgData name="Holdsclaw, Abigail Grace" userId="f852f75f-22f8-4f49-af52-9b771e6bac62" providerId="ADAL" clId="{4068C4A8-223A-46D4-8B0D-6BE2A53D13DD}" dt="2025-02-06T20:07:56.324" v="2716" actId="1076"/>
          <ac:picMkLst>
            <pc:docMk/>
            <pc:sldMk cId="1385277491" sldId="258"/>
            <ac:picMk id="9" creationId="{3BDC2917-C980-2238-3749-561D429013A5}"/>
          </ac:picMkLst>
        </pc:picChg>
      </pc:sldChg>
      <pc:sldChg chg="addSp delSp modSp mod modNotesTx">
        <pc:chgData name="Holdsclaw, Abigail Grace" userId="f852f75f-22f8-4f49-af52-9b771e6bac62" providerId="ADAL" clId="{4068C4A8-223A-46D4-8B0D-6BE2A53D13DD}" dt="2025-02-06T20:14:23.631" v="2803" actId="6549"/>
        <pc:sldMkLst>
          <pc:docMk/>
          <pc:sldMk cId="3514981245" sldId="259"/>
        </pc:sldMkLst>
        <pc:spChg chg="add del">
          <ac:chgData name="Holdsclaw, Abigail Grace" userId="f852f75f-22f8-4f49-af52-9b771e6bac62" providerId="ADAL" clId="{4068C4A8-223A-46D4-8B0D-6BE2A53D13DD}" dt="2025-02-06T20:12:30.664" v="2771" actId="478"/>
          <ac:spMkLst>
            <pc:docMk/>
            <pc:sldMk cId="3514981245" sldId="259"/>
            <ac:spMk id="4" creationId="{6C8E06F7-0F56-2423-9B2C-621841458F77}"/>
          </ac:spMkLst>
        </pc:spChg>
        <pc:spChg chg="add del mod">
          <ac:chgData name="Holdsclaw, Abigail Grace" userId="f852f75f-22f8-4f49-af52-9b771e6bac62" providerId="ADAL" clId="{4068C4A8-223A-46D4-8B0D-6BE2A53D13DD}" dt="2025-02-06T20:12:30.664" v="2771" actId="478"/>
          <ac:spMkLst>
            <pc:docMk/>
            <pc:sldMk cId="3514981245" sldId="259"/>
            <ac:spMk id="6" creationId="{33E67F3F-FEBC-2078-2314-EB8E586C0502}"/>
          </ac:spMkLst>
        </pc:spChg>
        <pc:picChg chg="add del mod">
          <ac:chgData name="Holdsclaw, Abigail Grace" userId="f852f75f-22f8-4f49-af52-9b771e6bac62" providerId="ADAL" clId="{4068C4A8-223A-46D4-8B0D-6BE2A53D13DD}" dt="2025-02-06T20:08:11.458" v="2723" actId="478"/>
          <ac:picMkLst>
            <pc:docMk/>
            <pc:sldMk cId="3514981245" sldId="259"/>
            <ac:picMk id="2" creationId="{3AC86F9B-9B84-29F6-BEFD-6407CEDA6BD0}"/>
          </ac:picMkLst>
        </pc:picChg>
        <pc:picChg chg="add mod">
          <ac:chgData name="Holdsclaw, Abigail Grace" userId="f852f75f-22f8-4f49-af52-9b771e6bac62" providerId="ADAL" clId="{4068C4A8-223A-46D4-8B0D-6BE2A53D13DD}" dt="2025-02-06T20:08:11.900" v="2724"/>
          <ac:picMkLst>
            <pc:docMk/>
            <pc:sldMk cId="3514981245" sldId="259"/>
            <ac:picMk id="3" creationId="{DECF674C-B49A-2304-8E70-C97E723C541A}"/>
          </ac:picMkLst>
        </pc:picChg>
        <pc:picChg chg="add mod">
          <ac:chgData name="Holdsclaw, Abigail Grace" userId="f852f75f-22f8-4f49-af52-9b771e6bac62" providerId="ADAL" clId="{4068C4A8-223A-46D4-8B0D-6BE2A53D13DD}" dt="2025-02-06T20:13:08.894" v="2780"/>
          <ac:picMkLst>
            <pc:docMk/>
            <pc:sldMk cId="3514981245" sldId="259"/>
            <ac:picMk id="7" creationId="{1FEA33EB-9CD9-6FC8-11D3-474E7FDAB87F}"/>
          </ac:picMkLst>
        </pc:picChg>
        <pc:picChg chg="mod">
          <ac:chgData name="Holdsclaw, Abigail Grace" userId="f852f75f-22f8-4f49-af52-9b771e6bac62" providerId="ADAL" clId="{4068C4A8-223A-46D4-8B0D-6BE2A53D13DD}" dt="2025-02-06T20:12:37.211" v="2772" actId="1076"/>
          <ac:picMkLst>
            <pc:docMk/>
            <pc:sldMk cId="3514981245" sldId="259"/>
            <ac:picMk id="8" creationId="{6F4E981C-627A-5B56-D42D-F4958BDAA0D2}"/>
          </ac:picMkLst>
        </pc:picChg>
        <pc:picChg chg="add mod">
          <ac:chgData name="Holdsclaw, Abigail Grace" userId="f852f75f-22f8-4f49-af52-9b771e6bac62" providerId="ADAL" clId="{4068C4A8-223A-46D4-8B0D-6BE2A53D13DD}" dt="2025-02-06T20:13:15.939" v="2781"/>
          <ac:picMkLst>
            <pc:docMk/>
            <pc:sldMk cId="3514981245" sldId="259"/>
            <ac:picMk id="9" creationId="{16A67FAE-EE11-D727-A0EB-EB22A7C89EF0}"/>
          </ac:picMkLst>
        </pc:picChg>
        <pc:picChg chg="mod">
          <ac:chgData name="Holdsclaw, Abigail Grace" userId="f852f75f-22f8-4f49-af52-9b771e6bac62" providerId="ADAL" clId="{4068C4A8-223A-46D4-8B0D-6BE2A53D13DD}" dt="2025-02-06T20:14:10.666" v="2802" actId="14100"/>
          <ac:picMkLst>
            <pc:docMk/>
            <pc:sldMk cId="3514981245" sldId="259"/>
            <ac:picMk id="10" creationId="{4F054B70-1330-6403-413A-D2C1C7374DCE}"/>
          </ac:picMkLst>
        </pc:picChg>
      </pc:sldChg>
      <pc:sldChg chg="addSp delSp modSp del mod ord modNotesTx">
        <pc:chgData name="Holdsclaw, Abigail Grace" userId="f852f75f-22f8-4f49-af52-9b771e6bac62" providerId="ADAL" clId="{4068C4A8-223A-46D4-8B0D-6BE2A53D13DD}" dt="2025-02-06T19:50:35.925" v="2311" actId="47"/>
        <pc:sldMkLst>
          <pc:docMk/>
          <pc:sldMk cId="3367534333" sldId="260"/>
        </pc:sldMkLst>
        <pc:spChg chg="mod">
          <ac:chgData name="Holdsclaw, Abigail Grace" userId="f852f75f-22f8-4f49-af52-9b771e6bac62" providerId="ADAL" clId="{4068C4A8-223A-46D4-8B0D-6BE2A53D13DD}" dt="2025-02-05T16:34:37.937" v="795" actId="20577"/>
          <ac:spMkLst>
            <pc:docMk/>
            <pc:sldMk cId="3367534333" sldId="260"/>
            <ac:spMk id="2" creationId="{F9C88549-554F-5544-B2C3-9726876B369A}"/>
          </ac:spMkLst>
        </pc:spChg>
        <pc:spChg chg="add mod">
          <ac:chgData name="Holdsclaw, Abigail Grace" userId="f852f75f-22f8-4f49-af52-9b771e6bac62" providerId="ADAL" clId="{4068C4A8-223A-46D4-8B0D-6BE2A53D13DD}" dt="2025-02-05T16:41:38.607" v="844" actId="20577"/>
          <ac:spMkLst>
            <pc:docMk/>
            <pc:sldMk cId="3367534333" sldId="260"/>
            <ac:spMk id="10" creationId="{709BC6EB-EA11-A4BE-0119-96602DB8D07E}"/>
          </ac:spMkLst>
        </pc:spChg>
        <pc:spChg chg="add del mod">
          <ac:chgData name="Holdsclaw, Abigail Grace" userId="f852f75f-22f8-4f49-af52-9b771e6bac62" providerId="ADAL" clId="{4068C4A8-223A-46D4-8B0D-6BE2A53D13DD}" dt="2025-02-05T16:34:09.634" v="752" actId="478"/>
          <ac:spMkLst>
            <pc:docMk/>
            <pc:sldMk cId="3367534333" sldId="260"/>
            <ac:spMk id="12" creationId="{00D969AE-8EE3-D892-5163-F345AB68C7C5}"/>
          </ac:spMkLst>
        </pc:spChg>
        <pc:graphicFrameChg chg="del mod modGraphic">
          <ac:chgData name="Holdsclaw, Abigail Grace" userId="f852f75f-22f8-4f49-af52-9b771e6bac62" providerId="ADAL" clId="{4068C4A8-223A-46D4-8B0D-6BE2A53D13DD}" dt="2025-02-05T16:34:07.190" v="751" actId="478"/>
          <ac:graphicFrameMkLst>
            <pc:docMk/>
            <pc:sldMk cId="3367534333" sldId="260"/>
            <ac:graphicFrameMk id="9" creationId="{21018C1A-9947-8F1A-B9B4-A9DC319335FB}"/>
          </ac:graphicFrameMkLst>
        </pc:graphicFrameChg>
      </pc:sldChg>
      <pc:sldChg chg="addSp delSp modSp mod modNotesTx">
        <pc:chgData name="Holdsclaw, Abigail Grace" userId="f852f75f-22f8-4f49-af52-9b771e6bac62" providerId="ADAL" clId="{4068C4A8-223A-46D4-8B0D-6BE2A53D13DD}" dt="2025-02-06T21:29:22.313" v="3655" actId="6549"/>
        <pc:sldMkLst>
          <pc:docMk/>
          <pc:sldMk cId="2034432009" sldId="269"/>
        </pc:sldMkLst>
        <pc:spChg chg="add mod">
          <ac:chgData name="Holdsclaw, Abigail Grace" userId="f852f75f-22f8-4f49-af52-9b771e6bac62" providerId="ADAL" clId="{4068C4A8-223A-46D4-8B0D-6BE2A53D13DD}" dt="2025-02-06T20:04:49.426" v="2680"/>
          <ac:spMkLst>
            <pc:docMk/>
            <pc:sldMk cId="2034432009" sldId="269"/>
            <ac:spMk id="4" creationId="{BDA2A735-E1D5-2CD3-0A26-8D99478E31C7}"/>
          </ac:spMkLst>
        </pc:spChg>
        <pc:spChg chg="add mod">
          <ac:chgData name="Holdsclaw, Abigail Grace" userId="f852f75f-22f8-4f49-af52-9b771e6bac62" providerId="ADAL" clId="{4068C4A8-223A-46D4-8B0D-6BE2A53D13DD}" dt="2025-02-06T20:04:49.426" v="2680"/>
          <ac:spMkLst>
            <pc:docMk/>
            <pc:sldMk cId="2034432009" sldId="269"/>
            <ac:spMk id="6" creationId="{3E2636FF-8A98-749B-3E15-3525E89295DC}"/>
          </ac:spMkLst>
        </pc:spChg>
        <pc:grpChg chg="add del mod">
          <ac:chgData name="Holdsclaw, Abigail Grace" userId="f852f75f-22f8-4f49-af52-9b771e6bac62" providerId="ADAL" clId="{4068C4A8-223A-46D4-8B0D-6BE2A53D13DD}" dt="2025-02-06T20:05:03.311" v="2683" actId="21"/>
          <ac:grpSpMkLst>
            <pc:docMk/>
            <pc:sldMk cId="2034432009" sldId="269"/>
            <ac:grpSpMk id="3" creationId="{AFCF2AB2-AB3E-5E03-3C00-AA9CF7EB0BF9}"/>
          </ac:grpSpMkLst>
        </pc:grpChg>
        <pc:picChg chg="mod">
          <ac:chgData name="Holdsclaw, Abigail Grace" userId="f852f75f-22f8-4f49-af52-9b771e6bac62" providerId="ADAL" clId="{4068C4A8-223A-46D4-8B0D-6BE2A53D13DD}" dt="2025-02-06T20:06:48.068" v="2705" actId="1076"/>
          <ac:picMkLst>
            <pc:docMk/>
            <pc:sldMk cId="2034432009" sldId="269"/>
            <ac:picMk id="5" creationId="{0EC95ADA-5C3F-BFF0-1BDC-DF2D9A14B1FE}"/>
          </ac:picMkLst>
        </pc:picChg>
        <pc:picChg chg="add mod">
          <ac:chgData name="Holdsclaw, Abigail Grace" userId="f852f75f-22f8-4f49-af52-9b771e6bac62" providerId="ADAL" clId="{4068C4A8-223A-46D4-8B0D-6BE2A53D13DD}" dt="2025-02-06T20:05:48.644" v="2696" actId="1076"/>
          <ac:picMkLst>
            <pc:docMk/>
            <pc:sldMk cId="2034432009" sldId="269"/>
            <ac:picMk id="7" creationId="{C45854F3-96A9-D276-6F7B-72D8DB0518C2}"/>
          </ac:picMkLst>
        </pc:picChg>
        <pc:picChg chg="add mod">
          <ac:chgData name="Holdsclaw, Abigail Grace" userId="f852f75f-22f8-4f49-af52-9b771e6bac62" providerId="ADAL" clId="{4068C4A8-223A-46D4-8B0D-6BE2A53D13DD}" dt="2025-02-06T20:06:29.437" v="2701" actId="1076"/>
          <ac:picMkLst>
            <pc:docMk/>
            <pc:sldMk cId="2034432009" sldId="269"/>
            <ac:picMk id="8" creationId="{028F8F28-0660-B483-C160-6DE4CF868A9D}"/>
          </ac:picMkLst>
        </pc:picChg>
        <pc:picChg chg="add mod">
          <ac:chgData name="Holdsclaw, Abigail Grace" userId="f852f75f-22f8-4f49-af52-9b771e6bac62" providerId="ADAL" clId="{4068C4A8-223A-46D4-8B0D-6BE2A53D13DD}" dt="2025-02-06T20:08:00.604" v="2718"/>
          <ac:picMkLst>
            <pc:docMk/>
            <pc:sldMk cId="2034432009" sldId="269"/>
            <ac:picMk id="9" creationId="{3FE20785-F7CB-6B8E-BEC9-09C970E127A2}"/>
          </ac:picMkLst>
        </pc:picChg>
        <pc:picChg chg="del mod">
          <ac:chgData name="Holdsclaw, Abigail Grace" userId="f852f75f-22f8-4f49-af52-9b771e6bac62" providerId="ADAL" clId="{4068C4A8-223A-46D4-8B0D-6BE2A53D13DD}" dt="2025-02-06T20:08:00.184" v="2717" actId="478"/>
          <ac:picMkLst>
            <pc:docMk/>
            <pc:sldMk cId="2034432009" sldId="269"/>
            <ac:picMk id="1026" creationId="{C7548B55-6B75-8D36-3E80-6049D578298D}"/>
          </ac:picMkLst>
        </pc:picChg>
      </pc:sldChg>
      <pc:sldChg chg="addSp modSp mod modNotesTx">
        <pc:chgData name="Holdsclaw, Abigail Grace" userId="f852f75f-22f8-4f49-af52-9b771e6bac62" providerId="ADAL" clId="{4068C4A8-223A-46D4-8B0D-6BE2A53D13DD}" dt="2025-02-06T21:29:30.995" v="3658" actId="20577"/>
        <pc:sldMkLst>
          <pc:docMk/>
          <pc:sldMk cId="447949557" sldId="270"/>
        </pc:sldMkLst>
        <pc:spChg chg="mod">
          <ac:chgData name="Holdsclaw, Abigail Grace" userId="f852f75f-22f8-4f49-af52-9b771e6bac62" providerId="ADAL" clId="{4068C4A8-223A-46D4-8B0D-6BE2A53D13DD}" dt="2025-02-06T20:11:30.103" v="2759" actId="1076"/>
          <ac:spMkLst>
            <pc:docMk/>
            <pc:sldMk cId="447949557" sldId="270"/>
            <ac:spMk id="6" creationId="{6724C00E-334C-4A56-90CE-420F5DDA7199}"/>
          </ac:spMkLst>
        </pc:spChg>
        <pc:picChg chg="add mod">
          <ac:chgData name="Holdsclaw, Abigail Grace" userId="f852f75f-22f8-4f49-af52-9b771e6bac62" providerId="ADAL" clId="{4068C4A8-223A-46D4-8B0D-6BE2A53D13DD}" dt="2025-02-06T20:11:33.759" v="2760" actId="1076"/>
          <ac:picMkLst>
            <pc:docMk/>
            <pc:sldMk cId="447949557" sldId="270"/>
            <ac:picMk id="2" creationId="{2BF450C1-5484-DB56-C88C-5D7AFCF46084}"/>
          </ac:picMkLst>
        </pc:picChg>
        <pc:picChg chg="add mod">
          <ac:chgData name="Holdsclaw, Abigail Grace" userId="f852f75f-22f8-4f49-af52-9b771e6bac62" providerId="ADAL" clId="{4068C4A8-223A-46D4-8B0D-6BE2A53D13DD}" dt="2025-02-06T20:11:45.094" v="2762" actId="1076"/>
          <ac:picMkLst>
            <pc:docMk/>
            <pc:sldMk cId="447949557" sldId="270"/>
            <ac:picMk id="4" creationId="{E3BB5FF9-B59F-C155-D9E5-FEF58725C03D}"/>
          </ac:picMkLst>
        </pc:picChg>
      </pc:sldChg>
      <pc:sldChg chg="addSp delSp modSp mod modNotesTx">
        <pc:chgData name="Holdsclaw, Abigail Grace" userId="f852f75f-22f8-4f49-af52-9b771e6bac62" providerId="ADAL" clId="{4068C4A8-223A-46D4-8B0D-6BE2A53D13DD}" dt="2025-02-06T21:29:36.981" v="3659" actId="20577"/>
        <pc:sldMkLst>
          <pc:docMk/>
          <pc:sldMk cId="953719414" sldId="272"/>
        </pc:sldMkLst>
        <pc:picChg chg="add mod">
          <ac:chgData name="Holdsclaw, Abigail Grace" userId="f852f75f-22f8-4f49-af52-9b771e6bac62" providerId="ADAL" clId="{4068C4A8-223A-46D4-8B0D-6BE2A53D13DD}" dt="2025-02-06T20:06:52.330" v="2706"/>
          <ac:picMkLst>
            <pc:docMk/>
            <pc:sldMk cId="953719414" sldId="272"/>
            <ac:picMk id="2" creationId="{AC1DD82A-4981-4C8F-C7B2-7CF07C1E0BB4}"/>
          </ac:picMkLst>
        </pc:picChg>
        <pc:picChg chg="add del mod">
          <ac:chgData name="Holdsclaw, Abigail Grace" userId="f852f75f-22f8-4f49-af52-9b771e6bac62" providerId="ADAL" clId="{4068C4A8-223A-46D4-8B0D-6BE2A53D13DD}" dt="2025-02-06T20:08:04.637" v="2719" actId="478"/>
          <ac:picMkLst>
            <pc:docMk/>
            <pc:sldMk cId="953719414" sldId="272"/>
            <ac:picMk id="4" creationId="{081ACF3C-BFE0-1444-3C2F-0FAA95891325}"/>
          </ac:picMkLst>
        </pc:picChg>
        <pc:picChg chg="add mod">
          <ac:chgData name="Holdsclaw, Abigail Grace" userId="f852f75f-22f8-4f49-af52-9b771e6bac62" providerId="ADAL" clId="{4068C4A8-223A-46D4-8B0D-6BE2A53D13DD}" dt="2025-02-06T20:08:05.041" v="2720"/>
          <ac:picMkLst>
            <pc:docMk/>
            <pc:sldMk cId="953719414" sldId="272"/>
            <ac:picMk id="7" creationId="{8C79543D-8C33-CA6E-6EB6-2AA05177BBDD}"/>
          </ac:picMkLst>
        </pc:picChg>
        <pc:picChg chg="add mod">
          <ac:chgData name="Holdsclaw, Abigail Grace" userId="f852f75f-22f8-4f49-af52-9b771e6bac62" providerId="ADAL" clId="{4068C4A8-223A-46D4-8B0D-6BE2A53D13DD}" dt="2025-02-06T20:11:54.178" v="2763"/>
          <ac:picMkLst>
            <pc:docMk/>
            <pc:sldMk cId="953719414" sldId="272"/>
            <ac:picMk id="8" creationId="{0AC418F2-A9D9-BD82-B391-FA87165A5A84}"/>
          </ac:picMkLst>
        </pc:picChg>
        <pc:picChg chg="add mod">
          <ac:chgData name="Holdsclaw, Abigail Grace" userId="f852f75f-22f8-4f49-af52-9b771e6bac62" providerId="ADAL" clId="{4068C4A8-223A-46D4-8B0D-6BE2A53D13DD}" dt="2025-02-06T20:12:08.232" v="2765" actId="1076"/>
          <ac:picMkLst>
            <pc:docMk/>
            <pc:sldMk cId="953719414" sldId="272"/>
            <ac:picMk id="9" creationId="{0900017A-F8EC-4A2A-A91E-C83CDDA28BE5}"/>
          </ac:picMkLst>
        </pc:picChg>
      </pc:sldChg>
      <pc:sldChg chg="addSp delSp modSp mod modNotesTx">
        <pc:chgData name="Holdsclaw, Abigail Grace" userId="f852f75f-22f8-4f49-af52-9b771e6bac62" providerId="ADAL" clId="{4068C4A8-223A-46D4-8B0D-6BE2A53D13DD}" dt="2025-02-06T20:50:11.195" v="3498" actId="20577"/>
        <pc:sldMkLst>
          <pc:docMk/>
          <pc:sldMk cId="652231725" sldId="273"/>
        </pc:sldMkLst>
        <pc:picChg chg="add del mod">
          <ac:chgData name="Holdsclaw, Abigail Grace" userId="f852f75f-22f8-4f49-af52-9b771e6bac62" providerId="ADAL" clId="{4068C4A8-223A-46D4-8B0D-6BE2A53D13DD}" dt="2025-02-06T20:08:07.599" v="2721" actId="478"/>
          <ac:picMkLst>
            <pc:docMk/>
            <pc:sldMk cId="652231725" sldId="273"/>
            <ac:picMk id="2" creationId="{EFFAF713-492C-53FC-9D57-B1122FD97A89}"/>
          </ac:picMkLst>
        </pc:picChg>
        <pc:picChg chg="add mod">
          <ac:chgData name="Holdsclaw, Abigail Grace" userId="f852f75f-22f8-4f49-af52-9b771e6bac62" providerId="ADAL" clId="{4068C4A8-223A-46D4-8B0D-6BE2A53D13DD}" dt="2025-02-06T20:08:07.992" v="2722"/>
          <ac:picMkLst>
            <pc:docMk/>
            <pc:sldMk cId="652231725" sldId="273"/>
            <ac:picMk id="3" creationId="{36CCA81C-AB10-F431-8E23-0B1808C8681B}"/>
          </ac:picMkLst>
        </pc:picChg>
        <pc:picChg chg="mod">
          <ac:chgData name="Holdsclaw, Abigail Grace" userId="f852f75f-22f8-4f49-af52-9b771e6bac62" providerId="ADAL" clId="{4068C4A8-223A-46D4-8B0D-6BE2A53D13DD}" dt="2025-02-06T17:53:07.617" v="2061" actId="1076"/>
          <ac:picMkLst>
            <pc:docMk/>
            <pc:sldMk cId="652231725" sldId="273"/>
            <ac:picMk id="4" creationId="{2E177AA6-C7C5-B488-95B8-1AD9FB8137EF}"/>
          </ac:picMkLst>
        </pc:picChg>
        <pc:picChg chg="add mod">
          <ac:chgData name="Holdsclaw, Abigail Grace" userId="f852f75f-22f8-4f49-af52-9b771e6bac62" providerId="ADAL" clId="{4068C4A8-223A-46D4-8B0D-6BE2A53D13DD}" dt="2025-02-06T20:12:56.286" v="2778"/>
          <ac:picMkLst>
            <pc:docMk/>
            <pc:sldMk cId="652231725" sldId="273"/>
            <ac:picMk id="7" creationId="{454955C4-F4D3-FCF0-3EAE-8CDF8BE0A488}"/>
          </ac:picMkLst>
        </pc:picChg>
        <pc:picChg chg="add mod">
          <ac:chgData name="Holdsclaw, Abigail Grace" userId="f852f75f-22f8-4f49-af52-9b771e6bac62" providerId="ADAL" clId="{4068C4A8-223A-46D4-8B0D-6BE2A53D13DD}" dt="2025-02-06T20:13:02.149" v="2779"/>
          <ac:picMkLst>
            <pc:docMk/>
            <pc:sldMk cId="652231725" sldId="273"/>
            <ac:picMk id="8" creationId="{30681733-60EE-AC8A-F1F5-FFDEC35C50A6}"/>
          </ac:picMkLst>
        </pc:picChg>
      </pc:sldChg>
      <pc:sldChg chg="del">
        <pc:chgData name="Holdsclaw, Abigail Grace" userId="f852f75f-22f8-4f49-af52-9b771e6bac62" providerId="ADAL" clId="{4068C4A8-223A-46D4-8B0D-6BE2A53D13DD}" dt="2025-02-06T17:15:21.644" v="1081" actId="47"/>
        <pc:sldMkLst>
          <pc:docMk/>
          <pc:sldMk cId="4135269547" sldId="275"/>
        </pc:sldMkLst>
      </pc:sldChg>
      <pc:sldChg chg="addSp delSp modSp mod modNotesTx">
        <pc:chgData name="Holdsclaw, Abigail Grace" userId="f852f75f-22f8-4f49-af52-9b771e6bac62" providerId="ADAL" clId="{4068C4A8-223A-46D4-8B0D-6BE2A53D13DD}" dt="2025-02-06T20:38:41.608" v="3449" actId="20577"/>
        <pc:sldMkLst>
          <pc:docMk/>
          <pc:sldMk cId="2541859808" sldId="277"/>
        </pc:sldMkLst>
        <pc:spChg chg="mod">
          <ac:chgData name="Holdsclaw, Abigail Grace" userId="f852f75f-22f8-4f49-af52-9b771e6bac62" providerId="ADAL" clId="{4068C4A8-223A-46D4-8B0D-6BE2A53D13DD}" dt="2025-02-05T16:35:01.675" v="800" actId="404"/>
          <ac:spMkLst>
            <pc:docMk/>
            <pc:sldMk cId="2541859808" sldId="277"/>
            <ac:spMk id="2" creationId="{64E7F93B-D7F0-EF5C-9832-74245AD16E4B}"/>
          </ac:spMkLst>
        </pc:spChg>
        <pc:spChg chg="add mod topLvl">
          <ac:chgData name="Holdsclaw, Abigail Grace" userId="f852f75f-22f8-4f49-af52-9b771e6bac62" providerId="ADAL" clId="{4068C4A8-223A-46D4-8B0D-6BE2A53D13DD}" dt="2025-02-06T20:32:46.629" v="3323" actId="21"/>
          <ac:spMkLst>
            <pc:docMk/>
            <pc:sldMk cId="2541859808" sldId="277"/>
            <ac:spMk id="4" creationId="{75366663-6C39-8DDB-3C29-65AA4130257A}"/>
          </ac:spMkLst>
        </pc:spChg>
        <pc:spChg chg="add del mod topLvl">
          <ac:chgData name="Holdsclaw, Abigail Grace" userId="f852f75f-22f8-4f49-af52-9b771e6bac62" providerId="ADAL" clId="{4068C4A8-223A-46D4-8B0D-6BE2A53D13DD}" dt="2025-02-06T20:32:46.629" v="3323" actId="21"/>
          <ac:spMkLst>
            <pc:docMk/>
            <pc:sldMk cId="2541859808" sldId="277"/>
            <ac:spMk id="5" creationId="{D81E99D3-0BE5-FF9D-44D8-F538F8D38B2D}"/>
          </ac:spMkLst>
        </pc:spChg>
        <pc:spChg chg="add mod">
          <ac:chgData name="Holdsclaw, Abigail Grace" userId="f852f75f-22f8-4f49-af52-9b771e6bac62" providerId="ADAL" clId="{4068C4A8-223A-46D4-8B0D-6BE2A53D13DD}" dt="2025-02-06T20:32:38.697" v="3321"/>
          <ac:spMkLst>
            <pc:docMk/>
            <pc:sldMk cId="2541859808" sldId="277"/>
            <ac:spMk id="6" creationId="{FA6E5C51-8A62-6CCB-4987-2EBDB7D36864}"/>
          </ac:spMkLst>
        </pc:spChg>
        <pc:grpChg chg="add del mod">
          <ac:chgData name="Holdsclaw, Abigail Grace" userId="f852f75f-22f8-4f49-af52-9b771e6bac62" providerId="ADAL" clId="{4068C4A8-223A-46D4-8B0D-6BE2A53D13DD}" dt="2025-02-06T20:32:54.316" v="3324" actId="21"/>
          <ac:grpSpMkLst>
            <pc:docMk/>
            <pc:sldMk cId="2541859808" sldId="277"/>
            <ac:grpSpMk id="3" creationId="{201FBE16-74C7-50A7-2947-45651F70B8D7}"/>
          </ac:grpSpMkLst>
        </pc:grpChg>
        <pc:picChg chg="add mod">
          <ac:chgData name="Holdsclaw, Abigail Grace" userId="f852f75f-22f8-4f49-af52-9b771e6bac62" providerId="ADAL" clId="{4068C4A8-223A-46D4-8B0D-6BE2A53D13DD}" dt="2025-02-06T20:33:34.641" v="3334" actId="1076"/>
          <ac:picMkLst>
            <pc:docMk/>
            <pc:sldMk cId="2541859808" sldId="277"/>
            <ac:picMk id="7" creationId="{F1F242F0-75EE-87E2-E5B2-707B01A36905}"/>
          </ac:picMkLst>
        </pc:picChg>
        <pc:picChg chg="add mod">
          <ac:chgData name="Holdsclaw, Abigail Grace" userId="f852f75f-22f8-4f49-af52-9b771e6bac62" providerId="ADAL" clId="{4068C4A8-223A-46D4-8B0D-6BE2A53D13DD}" dt="2025-02-06T20:33:29.869" v="3333"/>
          <ac:picMkLst>
            <pc:docMk/>
            <pc:sldMk cId="2541859808" sldId="277"/>
            <ac:picMk id="8" creationId="{A1567B87-337B-7D77-FA65-1CF88130C973}"/>
          </ac:picMkLst>
        </pc:picChg>
      </pc:sldChg>
      <pc:sldChg chg="modSp mod modNotesTx">
        <pc:chgData name="Holdsclaw, Abigail Grace" userId="f852f75f-22f8-4f49-af52-9b771e6bac62" providerId="ADAL" clId="{4068C4A8-223A-46D4-8B0D-6BE2A53D13DD}" dt="2025-02-06T21:31:26.520" v="3674" actId="20577"/>
        <pc:sldMkLst>
          <pc:docMk/>
          <pc:sldMk cId="3995654865" sldId="278"/>
        </pc:sldMkLst>
        <pc:spChg chg="mod">
          <ac:chgData name="Holdsclaw, Abigail Grace" userId="f852f75f-22f8-4f49-af52-9b771e6bac62" providerId="ADAL" clId="{4068C4A8-223A-46D4-8B0D-6BE2A53D13DD}" dt="2025-02-06T20:10:55.194" v="2754" actId="207"/>
          <ac:spMkLst>
            <pc:docMk/>
            <pc:sldMk cId="3995654865" sldId="278"/>
            <ac:spMk id="3" creationId="{F8D6A868-7674-3048-93A6-CA59C5426265}"/>
          </ac:spMkLst>
        </pc:spChg>
      </pc:sldChg>
      <pc:sldChg chg="addSp modSp del mod modNotesTx">
        <pc:chgData name="Holdsclaw, Abigail Grace" userId="f852f75f-22f8-4f49-af52-9b771e6bac62" providerId="ADAL" clId="{4068C4A8-223A-46D4-8B0D-6BE2A53D13DD}" dt="2025-02-06T20:30:00.866" v="3256" actId="47"/>
        <pc:sldMkLst>
          <pc:docMk/>
          <pc:sldMk cId="3821029201" sldId="279"/>
        </pc:sldMkLst>
        <pc:spChg chg="mod">
          <ac:chgData name="Holdsclaw, Abigail Grace" userId="f852f75f-22f8-4f49-af52-9b771e6bac62" providerId="ADAL" clId="{4068C4A8-223A-46D4-8B0D-6BE2A53D13DD}" dt="2025-02-06T17:51:23.877" v="1930" actId="20577"/>
          <ac:spMkLst>
            <pc:docMk/>
            <pc:sldMk cId="3821029201" sldId="279"/>
            <ac:spMk id="2" creationId="{60C792FA-05A6-05B8-FA0E-51C7CC3E292E}"/>
          </ac:spMkLst>
        </pc:spChg>
        <pc:spChg chg="add mod">
          <ac:chgData name="Holdsclaw, Abigail Grace" userId="f852f75f-22f8-4f49-af52-9b771e6bac62" providerId="ADAL" clId="{4068C4A8-223A-46D4-8B0D-6BE2A53D13DD}" dt="2025-02-05T16:32:50.819" v="710" actId="1582"/>
          <ac:spMkLst>
            <pc:docMk/>
            <pc:sldMk cId="3821029201" sldId="279"/>
            <ac:spMk id="3" creationId="{F19DE497-62FD-E465-A709-65E84F8E8EFA}"/>
          </ac:spMkLst>
        </pc:spChg>
        <pc:spChg chg="add mod">
          <ac:chgData name="Holdsclaw, Abigail Grace" userId="f852f75f-22f8-4f49-af52-9b771e6bac62" providerId="ADAL" clId="{4068C4A8-223A-46D4-8B0D-6BE2A53D13DD}" dt="2025-02-05T16:32:45.817" v="709" actId="1582"/>
          <ac:spMkLst>
            <pc:docMk/>
            <pc:sldMk cId="3821029201" sldId="279"/>
            <ac:spMk id="4" creationId="{99F00835-C80B-79EC-6C6E-58753A105760}"/>
          </ac:spMkLst>
        </pc:spChg>
        <pc:picChg chg="add mod">
          <ac:chgData name="Holdsclaw, Abigail Grace" userId="f852f75f-22f8-4f49-af52-9b771e6bac62" providerId="ADAL" clId="{4068C4A8-223A-46D4-8B0D-6BE2A53D13DD}" dt="2025-02-06T20:09:46.408" v="2739"/>
          <ac:picMkLst>
            <pc:docMk/>
            <pc:sldMk cId="3821029201" sldId="279"/>
            <ac:picMk id="5" creationId="{147930E3-5025-AC28-0849-0AA9D00C0FAE}"/>
          </ac:picMkLst>
        </pc:picChg>
      </pc:sldChg>
      <pc:sldChg chg="addSp delSp modSp del mod modNotesTx">
        <pc:chgData name="Holdsclaw, Abigail Grace" userId="f852f75f-22f8-4f49-af52-9b771e6bac62" providerId="ADAL" clId="{4068C4A8-223A-46D4-8B0D-6BE2A53D13DD}" dt="2025-02-06T20:31:38.259" v="3312" actId="47"/>
        <pc:sldMkLst>
          <pc:docMk/>
          <pc:sldMk cId="4246045932" sldId="280"/>
        </pc:sldMkLst>
        <pc:spChg chg="add del mod">
          <ac:chgData name="Holdsclaw, Abigail Grace" userId="f852f75f-22f8-4f49-af52-9b771e6bac62" providerId="ADAL" clId="{4068C4A8-223A-46D4-8B0D-6BE2A53D13DD}" dt="2025-02-06T17:16:34.678" v="1182" actId="478"/>
          <ac:spMkLst>
            <pc:docMk/>
            <pc:sldMk cId="4246045932" sldId="280"/>
            <ac:spMk id="3" creationId="{B9AB2768-AB20-0F73-CFFB-DB538812D62A}"/>
          </ac:spMkLst>
        </pc:spChg>
        <pc:spChg chg="add mod">
          <ac:chgData name="Holdsclaw, Abigail Grace" userId="f852f75f-22f8-4f49-af52-9b771e6bac62" providerId="ADAL" clId="{4068C4A8-223A-46D4-8B0D-6BE2A53D13DD}" dt="2025-02-06T17:15:29.875" v="1083"/>
          <ac:spMkLst>
            <pc:docMk/>
            <pc:sldMk cId="4246045932" sldId="280"/>
            <ac:spMk id="5" creationId="{7EC34D4C-4FE6-A8FD-D195-2AB695E21786}"/>
          </ac:spMkLst>
        </pc:spChg>
        <pc:spChg chg="add mod">
          <ac:chgData name="Holdsclaw, Abigail Grace" userId="f852f75f-22f8-4f49-af52-9b771e6bac62" providerId="ADAL" clId="{4068C4A8-223A-46D4-8B0D-6BE2A53D13DD}" dt="2025-02-06T17:15:29.875" v="1083"/>
          <ac:spMkLst>
            <pc:docMk/>
            <pc:sldMk cId="4246045932" sldId="280"/>
            <ac:spMk id="6" creationId="{205A166C-BF4B-8102-4945-410C55A54573}"/>
          </ac:spMkLst>
        </pc:spChg>
        <pc:spChg chg="add mod">
          <ac:chgData name="Holdsclaw, Abigail Grace" userId="f852f75f-22f8-4f49-af52-9b771e6bac62" providerId="ADAL" clId="{4068C4A8-223A-46D4-8B0D-6BE2A53D13DD}" dt="2025-02-06T17:17:07.767" v="1209" actId="1076"/>
          <ac:spMkLst>
            <pc:docMk/>
            <pc:sldMk cId="4246045932" sldId="280"/>
            <ac:spMk id="8" creationId="{2DD9334C-3945-8174-78FE-9DC852970B8B}"/>
          </ac:spMkLst>
        </pc:spChg>
        <pc:spChg chg="add del mod">
          <ac:chgData name="Holdsclaw, Abigail Grace" userId="f852f75f-22f8-4f49-af52-9b771e6bac62" providerId="ADAL" clId="{4068C4A8-223A-46D4-8B0D-6BE2A53D13DD}" dt="2025-02-06T20:04:26.920" v="2678" actId="478"/>
          <ac:spMkLst>
            <pc:docMk/>
            <pc:sldMk cId="4246045932" sldId="280"/>
            <ac:spMk id="9" creationId="{2F4E364B-C7CE-F205-938D-68F49E820AEA}"/>
          </ac:spMkLst>
        </pc:spChg>
        <pc:spChg chg="add mod">
          <ac:chgData name="Holdsclaw, Abigail Grace" userId="f852f75f-22f8-4f49-af52-9b771e6bac62" providerId="ADAL" clId="{4068C4A8-223A-46D4-8B0D-6BE2A53D13DD}" dt="2025-02-06T17:17:19.322" v="1211"/>
          <ac:spMkLst>
            <pc:docMk/>
            <pc:sldMk cId="4246045932" sldId="280"/>
            <ac:spMk id="10" creationId="{A6B93F59-1F9A-E8EB-A23F-DEE3935C266E}"/>
          </ac:spMkLst>
        </pc:spChg>
        <pc:spChg chg="add del mod">
          <ac:chgData name="Holdsclaw, Abigail Grace" userId="f852f75f-22f8-4f49-af52-9b771e6bac62" providerId="ADAL" clId="{4068C4A8-223A-46D4-8B0D-6BE2A53D13DD}" dt="2025-02-06T20:04:29.500" v="2679" actId="478"/>
          <ac:spMkLst>
            <pc:docMk/>
            <pc:sldMk cId="4246045932" sldId="280"/>
            <ac:spMk id="11" creationId="{E6216C7C-8EC1-5E64-0DE3-C3EC43FBEB16}"/>
          </ac:spMkLst>
        </pc:spChg>
        <pc:grpChg chg="add mod">
          <ac:chgData name="Holdsclaw, Abigail Grace" userId="f852f75f-22f8-4f49-af52-9b771e6bac62" providerId="ADAL" clId="{4068C4A8-223A-46D4-8B0D-6BE2A53D13DD}" dt="2025-02-06T17:15:29.875" v="1083"/>
          <ac:grpSpMkLst>
            <pc:docMk/>
            <pc:sldMk cId="4246045932" sldId="280"/>
            <ac:grpSpMk id="4" creationId="{C550135D-4035-041F-EF09-44381B2F6F65}"/>
          </ac:grpSpMkLst>
        </pc:grpChg>
        <pc:graphicFrameChg chg="add mod">
          <ac:chgData name="Holdsclaw, Abigail Grace" userId="f852f75f-22f8-4f49-af52-9b771e6bac62" providerId="ADAL" clId="{4068C4A8-223A-46D4-8B0D-6BE2A53D13DD}" dt="2025-02-06T17:17:04.218" v="1208" actId="1076"/>
          <ac:graphicFrameMkLst>
            <pc:docMk/>
            <pc:sldMk cId="4246045932" sldId="280"/>
            <ac:graphicFrameMk id="7" creationId="{4385CDA7-61CD-F926-5A88-5AD2BD1DE060}"/>
          </ac:graphicFrameMkLst>
        </pc:graphicFrameChg>
        <pc:picChg chg="add mod">
          <ac:chgData name="Holdsclaw, Abigail Grace" userId="f852f75f-22f8-4f49-af52-9b771e6bac62" providerId="ADAL" clId="{4068C4A8-223A-46D4-8B0D-6BE2A53D13DD}" dt="2025-02-06T20:09:48.843" v="2740"/>
          <ac:picMkLst>
            <pc:docMk/>
            <pc:sldMk cId="4246045932" sldId="280"/>
            <ac:picMk id="12" creationId="{33831BFD-4348-B9F1-DB42-BCE7A5BF8F40}"/>
          </ac:picMkLst>
        </pc:picChg>
      </pc:sldChg>
      <pc:sldChg chg="addSp modSp add del mod modNotesTx">
        <pc:chgData name="Holdsclaw, Abigail Grace" userId="f852f75f-22f8-4f49-af52-9b771e6bac62" providerId="ADAL" clId="{4068C4A8-223A-46D4-8B0D-6BE2A53D13DD}" dt="2025-02-06T20:29:04.022" v="3215" actId="47"/>
        <pc:sldMkLst>
          <pc:docMk/>
          <pc:sldMk cId="1135372876" sldId="281"/>
        </pc:sldMkLst>
        <pc:spChg chg="mod">
          <ac:chgData name="Holdsclaw, Abigail Grace" userId="f852f75f-22f8-4f49-af52-9b771e6bac62" providerId="ADAL" clId="{4068C4A8-223A-46D4-8B0D-6BE2A53D13DD}" dt="2025-02-06T17:51:27.292" v="1933" actId="20577"/>
          <ac:spMkLst>
            <pc:docMk/>
            <pc:sldMk cId="1135372876" sldId="281"/>
            <ac:spMk id="2" creationId="{50C224EB-3EE9-15F6-1784-63F4C8D60261}"/>
          </ac:spMkLst>
        </pc:spChg>
        <pc:spChg chg="add mod">
          <ac:chgData name="Holdsclaw, Abigail Grace" userId="f852f75f-22f8-4f49-af52-9b771e6bac62" providerId="ADAL" clId="{4068C4A8-223A-46D4-8B0D-6BE2A53D13DD}" dt="2025-02-06T20:09:42.625" v="2738" actId="208"/>
          <ac:spMkLst>
            <pc:docMk/>
            <pc:sldMk cId="1135372876" sldId="281"/>
            <ac:spMk id="3" creationId="{F876D91B-F094-56B1-A246-47C456C308BC}"/>
          </ac:spMkLst>
        </pc:spChg>
        <pc:spChg chg="add mod">
          <ac:chgData name="Holdsclaw, Abigail Grace" userId="f852f75f-22f8-4f49-af52-9b771e6bac62" providerId="ADAL" clId="{4068C4A8-223A-46D4-8B0D-6BE2A53D13DD}" dt="2025-02-06T20:09:30.466" v="2735" actId="207"/>
          <ac:spMkLst>
            <pc:docMk/>
            <pc:sldMk cId="1135372876" sldId="281"/>
            <ac:spMk id="4" creationId="{5A424745-3691-8165-BA98-1F9ED14FA62C}"/>
          </ac:spMkLst>
        </pc:spChg>
        <pc:picChg chg="add mod">
          <ac:chgData name="Holdsclaw, Abigail Grace" userId="f852f75f-22f8-4f49-af52-9b771e6bac62" providerId="ADAL" clId="{4068C4A8-223A-46D4-8B0D-6BE2A53D13DD}" dt="2025-02-06T20:09:21.720" v="2733"/>
          <ac:picMkLst>
            <pc:docMk/>
            <pc:sldMk cId="1135372876" sldId="281"/>
            <ac:picMk id="5" creationId="{9504AF27-F730-E869-E788-797B7502CC3B}"/>
          </ac:picMkLst>
        </pc:picChg>
      </pc:sldChg>
      <pc:sldChg chg="addSp delSp modSp add mod modNotesTx">
        <pc:chgData name="Holdsclaw, Abigail Grace" userId="f852f75f-22f8-4f49-af52-9b771e6bac62" providerId="ADAL" clId="{4068C4A8-223A-46D4-8B0D-6BE2A53D13DD}" dt="2025-02-06T21:20:01.781" v="3613" actId="5793"/>
        <pc:sldMkLst>
          <pc:docMk/>
          <pc:sldMk cId="115888252" sldId="282"/>
        </pc:sldMkLst>
        <pc:spChg chg="del mod">
          <ac:chgData name="Holdsclaw, Abigail Grace" userId="f852f75f-22f8-4f49-af52-9b771e6bac62" providerId="ADAL" clId="{4068C4A8-223A-46D4-8B0D-6BE2A53D13DD}" dt="2025-02-06T20:25:27.895" v="3129" actId="478"/>
          <ac:spMkLst>
            <pc:docMk/>
            <pc:sldMk cId="115888252" sldId="282"/>
            <ac:spMk id="2" creationId="{4B8D0A2B-FAA6-972D-88A9-FDAF32B4504C}"/>
          </ac:spMkLst>
        </pc:spChg>
        <pc:spChg chg="add mod">
          <ac:chgData name="Holdsclaw, Abigail Grace" userId="f852f75f-22f8-4f49-af52-9b771e6bac62" providerId="ADAL" clId="{4068C4A8-223A-46D4-8B0D-6BE2A53D13DD}" dt="2025-02-06T21:06:08.502" v="3522" actId="20577"/>
          <ac:spMkLst>
            <pc:docMk/>
            <pc:sldMk cId="115888252" sldId="282"/>
            <ac:spMk id="5" creationId="{9C43BB6A-81C5-0EC8-1BAC-4F729F1A01D8}"/>
          </ac:spMkLst>
        </pc:spChg>
        <pc:spChg chg="add mod">
          <ac:chgData name="Holdsclaw, Abigail Grace" userId="f852f75f-22f8-4f49-af52-9b771e6bac62" providerId="ADAL" clId="{4068C4A8-223A-46D4-8B0D-6BE2A53D13DD}" dt="2025-02-06T20:25:47.794" v="3162"/>
          <ac:spMkLst>
            <pc:docMk/>
            <pc:sldMk cId="115888252" sldId="282"/>
            <ac:spMk id="7" creationId="{A3B8260E-9FB0-C55F-343A-B5571F7A8F15}"/>
          </ac:spMkLst>
        </pc:spChg>
        <pc:spChg chg="add mod">
          <ac:chgData name="Holdsclaw, Abigail Grace" userId="f852f75f-22f8-4f49-af52-9b771e6bac62" providerId="ADAL" clId="{4068C4A8-223A-46D4-8B0D-6BE2A53D13DD}" dt="2025-02-06T20:25:47.794" v="3162"/>
          <ac:spMkLst>
            <pc:docMk/>
            <pc:sldMk cId="115888252" sldId="282"/>
            <ac:spMk id="8" creationId="{D9EE7E93-4D22-FB08-5284-FB00334BECB2}"/>
          </ac:spMkLst>
        </pc:spChg>
        <pc:spChg chg="mod">
          <ac:chgData name="Holdsclaw, Abigail Grace" userId="f852f75f-22f8-4f49-af52-9b771e6bac62" providerId="ADAL" clId="{4068C4A8-223A-46D4-8B0D-6BE2A53D13DD}" dt="2025-02-06T20:26:41.058" v="3172" actId="1076"/>
          <ac:spMkLst>
            <pc:docMk/>
            <pc:sldMk cId="115888252" sldId="282"/>
            <ac:spMk id="10" creationId="{447D3F9A-A8F0-C8B2-E565-0F67F11436A8}"/>
          </ac:spMkLst>
        </pc:spChg>
        <pc:grpChg chg="add del mod">
          <ac:chgData name="Holdsclaw, Abigail Grace" userId="f852f75f-22f8-4f49-af52-9b771e6bac62" providerId="ADAL" clId="{4068C4A8-223A-46D4-8B0D-6BE2A53D13DD}" dt="2025-02-06T20:26:03.876" v="3166" actId="478"/>
          <ac:grpSpMkLst>
            <pc:docMk/>
            <pc:sldMk cId="115888252" sldId="282"/>
            <ac:grpSpMk id="6" creationId="{CC0B3CF5-2596-EE36-D395-7EE864D12CE2}"/>
          </ac:grpSpMkLst>
        </pc:grpChg>
        <pc:graphicFrameChg chg="mod">
          <ac:chgData name="Holdsclaw, Abigail Grace" userId="f852f75f-22f8-4f49-af52-9b771e6bac62" providerId="ADAL" clId="{4068C4A8-223A-46D4-8B0D-6BE2A53D13DD}" dt="2025-02-06T21:18:37.924" v="3605" actId="20577"/>
          <ac:graphicFrameMkLst>
            <pc:docMk/>
            <pc:sldMk cId="115888252" sldId="282"/>
            <ac:graphicFrameMk id="9" creationId="{BE8B47F8-8E16-90C6-3104-D809C3FEB658}"/>
          </ac:graphicFrameMkLst>
        </pc:graphicFrameChg>
        <pc:picChg chg="add mod">
          <ac:chgData name="Holdsclaw, Abigail Grace" userId="f852f75f-22f8-4f49-af52-9b771e6bac62" providerId="ADAL" clId="{4068C4A8-223A-46D4-8B0D-6BE2A53D13DD}" dt="2025-02-06T20:09:09.794" v="2729"/>
          <ac:picMkLst>
            <pc:docMk/>
            <pc:sldMk cId="115888252" sldId="282"/>
            <ac:picMk id="3" creationId="{A0B3F891-6D19-FFFC-F101-37A190705127}"/>
          </ac:picMkLst>
        </pc:picChg>
        <pc:picChg chg="add mod">
          <ac:chgData name="Holdsclaw, Abigail Grace" userId="f852f75f-22f8-4f49-af52-9b771e6bac62" providerId="ADAL" clId="{4068C4A8-223A-46D4-8B0D-6BE2A53D13DD}" dt="2025-02-06T20:26:31.164" v="3171" actId="1076"/>
          <ac:picMkLst>
            <pc:docMk/>
            <pc:sldMk cId="115888252" sldId="282"/>
            <ac:picMk id="11" creationId="{94090E15-F259-9E83-BBCC-382E69BA44F9}"/>
          </ac:picMkLst>
        </pc:picChg>
        <pc:picChg chg="add mod">
          <ac:chgData name="Holdsclaw, Abigail Grace" userId="f852f75f-22f8-4f49-af52-9b771e6bac62" providerId="ADAL" clId="{4068C4A8-223A-46D4-8B0D-6BE2A53D13DD}" dt="2025-02-06T20:26:48.764" v="3174"/>
          <ac:picMkLst>
            <pc:docMk/>
            <pc:sldMk cId="115888252" sldId="282"/>
            <ac:picMk id="12" creationId="{3D59CC4E-DA9C-FC17-7D61-D877A832F9FC}"/>
          </ac:picMkLst>
        </pc:picChg>
      </pc:sldChg>
      <pc:sldChg chg="add del">
        <pc:chgData name="Holdsclaw, Abigail Grace" userId="f852f75f-22f8-4f49-af52-9b771e6bac62" providerId="ADAL" clId="{4068C4A8-223A-46D4-8B0D-6BE2A53D13DD}" dt="2025-02-05T16:34:25.296" v="754"/>
        <pc:sldMkLst>
          <pc:docMk/>
          <pc:sldMk cId="87035159" sldId="283"/>
        </pc:sldMkLst>
      </pc:sldChg>
      <pc:sldChg chg="addSp modSp add del mod modNotesTx">
        <pc:chgData name="Holdsclaw, Abigail Grace" userId="f852f75f-22f8-4f49-af52-9b771e6bac62" providerId="ADAL" clId="{4068C4A8-223A-46D4-8B0D-6BE2A53D13DD}" dt="2025-02-06T20:24:30.076" v="3126" actId="47"/>
        <pc:sldMkLst>
          <pc:docMk/>
          <pc:sldMk cId="3451526953" sldId="283"/>
        </pc:sldMkLst>
        <pc:spChg chg="mod">
          <ac:chgData name="Holdsclaw, Abigail Grace" userId="f852f75f-22f8-4f49-af52-9b771e6bac62" providerId="ADAL" clId="{4068C4A8-223A-46D4-8B0D-6BE2A53D13DD}" dt="2025-02-05T16:41:17.399" v="803" actId="20577"/>
          <ac:spMkLst>
            <pc:docMk/>
            <pc:sldMk cId="3451526953" sldId="283"/>
            <ac:spMk id="2" creationId="{04D8DB57-6A58-FF44-A66E-B4BE7CF359E3}"/>
          </ac:spMkLst>
        </pc:spChg>
        <pc:spChg chg="mod">
          <ac:chgData name="Holdsclaw, Abigail Grace" userId="f852f75f-22f8-4f49-af52-9b771e6bac62" providerId="ADAL" clId="{4068C4A8-223A-46D4-8B0D-6BE2A53D13DD}" dt="2025-02-06T17:51:13.747" v="1927" actId="1076"/>
          <ac:spMkLst>
            <pc:docMk/>
            <pc:sldMk cId="3451526953" sldId="283"/>
            <ac:spMk id="10" creationId="{8C5FA1CF-A76B-A770-8C1B-1E1A9C3D74D4}"/>
          </ac:spMkLst>
        </pc:spChg>
        <pc:picChg chg="add mod">
          <ac:chgData name="Holdsclaw, Abigail Grace" userId="f852f75f-22f8-4f49-af52-9b771e6bac62" providerId="ADAL" clId="{4068C4A8-223A-46D4-8B0D-6BE2A53D13DD}" dt="2025-02-06T20:09:06.539" v="2728"/>
          <ac:picMkLst>
            <pc:docMk/>
            <pc:sldMk cId="3451526953" sldId="283"/>
            <ac:picMk id="3" creationId="{556621F6-89DA-E920-A0E4-4C26E10531AE}"/>
          </ac:picMkLst>
        </pc:picChg>
      </pc:sldChg>
      <pc:sldChg chg="addSp delSp modSp add mod modNotesTx">
        <pc:chgData name="Holdsclaw, Abigail Grace" userId="f852f75f-22f8-4f49-af52-9b771e6bac62" providerId="ADAL" clId="{4068C4A8-223A-46D4-8B0D-6BE2A53D13DD}" dt="2025-02-06T21:30:06.056" v="3662" actId="20577"/>
        <pc:sldMkLst>
          <pc:docMk/>
          <pc:sldMk cId="2414336277" sldId="284"/>
        </pc:sldMkLst>
        <pc:spChg chg="del mod">
          <ac:chgData name="Holdsclaw, Abigail Grace" userId="f852f75f-22f8-4f49-af52-9b771e6bac62" providerId="ADAL" clId="{4068C4A8-223A-46D4-8B0D-6BE2A53D13DD}" dt="2025-02-06T20:19:41.437" v="3013" actId="478"/>
          <ac:spMkLst>
            <pc:docMk/>
            <pc:sldMk cId="2414336277" sldId="284"/>
            <ac:spMk id="2" creationId="{9ABBF496-CC1E-E5BF-A25B-929B44A48400}"/>
          </ac:spMkLst>
        </pc:spChg>
        <pc:spChg chg="add mod">
          <ac:chgData name="Holdsclaw, Abigail Grace" userId="f852f75f-22f8-4f49-af52-9b771e6bac62" providerId="ADAL" clId="{4068C4A8-223A-46D4-8B0D-6BE2A53D13DD}" dt="2025-02-06T20:21:30.398" v="3059" actId="1076"/>
          <ac:spMkLst>
            <pc:docMk/>
            <pc:sldMk cId="2414336277" sldId="284"/>
            <ac:spMk id="3" creationId="{0390DE80-E9C5-387C-7B3A-E32A81C860DE}"/>
          </ac:spMkLst>
        </pc:spChg>
        <pc:spChg chg="add mod">
          <ac:chgData name="Holdsclaw, Abigail Grace" userId="f852f75f-22f8-4f49-af52-9b771e6bac62" providerId="ADAL" clId="{4068C4A8-223A-46D4-8B0D-6BE2A53D13DD}" dt="2025-02-06T20:17:28.343" v="2948"/>
          <ac:spMkLst>
            <pc:docMk/>
            <pc:sldMk cId="2414336277" sldId="284"/>
            <ac:spMk id="7" creationId="{D5E1FEF8-5A2F-BE44-1C7E-1095D0BCE2B6}"/>
          </ac:spMkLst>
        </pc:spChg>
        <pc:spChg chg="add mod">
          <ac:chgData name="Holdsclaw, Abigail Grace" userId="f852f75f-22f8-4f49-af52-9b771e6bac62" providerId="ADAL" clId="{4068C4A8-223A-46D4-8B0D-6BE2A53D13DD}" dt="2025-02-06T20:17:28.343" v="2948"/>
          <ac:spMkLst>
            <pc:docMk/>
            <pc:sldMk cId="2414336277" sldId="284"/>
            <ac:spMk id="8" creationId="{372E146F-78EC-D588-808B-0B485AEF5B71}"/>
          </ac:spMkLst>
        </pc:spChg>
        <pc:spChg chg="del mod">
          <ac:chgData name="Holdsclaw, Abigail Grace" userId="f852f75f-22f8-4f49-af52-9b771e6bac62" providerId="ADAL" clId="{4068C4A8-223A-46D4-8B0D-6BE2A53D13DD}" dt="2025-02-06T20:19:34.054" v="3011" actId="478"/>
          <ac:spMkLst>
            <pc:docMk/>
            <pc:sldMk cId="2414336277" sldId="284"/>
            <ac:spMk id="10" creationId="{DCAC1393-0699-6CCB-406D-9D3CEB0D0C35}"/>
          </ac:spMkLst>
        </pc:spChg>
        <pc:spChg chg="add del">
          <ac:chgData name="Holdsclaw, Abigail Grace" userId="f852f75f-22f8-4f49-af52-9b771e6bac62" providerId="ADAL" clId="{4068C4A8-223A-46D4-8B0D-6BE2A53D13DD}" dt="2025-02-06T20:17:35.205" v="2951" actId="22"/>
          <ac:spMkLst>
            <pc:docMk/>
            <pc:sldMk cId="2414336277" sldId="284"/>
            <ac:spMk id="11" creationId="{EDD34D46-61F0-573B-50BB-AF951230D000}"/>
          </ac:spMkLst>
        </pc:spChg>
        <pc:spChg chg="add mod topLvl">
          <ac:chgData name="Holdsclaw, Abigail Grace" userId="f852f75f-22f8-4f49-af52-9b771e6bac62" providerId="ADAL" clId="{4068C4A8-223A-46D4-8B0D-6BE2A53D13DD}" dt="2025-02-06T20:18:51.959" v="2970" actId="21"/>
          <ac:spMkLst>
            <pc:docMk/>
            <pc:sldMk cId="2414336277" sldId="284"/>
            <ac:spMk id="14" creationId="{63C1B268-F0B5-77C4-C5C0-BCD81690BBC4}"/>
          </ac:spMkLst>
        </pc:spChg>
        <pc:spChg chg="add del mod topLvl">
          <ac:chgData name="Holdsclaw, Abigail Grace" userId="f852f75f-22f8-4f49-af52-9b771e6bac62" providerId="ADAL" clId="{4068C4A8-223A-46D4-8B0D-6BE2A53D13DD}" dt="2025-02-06T20:18:51.959" v="2970" actId="21"/>
          <ac:spMkLst>
            <pc:docMk/>
            <pc:sldMk cId="2414336277" sldId="284"/>
            <ac:spMk id="15" creationId="{2763B2C4-AB35-0EE6-C36D-7B8E5C156492}"/>
          </ac:spMkLst>
        </pc:spChg>
        <pc:spChg chg="add mod">
          <ac:chgData name="Holdsclaw, Abigail Grace" userId="f852f75f-22f8-4f49-af52-9b771e6bac62" providerId="ADAL" clId="{4068C4A8-223A-46D4-8B0D-6BE2A53D13DD}" dt="2025-02-06T20:19:54.906" v="3039" actId="1076"/>
          <ac:spMkLst>
            <pc:docMk/>
            <pc:sldMk cId="2414336277" sldId="284"/>
            <ac:spMk id="21" creationId="{F762B949-AF82-3BFF-BCA8-39E8B7C3C599}"/>
          </ac:spMkLst>
        </pc:spChg>
        <pc:grpChg chg="add mod">
          <ac:chgData name="Holdsclaw, Abigail Grace" userId="f852f75f-22f8-4f49-af52-9b771e6bac62" providerId="ADAL" clId="{4068C4A8-223A-46D4-8B0D-6BE2A53D13DD}" dt="2025-02-06T20:17:28.343" v="2948"/>
          <ac:grpSpMkLst>
            <pc:docMk/>
            <pc:sldMk cId="2414336277" sldId="284"/>
            <ac:grpSpMk id="6" creationId="{50868838-0CDB-29D0-6CF3-ED71DD9D5FEC}"/>
          </ac:grpSpMkLst>
        </pc:grpChg>
        <pc:grpChg chg="add del mod">
          <ac:chgData name="Holdsclaw, Abigail Grace" userId="f852f75f-22f8-4f49-af52-9b771e6bac62" providerId="ADAL" clId="{4068C4A8-223A-46D4-8B0D-6BE2A53D13DD}" dt="2025-02-06T20:18:58.254" v="2972" actId="21"/>
          <ac:grpSpMkLst>
            <pc:docMk/>
            <pc:sldMk cId="2414336277" sldId="284"/>
            <ac:grpSpMk id="13" creationId="{E41364C1-6D8A-CF32-FC70-79CDAF8A0B01}"/>
          </ac:grpSpMkLst>
        </pc:grpChg>
        <pc:picChg chg="add del mod">
          <ac:chgData name="Holdsclaw, Abigail Grace" userId="f852f75f-22f8-4f49-af52-9b771e6bac62" providerId="ADAL" clId="{4068C4A8-223A-46D4-8B0D-6BE2A53D13DD}" dt="2025-02-06T20:09:00.799" v="2725" actId="478"/>
          <ac:picMkLst>
            <pc:docMk/>
            <pc:sldMk cId="2414336277" sldId="284"/>
            <ac:picMk id="4" creationId="{26FC6DD3-B1EB-4220-2B72-180B9676A0B2}"/>
          </ac:picMkLst>
        </pc:picChg>
        <pc:picChg chg="add mod">
          <ac:chgData name="Holdsclaw, Abigail Grace" userId="f852f75f-22f8-4f49-af52-9b771e6bac62" providerId="ADAL" clId="{4068C4A8-223A-46D4-8B0D-6BE2A53D13DD}" dt="2025-02-06T20:09:01.413" v="2726"/>
          <ac:picMkLst>
            <pc:docMk/>
            <pc:sldMk cId="2414336277" sldId="284"/>
            <ac:picMk id="5" creationId="{EF94511C-0A69-9A32-7692-3B94C18D44D8}"/>
          </ac:picMkLst>
        </pc:picChg>
        <pc:picChg chg="add mod">
          <ac:chgData name="Holdsclaw, Abigail Grace" userId="f852f75f-22f8-4f49-af52-9b771e6bac62" providerId="ADAL" clId="{4068C4A8-223A-46D4-8B0D-6BE2A53D13DD}" dt="2025-02-06T20:17:52.264" v="2958" actId="14100"/>
          <ac:picMkLst>
            <pc:docMk/>
            <pc:sldMk cId="2414336277" sldId="284"/>
            <ac:picMk id="12" creationId="{DB5FE3FA-FBD0-3639-DD27-B7198A419D64}"/>
          </ac:picMkLst>
        </pc:picChg>
        <pc:picChg chg="add mod">
          <ac:chgData name="Holdsclaw, Abigail Grace" userId="f852f75f-22f8-4f49-af52-9b771e6bac62" providerId="ADAL" clId="{4068C4A8-223A-46D4-8B0D-6BE2A53D13DD}" dt="2025-02-06T20:18:19.255" v="2963" actId="1076"/>
          <ac:picMkLst>
            <pc:docMk/>
            <pc:sldMk cId="2414336277" sldId="284"/>
            <ac:picMk id="16" creationId="{2F6DFC3C-93A4-0E21-E14D-D160F7B3CC71}"/>
          </ac:picMkLst>
        </pc:picChg>
        <pc:picChg chg="add del mod">
          <ac:chgData name="Holdsclaw, Abigail Grace" userId="f852f75f-22f8-4f49-af52-9b771e6bac62" providerId="ADAL" clId="{4068C4A8-223A-46D4-8B0D-6BE2A53D13DD}" dt="2025-02-06T20:18:27.539" v="2966" actId="478"/>
          <ac:picMkLst>
            <pc:docMk/>
            <pc:sldMk cId="2414336277" sldId="284"/>
            <ac:picMk id="17" creationId="{0C0916B6-ED55-C278-8117-0AE162BEDD1E}"/>
          </ac:picMkLst>
        </pc:picChg>
        <pc:picChg chg="add">
          <ac:chgData name="Holdsclaw, Abigail Grace" userId="f852f75f-22f8-4f49-af52-9b771e6bac62" providerId="ADAL" clId="{4068C4A8-223A-46D4-8B0D-6BE2A53D13DD}" dt="2025-02-06T20:18:35.622" v="2968"/>
          <ac:picMkLst>
            <pc:docMk/>
            <pc:sldMk cId="2414336277" sldId="284"/>
            <ac:picMk id="18" creationId="{A195EF3F-C7E4-9AF3-E087-AD8AC1DCFB23}"/>
          </ac:picMkLst>
        </pc:picChg>
        <pc:picChg chg="add mod">
          <ac:chgData name="Holdsclaw, Abigail Grace" userId="f852f75f-22f8-4f49-af52-9b771e6bac62" providerId="ADAL" clId="{4068C4A8-223A-46D4-8B0D-6BE2A53D13DD}" dt="2025-02-06T20:21:08.035" v="3053" actId="1076"/>
          <ac:picMkLst>
            <pc:docMk/>
            <pc:sldMk cId="2414336277" sldId="284"/>
            <ac:picMk id="19" creationId="{1FA9D64A-7F03-FF7B-0F5A-9D480ADA14EE}"/>
          </ac:picMkLst>
        </pc:picChg>
        <pc:picChg chg="add mod">
          <ac:chgData name="Holdsclaw, Abigail Grace" userId="f852f75f-22f8-4f49-af52-9b771e6bac62" providerId="ADAL" clId="{4068C4A8-223A-46D4-8B0D-6BE2A53D13DD}" dt="2025-02-06T20:21:05.744" v="3052" actId="1076"/>
          <ac:picMkLst>
            <pc:docMk/>
            <pc:sldMk cId="2414336277" sldId="284"/>
            <ac:picMk id="22" creationId="{65710728-5FA9-2B66-1C46-EAC89A94EC7D}"/>
          </ac:picMkLst>
        </pc:picChg>
      </pc:sldChg>
      <pc:sldChg chg="addSp delSp modSp add del mod">
        <pc:chgData name="Holdsclaw, Abigail Grace" userId="f852f75f-22f8-4f49-af52-9b771e6bac62" providerId="ADAL" clId="{4068C4A8-223A-46D4-8B0D-6BE2A53D13DD}" dt="2025-02-06T19:50:34.248" v="2310" actId="47"/>
        <pc:sldMkLst>
          <pc:docMk/>
          <pc:sldMk cId="1635486982" sldId="285"/>
        </pc:sldMkLst>
        <pc:spChg chg="add mod">
          <ac:chgData name="Holdsclaw, Abigail Grace" userId="f852f75f-22f8-4f49-af52-9b771e6bac62" providerId="ADAL" clId="{4068C4A8-223A-46D4-8B0D-6BE2A53D13DD}" dt="2025-02-05T16:42:55.596" v="1073" actId="20577"/>
          <ac:spMkLst>
            <pc:docMk/>
            <pc:sldMk cId="1635486982" sldId="285"/>
            <ac:spMk id="3" creationId="{431ADC28-1EB4-5E0F-2AAB-66AB31A394DB}"/>
          </ac:spMkLst>
        </pc:spChg>
        <pc:spChg chg="del">
          <ac:chgData name="Holdsclaw, Abigail Grace" userId="f852f75f-22f8-4f49-af52-9b771e6bac62" providerId="ADAL" clId="{4068C4A8-223A-46D4-8B0D-6BE2A53D13DD}" dt="2025-02-05T16:42:31.677" v="975" actId="478"/>
          <ac:spMkLst>
            <pc:docMk/>
            <pc:sldMk cId="1635486982" sldId="285"/>
            <ac:spMk id="10" creationId="{B3E23D54-1573-8F0A-7CEC-D8A4D2A354B5}"/>
          </ac:spMkLst>
        </pc:spChg>
      </pc:sldChg>
      <pc:sldChg chg="add del">
        <pc:chgData name="Holdsclaw, Abigail Grace" userId="f852f75f-22f8-4f49-af52-9b771e6bac62" providerId="ADAL" clId="{4068C4A8-223A-46D4-8B0D-6BE2A53D13DD}" dt="2025-02-06T17:20:03.120" v="1323" actId="47"/>
        <pc:sldMkLst>
          <pc:docMk/>
          <pc:sldMk cId="2139416270" sldId="286"/>
        </pc:sldMkLst>
      </pc:sldChg>
      <pc:sldChg chg="addSp delSp modSp add mod ord modNotesTx">
        <pc:chgData name="Holdsclaw, Abigail Grace" userId="f852f75f-22f8-4f49-af52-9b771e6bac62" providerId="ADAL" clId="{4068C4A8-223A-46D4-8B0D-6BE2A53D13DD}" dt="2025-02-06T21:31:23.761" v="3673" actId="5793"/>
        <pc:sldMkLst>
          <pc:docMk/>
          <pc:sldMk cId="1042599609" sldId="287"/>
        </pc:sldMkLst>
        <pc:spChg chg="del">
          <ac:chgData name="Holdsclaw, Abigail Grace" userId="f852f75f-22f8-4f49-af52-9b771e6bac62" providerId="ADAL" clId="{4068C4A8-223A-46D4-8B0D-6BE2A53D13DD}" dt="2025-02-06T17:21:17.828" v="1346" actId="478"/>
          <ac:spMkLst>
            <pc:docMk/>
            <pc:sldMk cId="1042599609" sldId="287"/>
            <ac:spMk id="2" creationId="{C04EAE7A-E35F-166F-32DB-9DC9FD1FEDA9}"/>
          </ac:spMkLst>
        </pc:spChg>
        <pc:spChg chg="mod">
          <ac:chgData name="Holdsclaw, Abigail Grace" userId="f852f75f-22f8-4f49-af52-9b771e6bac62" providerId="ADAL" clId="{4068C4A8-223A-46D4-8B0D-6BE2A53D13DD}" dt="2025-02-06T20:38:07.442" v="3444" actId="14100"/>
          <ac:spMkLst>
            <pc:docMk/>
            <pc:sldMk cId="1042599609" sldId="287"/>
            <ac:spMk id="3" creationId="{2E4EDDF9-5C13-A1DF-3B5C-A2530B4333EA}"/>
          </ac:spMkLst>
        </pc:spChg>
        <pc:spChg chg="add del mod">
          <ac:chgData name="Holdsclaw, Abigail Grace" userId="f852f75f-22f8-4f49-af52-9b771e6bac62" providerId="ADAL" clId="{4068C4A8-223A-46D4-8B0D-6BE2A53D13DD}" dt="2025-02-06T17:21:21.429" v="1347" actId="478"/>
          <ac:spMkLst>
            <pc:docMk/>
            <pc:sldMk cId="1042599609" sldId="287"/>
            <ac:spMk id="5" creationId="{AC301C7B-0E6E-6F22-1525-2D96359248EF}"/>
          </ac:spMkLst>
        </pc:spChg>
        <pc:picChg chg="add mod">
          <ac:chgData name="Holdsclaw, Abigail Grace" userId="f852f75f-22f8-4f49-af52-9b771e6bac62" providerId="ADAL" clId="{4068C4A8-223A-46D4-8B0D-6BE2A53D13DD}" dt="2025-02-06T20:38:08.079" v="3445" actId="1076"/>
          <ac:picMkLst>
            <pc:docMk/>
            <pc:sldMk cId="1042599609" sldId="287"/>
            <ac:picMk id="7" creationId="{CEFCFABE-2F8E-3DBD-95F6-6CF1FD1E7D73}"/>
          </ac:picMkLst>
        </pc:picChg>
        <pc:picChg chg="add mod">
          <ac:chgData name="Holdsclaw, Abigail Grace" userId="f852f75f-22f8-4f49-af52-9b771e6bac62" providerId="ADAL" clId="{4068C4A8-223A-46D4-8B0D-6BE2A53D13DD}" dt="2025-02-06T20:10:18.205" v="2749"/>
          <ac:picMkLst>
            <pc:docMk/>
            <pc:sldMk cId="1042599609" sldId="287"/>
            <ac:picMk id="8" creationId="{AD2045DF-0137-49ED-052B-918FD4A64FBE}"/>
          </ac:picMkLst>
        </pc:picChg>
        <pc:picChg chg="add mod">
          <ac:chgData name="Holdsclaw, Abigail Grace" userId="f852f75f-22f8-4f49-af52-9b771e6bac62" providerId="ADAL" clId="{4068C4A8-223A-46D4-8B0D-6BE2A53D13DD}" dt="2025-02-06T20:35:26.981" v="3402"/>
          <ac:picMkLst>
            <pc:docMk/>
            <pc:sldMk cId="1042599609" sldId="287"/>
            <ac:picMk id="9" creationId="{398C752E-4752-33EE-3766-21B0C0A15360}"/>
          </ac:picMkLst>
        </pc:picChg>
        <pc:picChg chg="add mod">
          <ac:chgData name="Holdsclaw, Abigail Grace" userId="f852f75f-22f8-4f49-af52-9b771e6bac62" providerId="ADAL" clId="{4068C4A8-223A-46D4-8B0D-6BE2A53D13DD}" dt="2025-02-06T20:35:33.359" v="3403"/>
          <ac:picMkLst>
            <pc:docMk/>
            <pc:sldMk cId="1042599609" sldId="287"/>
            <ac:picMk id="10" creationId="{C98299C3-84F0-F9D5-914E-D060AD38CBDF}"/>
          </ac:picMkLst>
        </pc:picChg>
      </pc:sldChg>
      <pc:sldChg chg="addSp delSp modSp add mod ord modNotesTx">
        <pc:chgData name="Holdsclaw, Abigail Grace" userId="f852f75f-22f8-4f49-af52-9b771e6bac62" providerId="ADAL" clId="{4068C4A8-223A-46D4-8B0D-6BE2A53D13DD}" dt="2025-02-06T21:29:57.955" v="3660" actId="20577"/>
        <pc:sldMkLst>
          <pc:docMk/>
          <pc:sldMk cId="2505421550" sldId="687"/>
        </pc:sldMkLst>
        <pc:spChg chg="mod">
          <ac:chgData name="Holdsclaw, Abigail Grace" userId="f852f75f-22f8-4f49-af52-9b771e6bac62" providerId="ADAL" clId="{4068C4A8-223A-46D4-8B0D-6BE2A53D13DD}" dt="2025-02-06T20:14:37.731" v="2807" actId="1076"/>
          <ac:spMkLst>
            <pc:docMk/>
            <pc:sldMk cId="2505421550" sldId="687"/>
            <ac:spMk id="4" creationId="{D4DEBFAF-20B1-2C2E-47BE-5011BC0F0F7A}"/>
          </ac:spMkLst>
        </pc:spChg>
        <pc:picChg chg="add del mod">
          <ac:chgData name="Holdsclaw, Abigail Grace" userId="f852f75f-22f8-4f49-af52-9b771e6bac62" providerId="ADAL" clId="{4068C4A8-223A-46D4-8B0D-6BE2A53D13DD}" dt="2025-02-06T20:13:30.377" v="2782" actId="478"/>
          <ac:picMkLst>
            <pc:docMk/>
            <pc:sldMk cId="2505421550" sldId="687"/>
            <ac:picMk id="3" creationId="{C363904E-3910-7F44-58C4-41645CC73FBA}"/>
          </ac:picMkLst>
        </pc:picChg>
        <pc:picChg chg="mod">
          <ac:chgData name="Holdsclaw, Abigail Grace" userId="f852f75f-22f8-4f49-af52-9b771e6bac62" providerId="ADAL" clId="{4068C4A8-223A-46D4-8B0D-6BE2A53D13DD}" dt="2025-02-06T20:14:00.656" v="2801" actId="14100"/>
          <ac:picMkLst>
            <pc:docMk/>
            <pc:sldMk cId="2505421550" sldId="687"/>
            <ac:picMk id="5" creationId="{04C31240-272C-4020-09FE-D25715F05087}"/>
          </ac:picMkLst>
        </pc:picChg>
        <pc:picChg chg="add mod">
          <ac:chgData name="Holdsclaw, Abigail Grace" userId="f852f75f-22f8-4f49-af52-9b771e6bac62" providerId="ADAL" clId="{4068C4A8-223A-46D4-8B0D-6BE2A53D13DD}" dt="2025-02-06T20:13:30.894" v="2783"/>
          <ac:picMkLst>
            <pc:docMk/>
            <pc:sldMk cId="2505421550" sldId="687"/>
            <ac:picMk id="6" creationId="{894EB263-1D8F-C779-208C-F9C2AFFE2C82}"/>
          </ac:picMkLst>
        </pc:picChg>
        <pc:picChg chg="add mod">
          <ac:chgData name="Holdsclaw, Abigail Grace" userId="f852f75f-22f8-4f49-af52-9b771e6bac62" providerId="ADAL" clId="{4068C4A8-223A-46D4-8B0D-6BE2A53D13DD}" dt="2025-02-06T20:14:32.425" v="2806" actId="1076"/>
          <ac:picMkLst>
            <pc:docMk/>
            <pc:sldMk cId="2505421550" sldId="687"/>
            <ac:picMk id="8" creationId="{5DDA04CD-FE48-E6A7-39D2-33B7132660A0}"/>
          </ac:picMkLst>
        </pc:picChg>
        <pc:picChg chg="add mod">
          <ac:chgData name="Holdsclaw, Abigail Grace" userId="f852f75f-22f8-4f49-af52-9b771e6bac62" providerId="ADAL" clId="{4068C4A8-223A-46D4-8B0D-6BE2A53D13DD}" dt="2025-02-06T20:14:44.484" v="2808"/>
          <ac:picMkLst>
            <pc:docMk/>
            <pc:sldMk cId="2505421550" sldId="687"/>
            <ac:picMk id="10" creationId="{1EBA40CB-C1C0-AB17-15CD-FBF7492A14B1}"/>
          </ac:picMkLst>
        </pc:picChg>
      </pc:sldChg>
      <pc:sldChg chg="addSp modSp add del mod">
        <pc:chgData name="Holdsclaw, Abigail Grace" userId="f852f75f-22f8-4f49-af52-9b771e6bac62" providerId="ADAL" clId="{4068C4A8-223A-46D4-8B0D-6BE2A53D13DD}" dt="2025-02-06T20:23:01.922" v="3096" actId="47"/>
        <pc:sldMkLst>
          <pc:docMk/>
          <pc:sldMk cId="1405090804" sldId="688"/>
        </pc:sldMkLst>
        <pc:spChg chg="mod">
          <ac:chgData name="Holdsclaw, Abigail Grace" userId="f852f75f-22f8-4f49-af52-9b771e6bac62" providerId="ADAL" clId="{4068C4A8-223A-46D4-8B0D-6BE2A53D13DD}" dt="2025-02-06T19:55:36.259" v="2508" actId="20577"/>
          <ac:spMkLst>
            <pc:docMk/>
            <pc:sldMk cId="1405090804" sldId="688"/>
            <ac:spMk id="3" creationId="{A5624257-8DD0-B7DB-A16B-0D6A6164EE75}"/>
          </ac:spMkLst>
        </pc:spChg>
        <pc:spChg chg="mod">
          <ac:chgData name="Holdsclaw, Abigail Grace" userId="f852f75f-22f8-4f49-af52-9b771e6bac62" providerId="ADAL" clId="{4068C4A8-223A-46D4-8B0D-6BE2A53D13DD}" dt="2025-02-06T19:50:16.636" v="2308" actId="20577"/>
          <ac:spMkLst>
            <pc:docMk/>
            <pc:sldMk cId="1405090804" sldId="688"/>
            <ac:spMk id="10" creationId="{37F54177-688B-F4EB-0FBF-9E12F78A21FB}"/>
          </ac:spMkLst>
        </pc:spChg>
        <pc:picChg chg="add mod">
          <ac:chgData name="Holdsclaw, Abigail Grace" userId="f852f75f-22f8-4f49-af52-9b771e6bac62" providerId="ADAL" clId="{4068C4A8-223A-46D4-8B0D-6BE2A53D13DD}" dt="2025-02-06T20:09:04.060" v="2727"/>
          <ac:picMkLst>
            <pc:docMk/>
            <pc:sldMk cId="1405090804" sldId="688"/>
            <ac:picMk id="4" creationId="{C34DA9C6-E426-4258-3A60-D77D366158F3}"/>
          </ac:picMkLst>
        </pc:picChg>
      </pc:sldChg>
      <pc:sldChg chg="add del">
        <pc:chgData name="Holdsclaw, Abigail Grace" userId="f852f75f-22f8-4f49-af52-9b771e6bac62" providerId="ADAL" clId="{4068C4A8-223A-46D4-8B0D-6BE2A53D13DD}" dt="2025-02-06T19:50:38.677" v="2312" actId="47"/>
        <pc:sldMkLst>
          <pc:docMk/>
          <pc:sldMk cId="2693746303" sldId="689"/>
        </pc:sldMkLst>
      </pc:sldChg>
      <pc:sldChg chg="addSp delSp modSp add del mod modNotesTx">
        <pc:chgData name="Holdsclaw, Abigail Grace" userId="f852f75f-22f8-4f49-af52-9b771e6bac62" providerId="ADAL" clId="{4068C4A8-223A-46D4-8B0D-6BE2A53D13DD}" dt="2025-02-06T20:27:56.679" v="3189" actId="47"/>
        <pc:sldMkLst>
          <pc:docMk/>
          <pc:sldMk cId="4186917701" sldId="689"/>
        </pc:sldMkLst>
        <pc:spChg chg="add del mod">
          <ac:chgData name="Holdsclaw, Abigail Grace" userId="f852f75f-22f8-4f49-af52-9b771e6bac62" providerId="ADAL" clId="{4068C4A8-223A-46D4-8B0D-6BE2A53D13DD}" dt="2025-02-06T19:59:55.766" v="2555" actId="478"/>
          <ac:spMkLst>
            <pc:docMk/>
            <pc:sldMk cId="4186917701" sldId="689"/>
            <ac:spMk id="6" creationId="{C41B824A-4A69-D25B-1774-3574B3C338CE}"/>
          </ac:spMkLst>
        </pc:spChg>
        <pc:graphicFrameChg chg="del">
          <ac:chgData name="Holdsclaw, Abigail Grace" userId="f852f75f-22f8-4f49-af52-9b771e6bac62" providerId="ADAL" clId="{4068C4A8-223A-46D4-8B0D-6BE2A53D13DD}" dt="2025-02-06T19:59:53.440" v="2554" actId="478"/>
          <ac:graphicFrameMkLst>
            <pc:docMk/>
            <pc:sldMk cId="4186917701" sldId="689"/>
            <ac:graphicFrameMk id="9" creationId="{48C3AEFE-B1A4-0E71-AB22-E35947E6BE14}"/>
          </ac:graphicFrameMkLst>
        </pc:graphicFrameChg>
        <pc:picChg chg="add mod modCrop">
          <ac:chgData name="Holdsclaw, Abigail Grace" userId="f852f75f-22f8-4f49-af52-9b771e6bac62" providerId="ADAL" clId="{4068C4A8-223A-46D4-8B0D-6BE2A53D13DD}" dt="2025-02-06T20:00:14.905" v="2560" actId="1076"/>
          <ac:picMkLst>
            <pc:docMk/>
            <pc:sldMk cId="4186917701" sldId="689"/>
            <ac:picMk id="4" creationId="{722B4970-FF6C-00C1-F8A6-DA74306AE300}"/>
          </ac:picMkLst>
        </pc:picChg>
        <pc:picChg chg="add mod">
          <ac:chgData name="Holdsclaw, Abigail Grace" userId="f852f75f-22f8-4f49-af52-9b771e6bac62" providerId="ADAL" clId="{4068C4A8-223A-46D4-8B0D-6BE2A53D13DD}" dt="2025-02-06T20:09:12.601" v="2730"/>
          <ac:picMkLst>
            <pc:docMk/>
            <pc:sldMk cId="4186917701" sldId="689"/>
            <ac:picMk id="7" creationId="{2BE099AB-C321-C2AF-BADE-6A1F6B678518}"/>
          </ac:picMkLst>
        </pc:picChg>
      </pc:sldChg>
      <pc:sldChg chg="add del">
        <pc:chgData name="Holdsclaw, Abigail Grace" userId="f852f75f-22f8-4f49-af52-9b771e6bac62" providerId="ADAL" clId="{4068C4A8-223A-46D4-8B0D-6BE2A53D13DD}" dt="2025-02-06T20:01:52.578" v="2630" actId="47"/>
        <pc:sldMkLst>
          <pc:docMk/>
          <pc:sldMk cId="663102596" sldId="690"/>
        </pc:sldMkLst>
      </pc:sldChg>
      <pc:sldChg chg="addSp delSp modSp add mod modNotesTx">
        <pc:chgData name="Holdsclaw, Abigail Grace" userId="f852f75f-22f8-4f49-af52-9b771e6bac62" providerId="ADAL" clId="{4068C4A8-223A-46D4-8B0D-6BE2A53D13DD}" dt="2025-02-06T21:30:02.134" v="3661" actId="20577"/>
        <pc:sldMkLst>
          <pc:docMk/>
          <pc:sldMk cId="2104462431" sldId="691"/>
        </pc:sldMkLst>
        <pc:spChg chg="del">
          <ac:chgData name="Holdsclaw, Abigail Grace" userId="f852f75f-22f8-4f49-af52-9b771e6bac62" providerId="ADAL" clId="{4068C4A8-223A-46D4-8B0D-6BE2A53D13DD}" dt="2025-02-06T20:02:17.477" v="2651" actId="478"/>
          <ac:spMkLst>
            <pc:docMk/>
            <pc:sldMk cId="2104462431" sldId="691"/>
            <ac:spMk id="3" creationId="{10369D83-30B1-DEA4-1607-E9315A7AABCC}"/>
          </ac:spMkLst>
        </pc:spChg>
        <pc:spChg chg="mod">
          <ac:chgData name="Holdsclaw, Abigail Grace" userId="f852f75f-22f8-4f49-af52-9b771e6bac62" providerId="ADAL" clId="{4068C4A8-223A-46D4-8B0D-6BE2A53D13DD}" dt="2025-02-06T20:03:30.847" v="2671" actId="120"/>
          <ac:spMkLst>
            <pc:docMk/>
            <pc:sldMk cId="2104462431" sldId="691"/>
            <ac:spMk id="6" creationId="{70F94B3F-3DA8-4CF7-2178-E16984F30086}"/>
          </ac:spMkLst>
        </pc:spChg>
        <pc:spChg chg="del">
          <ac:chgData name="Holdsclaw, Abigail Grace" userId="f852f75f-22f8-4f49-af52-9b771e6bac62" providerId="ADAL" clId="{4068C4A8-223A-46D4-8B0D-6BE2A53D13DD}" dt="2025-02-06T20:02:20.224" v="2652" actId="478"/>
          <ac:spMkLst>
            <pc:docMk/>
            <pc:sldMk cId="2104462431" sldId="691"/>
            <ac:spMk id="7" creationId="{18A37077-8D2A-E9B6-7463-BF13EC752DB1}"/>
          </ac:spMkLst>
        </pc:spChg>
        <pc:picChg chg="add mod modCrop">
          <ac:chgData name="Holdsclaw, Abigail Grace" userId="f852f75f-22f8-4f49-af52-9b771e6bac62" providerId="ADAL" clId="{4068C4A8-223A-46D4-8B0D-6BE2A53D13DD}" dt="2025-02-06T20:54:50.454" v="3500" actId="1076"/>
          <ac:picMkLst>
            <pc:docMk/>
            <pc:sldMk cId="2104462431" sldId="691"/>
            <ac:picMk id="4" creationId="{C8A1BC09-A776-E8EA-88B4-275A179E9B6E}"/>
          </ac:picMkLst>
        </pc:picChg>
        <pc:picChg chg="del">
          <ac:chgData name="Holdsclaw, Abigail Grace" userId="f852f75f-22f8-4f49-af52-9b771e6bac62" providerId="ADAL" clId="{4068C4A8-223A-46D4-8B0D-6BE2A53D13DD}" dt="2025-02-06T20:01:58.451" v="2631" actId="478"/>
          <ac:picMkLst>
            <pc:docMk/>
            <pc:sldMk cId="2104462431" sldId="691"/>
            <ac:picMk id="5" creationId="{AAAD9191-D2A5-E900-E36A-0822E38F4C6D}"/>
          </ac:picMkLst>
        </pc:picChg>
        <pc:picChg chg="add mod">
          <ac:chgData name="Holdsclaw, Abigail Grace" userId="f852f75f-22f8-4f49-af52-9b771e6bac62" providerId="ADAL" clId="{4068C4A8-223A-46D4-8B0D-6BE2A53D13DD}" dt="2025-02-06T20:55:03.748" v="3501"/>
          <ac:picMkLst>
            <pc:docMk/>
            <pc:sldMk cId="2104462431" sldId="691"/>
            <ac:picMk id="8" creationId="{33C7B768-540A-645F-E420-F10D050A7B96}"/>
          </ac:picMkLst>
        </pc:picChg>
        <pc:picChg chg="add mod">
          <ac:chgData name="Holdsclaw, Abigail Grace" userId="f852f75f-22f8-4f49-af52-9b771e6bac62" providerId="ADAL" clId="{4068C4A8-223A-46D4-8B0D-6BE2A53D13DD}" dt="2025-02-06T20:55:10.030" v="3502"/>
          <ac:picMkLst>
            <pc:docMk/>
            <pc:sldMk cId="2104462431" sldId="691"/>
            <ac:picMk id="9" creationId="{3186DAD8-3F2F-DDB2-A31D-4BC2CD131801}"/>
          </ac:picMkLst>
        </pc:picChg>
      </pc:sldChg>
      <pc:sldChg chg="addSp delSp modSp add del mod">
        <pc:chgData name="Holdsclaw, Abigail Grace" userId="f852f75f-22f8-4f49-af52-9b771e6bac62" providerId="ADAL" clId="{4068C4A8-223A-46D4-8B0D-6BE2A53D13DD}" dt="2025-02-06T20:32:05.068" v="3317" actId="47"/>
        <pc:sldMkLst>
          <pc:docMk/>
          <pc:sldMk cId="605186833" sldId="692"/>
        </pc:sldMkLst>
        <pc:spChg chg="mod">
          <ac:chgData name="Holdsclaw, Abigail Grace" userId="f852f75f-22f8-4f49-af52-9b771e6bac62" providerId="ADAL" clId="{4068C4A8-223A-46D4-8B0D-6BE2A53D13DD}" dt="2025-02-06T20:10:09.793" v="2746" actId="208"/>
          <ac:spMkLst>
            <pc:docMk/>
            <pc:sldMk cId="605186833" sldId="692"/>
            <ac:spMk id="9" creationId="{FAE1F16B-214B-28BE-2629-EAF19974B84D}"/>
          </ac:spMkLst>
        </pc:spChg>
        <pc:spChg chg="add del mod">
          <ac:chgData name="Holdsclaw, Abigail Grace" userId="f852f75f-22f8-4f49-af52-9b771e6bac62" providerId="ADAL" clId="{4068C4A8-223A-46D4-8B0D-6BE2A53D13DD}" dt="2025-02-06T20:10:14.421" v="2748" actId="207"/>
          <ac:spMkLst>
            <pc:docMk/>
            <pc:sldMk cId="605186833" sldId="692"/>
            <ac:spMk id="11" creationId="{ABCD6E56-81E2-CEFA-BB1F-09E6473415FF}"/>
          </ac:spMkLst>
        </pc:spChg>
        <pc:picChg chg="add mod">
          <ac:chgData name="Holdsclaw, Abigail Grace" userId="f852f75f-22f8-4f49-af52-9b771e6bac62" providerId="ADAL" clId="{4068C4A8-223A-46D4-8B0D-6BE2A53D13DD}" dt="2025-02-06T20:09:52.694" v="2741"/>
          <ac:picMkLst>
            <pc:docMk/>
            <pc:sldMk cId="605186833" sldId="692"/>
            <ac:picMk id="3" creationId="{21B280A5-A69B-6C15-098E-274A081EB44C}"/>
          </ac:picMkLst>
        </pc:picChg>
      </pc:sldChg>
      <pc:sldChg chg="modSp add mod modNotesTx">
        <pc:chgData name="Holdsclaw, Abigail Grace" userId="f852f75f-22f8-4f49-af52-9b771e6bac62" providerId="ADAL" clId="{4068C4A8-223A-46D4-8B0D-6BE2A53D13DD}" dt="2025-02-06T21:31:04.742" v="3671" actId="1076"/>
        <pc:sldMkLst>
          <pc:docMk/>
          <pc:sldMk cId="1534835602" sldId="693"/>
        </pc:sldMkLst>
        <pc:spChg chg="mod">
          <ac:chgData name="Holdsclaw, Abigail Grace" userId="f852f75f-22f8-4f49-af52-9b771e6bac62" providerId="ADAL" clId="{4068C4A8-223A-46D4-8B0D-6BE2A53D13DD}" dt="2025-02-06T21:31:04.742" v="3671" actId="1076"/>
          <ac:spMkLst>
            <pc:docMk/>
            <pc:sldMk cId="1534835602" sldId="693"/>
            <ac:spMk id="3" creationId="{B275AA1A-5365-43C2-31FF-34F6CEB1D4C1}"/>
          </ac:spMkLst>
        </pc:spChg>
        <pc:spChg chg="mod">
          <ac:chgData name="Holdsclaw, Abigail Grace" userId="f852f75f-22f8-4f49-af52-9b771e6bac62" providerId="ADAL" clId="{4068C4A8-223A-46D4-8B0D-6BE2A53D13DD}" dt="2025-02-06T20:22:50.381" v="3095" actId="20577"/>
          <ac:spMkLst>
            <pc:docMk/>
            <pc:sldMk cId="1534835602" sldId="693"/>
            <ac:spMk id="21" creationId="{EDDAEFFA-ABF3-70BF-0DA5-840E62AF4C03}"/>
          </ac:spMkLst>
        </pc:spChg>
      </pc:sldChg>
      <pc:sldChg chg="new del">
        <pc:chgData name="Holdsclaw, Abigail Grace" userId="f852f75f-22f8-4f49-af52-9b771e6bac62" providerId="ADAL" clId="{4068C4A8-223A-46D4-8B0D-6BE2A53D13DD}" dt="2025-02-06T20:12:12.831" v="2767" actId="680"/>
        <pc:sldMkLst>
          <pc:docMk/>
          <pc:sldMk cId="2254610080" sldId="693"/>
        </pc:sldMkLst>
      </pc:sldChg>
      <pc:sldChg chg="modSp add mod modNotesTx">
        <pc:chgData name="Holdsclaw, Abigail Grace" userId="f852f75f-22f8-4f49-af52-9b771e6bac62" providerId="ADAL" clId="{4068C4A8-223A-46D4-8B0D-6BE2A53D13DD}" dt="2025-02-06T20:25:20.707" v="3128" actId="1076"/>
        <pc:sldMkLst>
          <pc:docMk/>
          <pc:sldMk cId="2820470643" sldId="694"/>
        </pc:sldMkLst>
        <pc:spChg chg="mod">
          <ac:chgData name="Holdsclaw, Abigail Grace" userId="f852f75f-22f8-4f49-af52-9b771e6bac62" providerId="ADAL" clId="{4068C4A8-223A-46D4-8B0D-6BE2A53D13DD}" dt="2025-02-06T20:25:20.707" v="3128" actId="1076"/>
          <ac:spMkLst>
            <pc:docMk/>
            <pc:sldMk cId="2820470643" sldId="694"/>
            <ac:spMk id="3" creationId="{A85EDC41-01A4-0FE2-FB9B-FD638CAE9078}"/>
          </ac:spMkLst>
        </pc:spChg>
        <pc:spChg chg="mod">
          <ac:chgData name="Holdsclaw, Abigail Grace" userId="f852f75f-22f8-4f49-af52-9b771e6bac62" providerId="ADAL" clId="{4068C4A8-223A-46D4-8B0D-6BE2A53D13DD}" dt="2025-02-06T20:25:16.581" v="3127" actId="1076"/>
          <ac:spMkLst>
            <pc:docMk/>
            <pc:sldMk cId="2820470643" sldId="694"/>
            <ac:spMk id="21" creationId="{E28613BA-3F51-05D3-AF2B-E13F498BBA10}"/>
          </ac:spMkLst>
        </pc:spChg>
      </pc:sldChg>
      <pc:sldChg chg="addSp delSp modSp add mod modNotesTx">
        <pc:chgData name="Holdsclaw, Abigail Grace" userId="f852f75f-22f8-4f49-af52-9b771e6bac62" providerId="ADAL" clId="{4068C4A8-223A-46D4-8B0D-6BE2A53D13DD}" dt="2025-02-06T21:06:27.559" v="3530" actId="1076"/>
        <pc:sldMkLst>
          <pc:docMk/>
          <pc:sldMk cId="3881781812" sldId="695"/>
        </pc:sldMkLst>
        <pc:spChg chg="add del mod">
          <ac:chgData name="Holdsclaw, Abigail Grace" userId="f852f75f-22f8-4f49-af52-9b771e6bac62" providerId="ADAL" clId="{4068C4A8-223A-46D4-8B0D-6BE2A53D13DD}" dt="2025-02-06T20:27:50.871" v="3187" actId="478"/>
          <ac:spMkLst>
            <pc:docMk/>
            <pc:sldMk cId="3881781812" sldId="695"/>
            <ac:spMk id="4" creationId="{AFA5F0D3-A443-80FB-78EA-37EACAA3B602}"/>
          </ac:spMkLst>
        </pc:spChg>
        <pc:spChg chg="add del mod">
          <ac:chgData name="Holdsclaw, Abigail Grace" userId="f852f75f-22f8-4f49-af52-9b771e6bac62" providerId="ADAL" clId="{4068C4A8-223A-46D4-8B0D-6BE2A53D13DD}" dt="2025-02-06T21:06:19.532" v="3527" actId="478"/>
          <ac:spMkLst>
            <pc:docMk/>
            <pc:sldMk cId="3881781812" sldId="695"/>
            <ac:spMk id="5" creationId="{3FEA2A4C-77AB-6DC7-CDDA-77CD8A2DDAEB}"/>
          </ac:spMkLst>
        </pc:spChg>
        <pc:spChg chg="add del mod">
          <ac:chgData name="Holdsclaw, Abigail Grace" userId="f852f75f-22f8-4f49-af52-9b771e6bac62" providerId="ADAL" clId="{4068C4A8-223A-46D4-8B0D-6BE2A53D13DD}" dt="2025-02-06T21:06:17.270" v="3526" actId="478"/>
          <ac:spMkLst>
            <pc:docMk/>
            <pc:sldMk cId="3881781812" sldId="695"/>
            <ac:spMk id="8" creationId="{D040DAA5-EB92-1DAF-8A20-E7F2D6D4329B}"/>
          </ac:spMkLst>
        </pc:spChg>
        <pc:spChg chg="del">
          <ac:chgData name="Holdsclaw, Abigail Grace" userId="f852f75f-22f8-4f49-af52-9b771e6bac62" providerId="ADAL" clId="{4068C4A8-223A-46D4-8B0D-6BE2A53D13DD}" dt="2025-02-06T20:27:41.722" v="3185" actId="478"/>
          <ac:spMkLst>
            <pc:docMk/>
            <pc:sldMk cId="3881781812" sldId="695"/>
            <ac:spMk id="10" creationId="{B930AC88-4A21-3224-A67F-F98F6C09F77B}"/>
          </ac:spMkLst>
        </pc:spChg>
        <pc:spChg chg="add mod">
          <ac:chgData name="Holdsclaw, Abigail Grace" userId="f852f75f-22f8-4f49-af52-9b771e6bac62" providerId="ADAL" clId="{4068C4A8-223A-46D4-8B0D-6BE2A53D13DD}" dt="2025-02-06T21:06:16.849" v="3525"/>
          <ac:spMkLst>
            <pc:docMk/>
            <pc:sldMk cId="3881781812" sldId="695"/>
            <ac:spMk id="13" creationId="{E46FB088-2850-FF83-6A2F-72E3ACE6756B}"/>
          </ac:spMkLst>
        </pc:spChg>
        <pc:spChg chg="add del mod">
          <ac:chgData name="Holdsclaw, Abigail Grace" userId="f852f75f-22f8-4f49-af52-9b771e6bac62" providerId="ADAL" clId="{4068C4A8-223A-46D4-8B0D-6BE2A53D13DD}" dt="2025-02-06T21:06:21.366" v="3528" actId="478"/>
          <ac:spMkLst>
            <pc:docMk/>
            <pc:sldMk cId="3881781812" sldId="695"/>
            <ac:spMk id="15" creationId="{DBB742AB-0D11-643B-2236-A851EE967AFA}"/>
          </ac:spMkLst>
        </pc:spChg>
        <pc:spChg chg="add mod">
          <ac:chgData name="Holdsclaw, Abigail Grace" userId="f852f75f-22f8-4f49-af52-9b771e6bac62" providerId="ADAL" clId="{4068C4A8-223A-46D4-8B0D-6BE2A53D13DD}" dt="2025-02-06T21:06:22.091" v="3529"/>
          <ac:spMkLst>
            <pc:docMk/>
            <pc:sldMk cId="3881781812" sldId="695"/>
            <ac:spMk id="16" creationId="{83405A97-928A-1C9F-1082-C8E6D51581CE}"/>
          </ac:spMkLst>
        </pc:spChg>
        <pc:graphicFrameChg chg="del">
          <ac:chgData name="Holdsclaw, Abigail Grace" userId="f852f75f-22f8-4f49-af52-9b771e6bac62" providerId="ADAL" clId="{4068C4A8-223A-46D4-8B0D-6BE2A53D13DD}" dt="2025-02-06T20:27:34.082" v="3182" actId="478"/>
          <ac:graphicFrameMkLst>
            <pc:docMk/>
            <pc:sldMk cId="3881781812" sldId="695"/>
            <ac:graphicFrameMk id="9" creationId="{614B4251-CB66-0B7C-9DED-14F599040C67}"/>
          </ac:graphicFrameMkLst>
        </pc:graphicFrameChg>
        <pc:picChg chg="add mod">
          <ac:chgData name="Holdsclaw, Abigail Grace" userId="f852f75f-22f8-4f49-af52-9b771e6bac62" providerId="ADAL" clId="{4068C4A8-223A-46D4-8B0D-6BE2A53D13DD}" dt="2025-02-06T21:06:27.559" v="3530" actId="1076"/>
          <ac:picMkLst>
            <pc:docMk/>
            <pc:sldMk cId="3881781812" sldId="695"/>
            <ac:picMk id="6" creationId="{795CDC11-DE6C-5A4D-C622-23D8AB9873F5}"/>
          </ac:picMkLst>
        </pc:picChg>
      </pc:sldChg>
      <pc:sldChg chg="addSp delSp modSp add mod modNotesTx">
        <pc:chgData name="Holdsclaw, Abigail Grace" userId="f852f75f-22f8-4f49-af52-9b771e6bac62" providerId="ADAL" clId="{4068C4A8-223A-46D4-8B0D-6BE2A53D13DD}" dt="2025-02-06T21:31:14.567" v="3672" actId="20577"/>
        <pc:sldMkLst>
          <pc:docMk/>
          <pc:sldMk cId="4216082964" sldId="696"/>
        </pc:sldMkLst>
        <pc:spChg chg="add mod">
          <ac:chgData name="Holdsclaw, Abigail Grace" userId="f852f75f-22f8-4f49-af52-9b771e6bac62" providerId="ADAL" clId="{4068C4A8-223A-46D4-8B0D-6BE2A53D13DD}" dt="2025-02-06T20:28:40.095" v="3208" actId="1076"/>
          <ac:spMkLst>
            <pc:docMk/>
            <pc:sldMk cId="4216082964" sldId="696"/>
            <ac:spMk id="2" creationId="{4CD377DE-CE69-0F3E-A10E-2E03DBDDB1CD}"/>
          </ac:spMkLst>
        </pc:spChg>
        <pc:spChg chg="add mod">
          <ac:chgData name="Holdsclaw, Abigail Grace" userId="f852f75f-22f8-4f49-af52-9b771e6bac62" providerId="ADAL" clId="{4068C4A8-223A-46D4-8B0D-6BE2A53D13DD}" dt="2025-02-06T20:28:59.308" v="3214" actId="1076"/>
          <ac:spMkLst>
            <pc:docMk/>
            <pc:sldMk cId="4216082964" sldId="696"/>
            <ac:spMk id="4" creationId="{FC7469EF-2A25-17F7-C2C3-6FC3DB060B11}"/>
          </ac:spMkLst>
        </pc:spChg>
        <pc:spChg chg="del mod">
          <ac:chgData name="Holdsclaw, Abigail Grace" userId="f852f75f-22f8-4f49-af52-9b771e6bac62" providerId="ADAL" clId="{4068C4A8-223A-46D4-8B0D-6BE2A53D13DD}" dt="2025-02-06T21:06:37.451" v="3531" actId="478"/>
          <ac:spMkLst>
            <pc:docMk/>
            <pc:sldMk cId="4216082964" sldId="696"/>
            <ac:spMk id="5" creationId="{CBFC3A92-84D4-7DB0-7CB5-61DC1CA8089B}"/>
          </ac:spMkLst>
        </pc:spChg>
        <pc:spChg chg="add mod">
          <ac:chgData name="Holdsclaw, Abigail Grace" userId="f852f75f-22f8-4f49-af52-9b771e6bac62" providerId="ADAL" clId="{4068C4A8-223A-46D4-8B0D-6BE2A53D13DD}" dt="2025-02-06T20:29:06.886" v="3216"/>
          <ac:spMkLst>
            <pc:docMk/>
            <pc:sldMk cId="4216082964" sldId="696"/>
            <ac:spMk id="6" creationId="{7146134F-B2C0-F5C4-3BE1-9412BE7E6109}"/>
          </ac:spMkLst>
        </pc:spChg>
        <pc:spChg chg="add del mod">
          <ac:chgData name="Holdsclaw, Abigail Grace" userId="f852f75f-22f8-4f49-af52-9b771e6bac62" providerId="ADAL" clId="{4068C4A8-223A-46D4-8B0D-6BE2A53D13DD}" dt="2025-02-06T21:06:40.950" v="3532" actId="478"/>
          <ac:spMkLst>
            <pc:docMk/>
            <pc:sldMk cId="4216082964" sldId="696"/>
            <ac:spMk id="8" creationId="{3647378F-B149-9C50-1C7F-45174D43AC11}"/>
          </ac:spMkLst>
        </pc:spChg>
        <pc:spChg chg="add mod">
          <ac:chgData name="Holdsclaw, Abigail Grace" userId="f852f75f-22f8-4f49-af52-9b771e6bac62" providerId="ADAL" clId="{4068C4A8-223A-46D4-8B0D-6BE2A53D13DD}" dt="2025-02-06T21:06:49.355" v="3535"/>
          <ac:spMkLst>
            <pc:docMk/>
            <pc:sldMk cId="4216082964" sldId="696"/>
            <ac:spMk id="13" creationId="{AF6F215C-4997-0979-019D-09BF6C07BED2}"/>
          </ac:spMkLst>
        </pc:spChg>
        <pc:spChg chg="add del mod">
          <ac:chgData name="Holdsclaw, Abigail Grace" userId="f852f75f-22f8-4f49-af52-9b771e6bac62" providerId="ADAL" clId="{4068C4A8-223A-46D4-8B0D-6BE2A53D13DD}" dt="2025-02-06T21:18:59.033" v="3610" actId="478"/>
          <ac:spMkLst>
            <pc:docMk/>
            <pc:sldMk cId="4216082964" sldId="696"/>
            <ac:spMk id="16" creationId="{9C5EAD66-4417-1C1A-CB84-3484A9B4F4BB}"/>
          </ac:spMkLst>
        </pc:spChg>
        <pc:graphicFrameChg chg="del mod">
          <ac:chgData name="Holdsclaw, Abigail Grace" userId="f852f75f-22f8-4f49-af52-9b771e6bac62" providerId="ADAL" clId="{4068C4A8-223A-46D4-8B0D-6BE2A53D13DD}" dt="2025-02-06T21:18:56.319" v="3609" actId="478"/>
          <ac:graphicFrameMkLst>
            <pc:docMk/>
            <pc:sldMk cId="4216082964" sldId="696"/>
            <ac:graphicFrameMk id="9" creationId="{61846604-5AB3-1895-3789-18387E1DA064}"/>
          </ac:graphicFrameMkLst>
        </pc:graphicFrameChg>
        <pc:graphicFrameChg chg="add mod">
          <ac:chgData name="Holdsclaw, Abigail Grace" userId="f852f75f-22f8-4f49-af52-9b771e6bac62" providerId="ADAL" clId="{4068C4A8-223A-46D4-8B0D-6BE2A53D13DD}" dt="2025-02-06T21:18:48.081" v="3606"/>
          <ac:graphicFrameMkLst>
            <pc:docMk/>
            <pc:sldMk cId="4216082964" sldId="696"/>
            <ac:graphicFrameMk id="14" creationId="{CBCD1044-520B-B05F-2840-BEC67A04DA58}"/>
          </ac:graphicFrameMkLst>
        </pc:graphicFrameChg>
        <pc:graphicFrameChg chg="add mod">
          <ac:chgData name="Holdsclaw, Abigail Grace" userId="f852f75f-22f8-4f49-af52-9b771e6bac62" providerId="ADAL" clId="{4068C4A8-223A-46D4-8B0D-6BE2A53D13DD}" dt="2025-02-06T21:18:59.743" v="3611"/>
          <ac:graphicFrameMkLst>
            <pc:docMk/>
            <pc:sldMk cId="4216082964" sldId="696"/>
            <ac:graphicFrameMk id="17" creationId="{A97C3340-49D8-E611-EC74-4CF4C16662F3}"/>
          </ac:graphicFrameMkLst>
        </pc:graphicFrameChg>
      </pc:sldChg>
      <pc:sldChg chg="addSp delSp modSp add mod modNotesTx">
        <pc:chgData name="Holdsclaw, Abigail Grace" userId="f852f75f-22f8-4f49-af52-9b771e6bac62" providerId="ADAL" clId="{4068C4A8-223A-46D4-8B0D-6BE2A53D13DD}" dt="2025-02-06T21:21:53.072" v="3616" actId="20577"/>
        <pc:sldMkLst>
          <pc:docMk/>
          <pc:sldMk cId="4218944280" sldId="697"/>
        </pc:sldMkLst>
        <pc:spChg chg="add mod">
          <ac:chgData name="Holdsclaw, Abigail Grace" userId="f852f75f-22f8-4f49-af52-9b771e6bac62" providerId="ADAL" clId="{4068C4A8-223A-46D4-8B0D-6BE2A53D13DD}" dt="2025-02-06T21:07:37.216" v="3569" actId="20577"/>
          <ac:spMkLst>
            <pc:docMk/>
            <pc:sldMk cId="4218944280" sldId="697"/>
            <ac:spMk id="2" creationId="{E20E5DBB-073A-7F8D-9A3E-628902213E1C}"/>
          </ac:spMkLst>
        </pc:spChg>
        <pc:spChg chg="add del mod">
          <ac:chgData name="Holdsclaw, Abigail Grace" userId="f852f75f-22f8-4f49-af52-9b771e6bac62" providerId="ADAL" clId="{4068C4A8-223A-46D4-8B0D-6BE2A53D13DD}" dt="2025-02-06T21:07:28.779" v="3567" actId="478"/>
          <ac:spMkLst>
            <pc:docMk/>
            <pc:sldMk cId="4218944280" sldId="697"/>
            <ac:spMk id="4" creationId="{062A7EC1-41D2-B552-F156-56735890E538}"/>
          </ac:spMkLst>
        </pc:spChg>
        <pc:spChg chg="mod">
          <ac:chgData name="Holdsclaw, Abigail Grace" userId="f852f75f-22f8-4f49-af52-9b771e6bac62" providerId="ADAL" clId="{4068C4A8-223A-46D4-8B0D-6BE2A53D13DD}" dt="2025-02-06T21:06:57.737" v="3550" actId="20577"/>
          <ac:spMkLst>
            <pc:docMk/>
            <pc:sldMk cId="4218944280" sldId="697"/>
            <ac:spMk id="5" creationId="{E47E6DB6-84F3-878B-A4BF-7E19A28232AA}"/>
          </ac:spMkLst>
        </pc:spChg>
        <pc:picChg chg="del">
          <ac:chgData name="Holdsclaw, Abigail Grace" userId="f852f75f-22f8-4f49-af52-9b771e6bac62" providerId="ADAL" clId="{4068C4A8-223A-46D4-8B0D-6BE2A53D13DD}" dt="2025-02-06T20:29:25.760" v="3251" actId="478"/>
          <ac:picMkLst>
            <pc:docMk/>
            <pc:sldMk cId="4218944280" sldId="697"/>
            <ac:picMk id="6" creationId="{2F1128E8-57CF-5F59-2931-0DF2A999CCAB}"/>
          </ac:picMkLst>
        </pc:picChg>
      </pc:sldChg>
      <pc:sldChg chg="addSp delSp modSp add mod modNotesTx">
        <pc:chgData name="Holdsclaw, Abigail Grace" userId="f852f75f-22f8-4f49-af52-9b771e6bac62" providerId="ADAL" clId="{4068C4A8-223A-46D4-8B0D-6BE2A53D13DD}" dt="2025-02-06T21:28:51.349" v="3636" actId="20577"/>
        <pc:sldMkLst>
          <pc:docMk/>
          <pc:sldMk cId="1848901622" sldId="698"/>
        </pc:sldMkLst>
        <pc:spChg chg="del">
          <ac:chgData name="Holdsclaw, Abigail Grace" userId="f852f75f-22f8-4f49-af52-9b771e6bac62" providerId="ADAL" clId="{4068C4A8-223A-46D4-8B0D-6BE2A53D13DD}" dt="2025-02-06T20:30:10.966" v="3257" actId="478"/>
          <ac:spMkLst>
            <pc:docMk/>
            <pc:sldMk cId="1848901622" sldId="698"/>
            <ac:spMk id="2" creationId="{E235ECB4-E972-438A-2841-92CC3B03C4B7}"/>
          </ac:spMkLst>
        </pc:spChg>
        <pc:spChg chg="del">
          <ac:chgData name="Holdsclaw, Abigail Grace" userId="f852f75f-22f8-4f49-af52-9b771e6bac62" providerId="ADAL" clId="{4068C4A8-223A-46D4-8B0D-6BE2A53D13DD}" dt="2025-02-06T20:30:13.375" v="3258" actId="478"/>
          <ac:spMkLst>
            <pc:docMk/>
            <pc:sldMk cId="1848901622" sldId="698"/>
            <ac:spMk id="4" creationId="{DEB51BD2-6C5C-785C-09D1-DD739B15A01B}"/>
          </ac:spMkLst>
        </pc:spChg>
        <pc:spChg chg="mod">
          <ac:chgData name="Holdsclaw, Abigail Grace" userId="f852f75f-22f8-4f49-af52-9b771e6bac62" providerId="ADAL" clId="{4068C4A8-223A-46D4-8B0D-6BE2A53D13DD}" dt="2025-02-06T21:07:11.154" v="3564" actId="20577"/>
          <ac:spMkLst>
            <pc:docMk/>
            <pc:sldMk cId="1848901622" sldId="698"/>
            <ac:spMk id="5" creationId="{33AC2657-0917-3A52-4FBB-EB9BB4D35178}"/>
          </ac:spMkLst>
        </pc:spChg>
        <pc:spChg chg="add mod">
          <ac:chgData name="Holdsclaw, Abigail Grace" userId="f852f75f-22f8-4f49-af52-9b771e6bac62" providerId="ADAL" clId="{4068C4A8-223A-46D4-8B0D-6BE2A53D13DD}" dt="2025-02-06T20:30:19.601" v="3261"/>
          <ac:spMkLst>
            <pc:docMk/>
            <pc:sldMk cId="1848901622" sldId="698"/>
            <ac:spMk id="7" creationId="{5B2B67E3-3EAC-FB0D-78FE-AB878CE39B7B}"/>
          </ac:spMkLst>
        </pc:spChg>
        <pc:spChg chg="add mod">
          <ac:chgData name="Holdsclaw, Abigail Grace" userId="f852f75f-22f8-4f49-af52-9b771e6bac62" providerId="ADAL" clId="{4068C4A8-223A-46D4-8B0D-6BE2A53D13DD}" dt="2025-02-06T20:30:19.601" v="3261"/>
          <ac:spMkLst>
            <pc:docMk/>
            <pc:sldMk cId="1848901622" sldId="698"/>
            <ac:spMk id="8" creationId="{CBC8CAD8-EDFB-AE3B-A134-502EC0AD1940}"/>
          </ac:spMkLst>
        </pc:spChg>
        <pc:spChg chg="add mod">
          <ac:chgData name="Holdsclaw, Abigail Grace" userId="f852f75f-22f8-4f49-af52-9b771e6bac62" providerId="ADAL" clId="{4068C4A8-223A-46D4-8B0D-6BE2A53D13DD}" dt="2025-02-06T20:31:35.146" v="3311" actId="1076"/>
          <ac:spMkLst>
            <pc:docMk/>
            <pc:sldMk cId="1848901622" sldId="698"/>
            <ac:spMk id="10" creationId="{6C894C7D-20E7-E430-E246-1C4DDF84DEC1}"/>
          </ac:spMkLst>
        </pc:spChg>
        <pc:spChg chg="add del mod">
          <ac:chgData name="Holdsclaw, Abigail Grace" userId="f852f75f-22f8-4f49-af52-9b771e6bac62" providerId="ADAL" clId="{4068C4A8-223A-46D4-8B0D-6BE2A53D13DD}" dt="2025-02-06T21:08:46.524" v="3572" actId="478"/>
          <ac:spMkLst>
            <pc:docMk/>
            <pc:sldMk cId="1848901622" sldId="698"/>
            <ac:spMk id="13" creationId="{0E17D3F5-4107-B8FC-E89C-C51558533DE9}"/>
          </ac:spMkLst>
        </pc:spChg>
        <pc:spChg chg="add del mod">
          <ac:chgData name="Holdsclaw, Abigail Grace" userId="f852f75f-22f8-4f49-af52-9b771e6bac62" providerId="ADAL" clId="{4068C4A8-223A-46D4-8B0D-6BE2A53D13DD}" dt="2025-02-06T21:08:48.892" v="3573" actId="478"/>
          <ac:spMkLst>
            <pc:docMk/>
            <pc:sldMk cId="1848901622" sldId="698"/>
            <ac:spMk id="14" creationId="{3CED9146-E247-A992-AE8D-FAB8F5E29607}"/>
          </ac:spMkLst>
        </pc:spChg>
        <pc:grpChg chg="add mod">
          <ac:chgData name="Holdsclaw, Abigail Grace" userId="f852f75f-22f8-4f49-af52-9b771e6bac62" providerId="ADAL" clId="{4068C4A8-223A-46D4-8B0D-6BE2A53D13DD}" dt="2025-02-06T20:30:19.601" v="3261"/>
          <ac:grpSpMkLst>
            <pc:docMk/>
            <pc:sldMk cId="1848901622" sldId="698"/>
            <ac:grpSpMk id="6" creationId="{2D1BAE7A-B053-0D66-7001-69C91F22DB0E}"/>
          </ac:grpSpMkLst>
        </pc:grpChg>
        <pc:graphicFrameChg chg="add mod">
          <ac:chgData name="Holdsclaw, Abigail Grace" userId="f852f75f-22f8-4f49-af52-9b771e6bac62" providerId="ADAL" clId="{4068C4A8-223A-46D4-8B0D-6BE2A53D13DD}" dt="2025-02-06T21:28:51.349" v="3636" actId="20577"/>
          <ac:graphicFrameMkLst>
            <pc:docMk/>
            <pc:sldMk cId="1848901622" sldId="698"/>
            <ac:graphicFrameMk id="9" creationId="{268AE0CB-BA6A-C709-C882-E576DC037349}"/>
          </ac:graphicFrameMkLst>
        </pc:graphicFrameChg>
      </pc:sldChg>
      <pc:sldChg chg="addSp delSp modSp add del mod modNotesTx">
        <pc:chgData name="Holdsclaw, Abigail Grace" userId="f852f75f-22f8-4f49-af52-9b771e6bac62" providerId="ADAL" clId="{4068C4A8-223A-46D4-8B0D-6BE2A53D13DD}" dt="2025-02-06T20:39:28.256" v="3466" actId="47"/>
        <pc:sldMkLst>
          <pc:docMk/>
          <pc:sldMk cId="2176943226" sldId="699"/>
        </pc:sldMkLst>
        <pc:spChg chg="mod">
          <ac:chgData name="Holdsclaw, Abigail Grace" userId="f852f75f-22f8-4f49-af52-9b771e6bac62" providerId="ADAL" clId="{4068C4A8-223A-46D4-8B0D-6BE2A53D13DD}" dt="2025-02-06T20:39:06.076" v="3463" actId="1076"/>
          <ac:spMkLst>
            <pc:docMk/>
            <pc:sldMk cId="2176943226" sldId="699"/>
            <ac:spMk id="2" creationId="{8EEE9A25-F513-DC31-3761-13A787E3BCD3}"/>
          </ac:spMkLst>
        </pc:spChg>
        <pc:spChg chg="add mod">
          <ac:chgData name="Holdsclaw, Abigail Grace" userId="f852f75f-22f8-4f49-af52-9b771e6bac62" providerId="ADAL" clId="{4068C4A8-223A-46D4-8B0D-6BE2A53D13DD}" dt="2025-02-06T20:39:13.994" v="3465"/>
          <ac:spMkLst>
            <pc:docMk/>
            <pc:sldMk cId="2176943226" sldId="699"/>
            <ac:spMk id="3" creationId="{3A590E3F-DC9D-16AA-6729-CD8F8E0B8BBB}"/>
          </ac:spMkLst>
        </pc:spChg>
        <pc:picChg chg="del">
          <ac:chgData name="Holdsclaw, Abigail Grace" userId="f852f75f-22f8-4f49-af52-9b771e6bac62" providerId="ADAL" clId="{4068C4A8-223A-46D4-8B0D-6BE2A53D13DD}" dt="2025-02-06T20:38:36.824" v="3447" actId="478"/>
          <ac:picMkLst>
            <pc:docMk/>
            <pc:sldMk cId="2176943226" sldId="699"/>
            <ac:picMk id="7" creationId="{0390DF90-D9CF-9758-AAAB-55075C337665}"/>
          </ac:picMkLst>
        </pc:picChg>
        <pc:picChg chg="del">
          <ac:chgData name="Holdsclaw, Abigail Grace" userId="f852f75f-22f8-4f49-af52-9b771e6bac62" providerId="ADAL" clId="{4068C4A8-223A-46D4-8B0D-6BE2A53D13DD}" dt="2025-02-06T20:39:08.011" v="3464" actId="478"/>
          <ac:picMkLst>
            <pc:docMk/>
            <pc:sldMk cId="2176943226" sldId="699"/>
            <ac:picMk id="8" creationId="{3A704AFA-6691-20EF-81BB-A8C95441139F}"/>
          </ac:picMkLst>
        </pc:picChg>
      </pc:sldChg>
      <pc:sldChg chg="add del">
        <pc:chgData name="Holdsclaw, Abigail Grace" userId="f852f75f-22f8-4f49-af52-9b771e6bac62" providerId="ADAL" clId="{4068C4A8-223A-46D4-8B0D-6BE2A53D13DD}" dt="2025-02-06T21:08:30.438" v="3570" actId="47"/>
        <pc:sldMkLst>
          <pc:docMk/>
          <pc:sldMk cId="2586362330" sldId="699"/>
        </pc:sldMkLst>
      </pc:sldChg>
      <pc:sldChg chg="add modNotesTx">
        <pc:chgData name="Holdsclaw, Abigail Grace" userId="f852f75f-22f8-4f49-af52-9b771e6bac62" providerId="ADAL" clId="{4068C4A8-223A-46D4-8B0D-6BE2A53D13DD}" dt="2025-02-06T21:21:49.008" v="3615" actId="20577"/>
        <pc:sldMkLst>
          <pc:docMk/>
          <pc:sldMk cId="4247901895" sldId="700"/>
        </pc:sldMkLst>
      </pc:sldChg>
      <pc:sldChg chg="addSp delSp modSp add mod">
        <pc:chgData name="Holdsclaw, Abigail Grace" userId="f852f75f-22f8-4f49-af52-9b771e6bac62" providerId="ADAL" clId="{4068C4A8-223A-46D4-8B0D-6BE2A53D13DD}" dt="2025-02-06T21:29:13.949" v="3654"/>
        <pc:sldMkLst>
          <pc:docMk/>
          <pc:sldMk cId="3039692932" sldId="701"/>
        </pc:sldMkLst>
        <pc:spChg chg="add del mod">
          <ac:chgData name="Holdsclaw, Abigail Grace" userId="f852f75f-22f8-4f49-af52-9b771e6bac62" providerId="ADAL" clId="{4068C4A8-223A-46D4-8B0D-6BE2A53D13DD}" dt="2025-02-06T21:29:03.963" v="3642" actId="478"/>
          <ac:spMkLst>
            <pc:docMk/>
            <pc:sldMk cId="3039692932" sldId="701"/>
            <ac:spMk id="4" creationId="{351CF3D2-7AF2-E94B-DF53-FD443F70848E}"/>
          </ac:spMkLst>
        </pc:spChg>
        <pc:spChg chg="mod">
          <ac:chgData name="Holdsclaw, Abigail Grace" userId="f852f75f-22f8-4f49-af52-9b771e6bac62" providerId="ADAL" clId="{4068C4A8-223A-46D4-8B0D-6BE2A53D13DD}" dt="2025-02-06T21:29:08.180" v="3653" actId="20577"/>
          <ac:spMkLst>
            <pc:docMk/>
            <pc:sldMk cId="3039692932" sldId="701"/>
            <ac:spMk id="14" creationId="{3439DAF1-035B-73B2-41F0-A60920955A3C}"/>
          </ac:spMkLst>
        </pc:spChg>
        <pc:graphicFrameChg chg="add mod">
          <ac:chgData name="Holdsclaw, Abigail Grace" userId="f852f75f-22f8-4f49-af52-9b771e6bac62" providerId="ADAL" clId="{4068C4A8-223A-46D4-8B0D-6BE2A53D13DD}" dt="2025-02-06T21:29:13.949" v="3654"/>
          <ac:graphicFrameMkLst>
            <pc:docMk/>
            <pc:sldMk cId="3039692932" sldId="701"/>
            <ac:graphicFrameMk id="6" creationId="{38F18637-EDA7-6CCD-5392-6CD33EDF9546}"/>
          </ac:graphicFrameMkLst>
        </pc:graphicFrameChg>
        <pc:graphicFrameChg chg="del mod">
          <ac:chgData name="Holdsclaw, Abigail Grace" userId="f852f75f-22f8-4f49-af52-9b771e6bac62" providerId="ADAL" clId="{4068C4A8-223A-46D4-8B0D-6BE2A53D13DD}" dt="2025-02-06T21:29:01.234" v="3641" actId="478"/>
          <ac:graphicFrameMkLst>
            <pc:docMk/>
            <pc:sldMk cId="3039692932" sldId="701"/>
            <ac:graphicFrameMk id="9" creationId="{C59BD72D-3EC3-243E-7BC6-D6086F41A09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4A93-AD15-4788-A1BD-CBBCF4EED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2493B-4486-467B-B24D-65990E875ED4}">
      <dgm:prSet/>
      <dgm:spPr/>
      <dgm:t>
        <a:bodyPr/>
        <a:lstStyle/>
        <a:p>
          <a:r>
            <a:rPr lang="en-US" b="0" i="0" dirty="0"/>
            <a:t>ncIMPACT and Carolina Across 100 (CX100) Background</a:t>
          </a:r>
          <a:endParaRPr lang="en-US" dirty="0"/>
        </a:p>
      </dgm:t>
    </dgm:pt>
    <dgm:pt modelId="{41BFA0AE-8085-4953-B8AB-CE2AD81DD599}" type="parTrans" cxnId="{4FB8E190-379D-4E38-9933-4767F1AD217C}">
      <dgm:prSet/>
      <dgm:spPr/>
      <dgm:t>
        <a:bodyPr/>
        <a:lstStyle/>
        <a:p>
          <a:endParaRPr lang="en-US"/>
        </a:p>
      </dgm:t>
    </dgm:pt>
    <dgm:pt modelId="{CF0E5B1D-A4C2-4D6C-88E5-0A6D60FD13E3}" type="sibTrans" cxnId="{4FB8E190-379D-4E38-9933-4767F1AD217C}">
      <dgm:prSet/>
      <dgm:spPr/>
      <dgm:t>
        <a:bodyPr/>
        <a:lstStyle/>
        <a:p>
          <a:endParaRPr lang="en-US"/>
        </a:p>
      </dgm:t>
    </dgm:pt>
    <dgm:pt modelId="{F4748C6B-FEA6-4374-94D9-7F10D72B59B0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Promise of Collaborative Approaches</a:t>
          </a:r>
        </a:p>
      </dgm:t>
    </dgm:pt>
    <dgm:pt modelId="{AF5EFBAC-7ADB-4226-99AC-9352BC7B63EC}" type="parTrans" cxnId="{A6B4DF3F-10C1-488D-BA83-FEA30071BF9F}">
      <dgm:prSet/>
      <dgm:spPr/>
      <dgm:t>
        <a:bodyPr/>
        <a:lstStyle/>
        <a:p>
          <a:endParaRPr lang="en-US"/>
        </a:p>
      </dgm:t>
    </dgm:pt>
    <dgm:pt modelId="{94AD3866-971B-4CC8-A7EE-BA678446257C}" type="sibTrans" cxnId="{A6B4DF3F-10C1-488D-BA83-FEA30071BF9F}">
      <dgm:prSet/>
      <dgm:spPr/>
      <dgm:t>
        <a:bodyPr/>
        <a:lstStyle/>
        <a:p>
          <a:endParaRPr lang="en-US"/>
        </a:p>
      </dgm:t>
    </dgm:pt>
    <dgm:pt modelId="{41A52B69-DB6D-43C2-BE9F-5A4FAD8E006F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Challenges of Collaborative Approaches</a:t>
          </a:r>
        </a:p>
      </dgm:t>
    </dgm:pt>
    <dgm:pt modelId="{812BF157-0F2C-4BF3-9FB2-1481F5A7DD03}" type="parTrans" cxnId="{80CC0EA8-B443-4597-8600-8B213F87D7D7}">
      <dgm:prSet/>
      <dgm:spPr/>
      <dgm:t>
        <a:bodyPr/>
        <a:lstStyle/>
        <a:p>
          <a:endParaRPr lang="en-US"/>
        </a:p>
      </dgm:t>
    </dgm:pt>
    <dgm:pt modelId="{73A7031B-059C-4A51-A6BB-3F96EA7AAFCC}" type="sibTrans" cxnId="{80CC0EA8-B443-4597-8600-8B213F87D7D7}">
      <dgm:prSet/>
      <dgm:spPr/>
      <dgm:t>
        <a:bodyPr/>
        <a:lstStyle/>
        <a:p>
          <a:endParaRPr lang="en-US"/>
        </a:p>
      </dgm:t>
    </dgm:pt>
    <dgm:pt modelId="{3E8097B7-769D-4956-A47D-ADF829A505D3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Discussion: Staying the Course	</a:t>
          </a:r>
        </a:p>
      </dgm:t>
    </dgm:pt>
    <dgm:pt modelId="{E3F477A0-0B9E-445C-A226-D33910380831}" type="parTrans" cxnId="{AB4ADCEA-CB23-4B3D-924E-66C30F4FABE5}">
      <dgm:prSet/>
      <dgm:spPr/>
      <dgm:t>
        <a:bodyPr/>
        <a:lstStyle/>
        <a:p>
          <a:endParaRPr lang="en-US"/>
        </a:p>
      </dgm:t>
    </dgm:pt>
    <dgm:pt modelId="{9322FAFF-D278-41E1-BD50-3B41203F3319}" type="sibTrans" cxnId="{AB4ADCEA-CB23-4B3D-924E-66C30F4FABE5}">
      <dgm:prSet/>
      <dgm:spPr/>
      <dgm:t>
        <a:bodyPr/>
        <a:lstStyle/>
        <a:p>
          <a:endParaRPr lang="en-US"/>
        </a:p>
      </dgm:t>
    </dgm:pt>
    <dgm:pt modelId="{888E6EAD-D000-41D9-83AE-92F520DA0F58}" type="pres">
      <dgm:prSet presAssocID="{C7CB4A93-AD15-4788-A1BD-CBBCF4EEDAE8}" presName="linear" presStyleCnt="0">
        <dgm:presLayoutVars>
          <dgm:animLvl val="lvl"/>
          <dgm:resizeHandles val="exact"/>
        </dgm:presLayoutVars>
      </dgm:prSet>
      <dgm:spPr/>
    </dgm:pt>
    <dgm:pt modelId="{500FACCB-34BA-4644-A253-68C401DBA36C}" type="pres">
      <dgm:prSet presAssocID="{07D2493B-4486-467B-B24D-65990E875E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9A22BD-8316-4476-A2A9-99DB244C616D}" type="pres">
      <dgm:prSet presAssocID="{CF0E5B1D-A4C2-4D6C-88E5-0A6D60FD13E3}" presName="spacer" presStyleCnt="0"/>
      <dgm:spPr/>
    </dgm:pt>
    <dgm:pt modelId="{BE14FABB-10E6-4912-A616-B0021C677ECC}" type="pres">
      <dgm:prSet presAssocID="{F4748C6B-FEA6-4374-94D9-7F10D72B59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088335-E2F0-4495-8553-F1FE2BE9FFCF}" type="pres">
      <dgm:prSet presAssocID="{94AD3866-971B-4CC8-A7EE-BA678446257C}" presName="spacer" presStyleCnt="0"/>
      <dgm:spPr/>
    </dgm:pt>
    <dgm:pt modelId="{52A810D5-A9D4-463E-AF47-92A8AADDBBC1}" type="pres">
      <dgm:prSet presAssocID="{41A52B69-DB6D-43C2-BE9F-5A4FAD8E006F}" presName="parentText" presStyleLbl="node1" presStyleIdx="2" presStyleCnt="4" custLinFactNeighborX="3781" custLinFactNeighborY="10726">
        <dgm:presLayoutVars>
          <dgm:chMax val="0"/>
          <dgm:bulletEnabled val="1"/>
        </dgm:presLayoutVars>
      </dgm:prSet>
      <dgm:spPr/>
    </dgm:pt>
    <dgm:pt modelId="{12E8CD66-7F3B-4EAA-AF3D-6E4F5C1FF637}" type="pres">
      <dgm:prSet presAssocID="{73A7031B-059C-4A51-A6BB-3F96EA7AAFCC}" presName="spacer" presStyleCnt="0"/>
      <dgm:spPr/>
    </dgm:pt>
    <dgm:pt modelId="{6931EFF5-3A46-44C0-A24C-DDF8303C8CF9}" type="pres">
      <dgm:prSet presAssocID="{3E8097B7-769D-4956-A47D-ADF829A505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0E6B0B-ECFD-487A-A8C8-AC4BE1C146C1}" type="presOf" srcId="{41A52B69-DB6D-43C2-BE9F-5A4FAD8E006F}" destId="{52A810D5-A9D4-463E-AF47-92A8AADDBBC1}" srcOrd="0" destOrd="0" presId="urn:microsoft.com/office/officeart/2005/8/layout/vList2"/>
    <dgm:cxn modelId="{48D6102D-460B-4671-B7BC-9CBC40706F14}" type="presOf" srcId="{07D2493B-4486-467B-B24D-65990E875ED4}" destId="{500FACCB-34BA-4644-A253-68C401DBA36C}" srcOrd="0" destOrd="0" presId="urn:microsoft.com/office/officeart/2005/8/layout/vList2"/>
    <dgm:cxn modelId="{A6B4DF3F-10C1-488D-BA83-FEA30071BF9F}" srcId="{C7CB4A93-AD15-4788-A1BD-CBBCF4EEDAE8}" destId="{F4748C6B-FEA6-4374-94D9-7F10D72B59B0}" srcOrd="1" destOrd="0" parTransId="{AF5EFBAC-7ADB-4226-99AC-9352BC7B63EC}" sibTransId="{94AD3866-971B-4CC8-A7EE-BA678446257C}"/>
    <dgm:cxn modelId="{2D7E087E-03B4-44F5-B15E-9048193EE23D}" type="presOf" srcId="{F4748C6B-FEA6-4374-94D9-7F10D72B59B0}" destId="{BE14FABB-10E6-4912-A616-B0021C677ECC}" srcOrd="0" destOrd="0" presId="urn:microsoft.com/office/officeart/2005/8/layout/vList2"/>
    <dgm:cxn modelId="{4FB8E190-379D-4E38-9933-4767F1AD217C}" srcId="{C7CB4A93-AD15-4788-A1BD-CBBCF4EEDAE8}" destId="{07D2493B-4486-467B-B24D-65990E875ED4}" srcOrd="0" destOrd="0" parTransId="{41BFA0AE-8085-4953-B8AB-CE2AD81DD599}" sibTransId="{CF0E5B1D-A4C2-4D6C-88E5-0A6D60FD13E3}"/>
    <dgm:cxn modelId="{7ECF2A98-8E06-4500-870B-1AD1AE14C08F}" type="presOf" srcId="{3E8097B7-769D-4956-A47D-ADF829A505D3}" destId="{6931EFF5-3A46-44C0-A24C-DDF8303C8CF9}" srcOrd="0" destOrd="0" presId="urn:microsoft.com/office/officeart/2005/8/layout/vList2"/>
    <dgm:cxn modelId="{80CC0EA8-B443-4597-8600-8B213F87D7D7}" srcId="{C7CB4A93-AD15-4788-A1BD-CBBCF4EEDAE8}" destId="{41A52B69-DB6D-43C2-BE9F-5A4FAD8E006F}" srcOrd="2" destOrd="0" parTransId="{812BF157-0F2C-4BF3-9FB2-1481F5A7DD03}" sibTransId="{73A7031B-059C-4A51-A6BB-3F96EA7AAFCC}"/>
    <dgm:cxn modelId="{F12E96DF-E75A-458A-92A9-C3E74D146F13}" type="presOf" srcId="{C7CB4A93-AD15-4788-A1BD-CBBCF4EEDAE8}" destId="{888E6EAD-D000-41D9-83AE-92F520DA0F58}" srcOrd="0" destOrd="0" presId="urn:microsoft.com/office/officeart/2005/8/layout/vList2"/>
    <dgm:cxn modelId="{AB4ADCEA-CB23-4B3D-924E-66C30F4FABE5}" srcId="{C7CB4A93-AD15-4788-A1BD-CBBCF4EEDAE8}" destId="{3E8097B7-769D-4956-A47D-ADF829A505D3}" srcOrd="3" destOrd="0" parTransId="{E3F477A0-0B9E-445C-A226-D33910380831}" sibTransId="{9322FAFF-D278-41E1-BD50-3B41203F3319}"/>
    <dgm:cxn modelId="{84D630CF-D526-4C0E-9395-B5E3B7CE3A05}" type="presParOf" srcId="{888E6EAD-D000-41D9-83AE-92F520DA0F58}" destId="{500FACCB-34BA-4644-A253-68C401DBA36C}" srcOrd="0" destOrd="0" presId="urn:microsoft.com/office/officeart/2005/8/layout/vList2"/>
    <dgm:cxn modelId="{EB9A6A6D-9EB2-4B2B-9DC0-189B20430166}" type="presParOf" srcId="{888E6EAD-D000-41D9-83AE-92F520DA0F58}" destId="{239A22BD-8316-4476-A2A9-99DB244C616D}" srcOrd="1" destOrd="0" presId="urn:microsoft.com/office/officeart/2005/8/layout/vList2"/>
    <dgm:cxn modelId="{5C5B140B-5854-48AC-9185-EE0BB24E9E12}" type="presParOf" srcId="{888E6EAD-D000-41D9-83AE-92F520DA0F58}" destId="{BE14FABB-10E6-4912-A616-B0021C677ECC}" srcOrd="2" destOrd="0" presId="urn:microsoft.com/office/officeart/2005/8/layout/vList2"/>
    <dgm:cxn modelId="{5C191282-070B-4CCC-B136-19BE764DDC1C}" type="presParOf" srcId="{888E6EAD-D000-41D9-83AE-92F520DA0F58}" destId="{75088335-E2F0-4495-8553-F1FE2BE9FFCF}" srcOrd="3" destOrd="0" presId="urn:microsoft.com/office/officeart/2005/8/layout/vList2"/>
    <dgm:cxn modelId="{F897DDF6-BE81-47F4-927B-0FDA04692345}" type="presParOf" srcId="{888E6EAD-D000-41D9-83AE-92F520DA0F58}" destId="{52A810D5-A9D4-463E-AF47-92A8AADDBBC1}" srcOrd="4" destOrd="0" presId="urn:microsoft.com/office/officeart/2005/8/layout/vList2"/>
    <dgm:cxn modelId="{EFFB6E8D-ED8A-4CB2-9D71-6EA9F6AC4777}" type="presParOf" srcId="{888E6EAD-D000-41D9-83AE-92F520DA0F58}" destId="{12E8CD66-7F3B-4EAA-AF3D-6E4F5C1FF637}" srcOrd="5" destOrd="0" presId="urn:microsoft.com/office/officeart/2005/8/layout/vList2"/>
    <dgm:cxn modelId="{50B3D6A9-6A29-4E3F-AD91-140C1364FDFB}" type="presParOf" srcId="{888E6EAD-D000-41D9-83AE-92F520DA0F58}" destId="{6931EFF5-3A46-44C0-A24C-DDF8303C8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B4A93-AD15-4788-A1BD-CBBCF4EEDAE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48C6B-FEA6-4374-94D9-7F10D72B59B0}">
      <dgm:prSet custT="1"/>
      <dgm:spPr/>
      <dgm:t>
        <a:bodyPr/>
        <a:lstStyle/>
        <a:p>
          <a:r>
            <a:rPr lang="en-US" sz="2800" dirty="0"/>
            <a:t>Organizational and personal Capacity</a:t>
          </a:r>
        </a:p>
      </dgm:t>
    </dgm:pt>
    <dgm:pt modelId="{AF5EFBAC-7ADB-4226-99AC-9352BC7B63EC}" type="parTrans" cxnId="{A6B4DF3F-10C1-488D-BA83-FEA30071BF9F}">
      <dgm:prSet/>
      <dgm:spPr/>
      <dgm:t>
        <a:bodyPr/>
        <a:lstStyle/>
        <a:p>
          <a:endParaRPr lang="en-US"/>
        </a:p>
      </dgm:t>
    </dgm:pt>
    <dgm:pt modelId="{94AD3866-971B-4CC8-A7EE-BA678446257C}" type="sibTrans" cxnId="{A6B4DF3F-10C1-488D-BA83-FEA30071BF9F}">
      <dgm:prSet/>
      <dgm:spPr/>
      <dgm:t>
        <a:bodyPr/>
        <a:lstStyle/>
        <a:p>
          <a:endParaRPr lang="en-US"/>
        </a:p>
      </dgm:t>
    </dgm:pt>
    <dgm:pt modelId="{41A52B69-DB6D-43C2-BE9F-5A4FAD8E006F}">
      <dgm:prSet custT="1"/>
      <dgm:spPr/>
      <dgm:t>
        <a:bodyPr/>
        <a:lstStyle/>
        <a:p>
          <a:r>
            <a:rPr lang="en-US" sz="2800" dirty="0"/>
            <a:t>Organizational Goals/Strategic Plans</a:t>
          </a:r>
        </a:p>
      </dgm:t>
    </dgm:pt>
    <dgm:pt modelId="{812BF157-0F2C-4BF3-9FB2-1481F5A7DD03}" type="parTrans" cxnId="{80CC0EA8-B443-4597-8600-8B213F87D7D7}">
      <dgm:prSet/>
      <dgm:spPr/>
      <dgm:t>
        <a:bodyPr/>
        <a:lstStyle/>
        <a:p>
          <a:endParaRPr lang="en-US"/>
        </a:p>
      </dgm:t>
    </dgm:pt>
    <dgm:pt modelId="{73A7031B-059C-4A51-A6BB-3F96EA7AAFCC}" type="sibTrans" cxnId="{80CC0EA8-B443-4597-8600-8B213F87D7D7}">
      <dgm:prSet/>
      <dgm:spPr/>
      <dgm:t>
        <a:bodyPr/>
        <a:lstStyle/>
        <a:p>
          <a:endParaRPr lang="en-US"/>
        </a:p>
      </dgm:t>
    </dgm:pt>
    <dgm:pt modelId="{3E8097B7-769D-4956-A47D-ADF829A505D3}">
      <dgm:prSet custT="1"/>
      <dgm:spPr/>
      <dgm:t>
        <a:bodyPr/>
        <a:lstStyle/>
        <a:p>
          <a:r>
            <a:rPr lang="en-US" sz="2800" dirty="0"/>
            <a:t>Reporting Needs</a:t>
          </a:r>
        </a:p>
      </dgm:t>
    </dgm:pt>
    <dgm:pt modelId="{E3F477A0-0B9E-445C-A226-D33910380831}" type="parTrans" cxnId="{AB4ADCEA-CB23-4B3D-924E-66C30F4FABE5}">
      <dgm:prSet/>
      <dgm:spPr/>
      <dgm:t>
        <a:bodyPr/>
        <a:lstStyle/>
        <a:p>
          <a:endParaRPr lang="en-US"/>
        </a:p>
      </dgm:t>
    </dgm:pt>
    <dgm:pt modelId="{9322FAFF-D278-41E1-BD50-3B41203F3319}" type="sibTrans" cxnId="{AB4ADCEA-CB23-4B3D-924E-66C30F4FABE5}">
      <dgm:prSet/>
      <dgm:spPr/>
      <dgm:t>
        <a:bodyPr/>
        <a:lstStyle/>
        <a:p>
          <a:endParaRPr lang="en-US"/>
        </a:p>
      </dgm:t>
    </dgm:pt>
    <dgm:pt modelId="{E6049E9B-1046-4CAB-9925-20129EC975F0}">
      <dgm:prSet custT="1"/>
      <dgm:spPr/>
      <dgm:t>
        <a:bodyPr/>
        <a:lstStyle/>
        <a:p>
          <a:r>
            <a:rPr lang="en-US" sz="2800" dirty="0"/>
            <a:t>Sectoral focus</a:t>
          </a:r>
        </a:p>
      </dgm:t>
    </dgm:pt>
    <dgm:pt modelId="{18B31C3F-0375-41C5-B5EE-A8797C0ED67D}" type="parTrans" cxnId="{53C8743A-6991-4009-9B49-B7C46496BAC3}">
      <dgm:prSet/>
      <dgm:spPr/>
      <dgm:t>
        <a:bodyPr/>
        <a:lstStyle/>
        <a:p>
          <a:endParaRPr lang="en-US"/>
        </a:p>
      </dgm:t>
    </dgm:pt>
    <dgm:pt modelId="{81AAFCF7-3C40-4E1F-A279-F0A1480386D0}" type="sibTrans" cxnId="{53C8743A-6991-4009-9B49-B7C46496BAC3}">
      <dgm:prSet/>
      <dgm:spPr/>
      <dgm:t>
        <a:bodyPr/>
        <a:lstStyle/>
        <a:p>
          <a:endParaRPr lang="en-US"/>
        </a:p>
      </dgm:t>
    </dgm:pt>
    <dgm:pt modelId="{385D8FF2-AED0-40EA-A130-864FDCE63087}">
      <dgm:prSet custT="1"/>
      <dgm:spPr/>
      <dgm:t>
        <a:bodyPr/>
        <a:lstStyle/>
        <a:p>
          <a:r>
            <a:rPr lang="en-US" sz="2800" dirty="0"/>
            <a:t>Motivations</a:t>
          </a:r>
        </a:p>
      </dgm:t>
    </dgm:pt>
    <dgm:pt modelId="{DC56FAAD-60BB-4F49-866C-E6676810CC9F}" type="parTrans" cxnId="{FCE78827-207D-4A9C-A764-900F61CEBFE4}">
      <dgm:prSet/>
      <dgm:spPr/>
      <dgm:t>
        <a:bodyPr/>
        <a:lstStyle/>
        <a:p>
          <a:endParaRPr lang="en-US"/>
        </a:p>
      </dgm:t>
    </dgm:pt>
    <dgm:pt modelId="{AAE45F7B-E138-409E-A7EE-329D6AF70BD3}" type="sibTrans" cxnId="{FCE78827-207D-4A9C-A764-900F61CEBFE4}">
      <dgm:prSet/>
      <dgm:spPr/>
      <dgm:t>
        <a:bodyPr/>
        <a:lstStyle/>
        <a:p>
          <a:endParaRPr lang="en-US"/>
        </a:p>
      </dgm:t>
    </dgm:pt>
    <dgm:pt modelId="{888E6EAD-D000-41D9-83AE-92F520DA0F58}" type="pres">
      <dgm:prSet presAssocID="{C7CB4A93-AD15-4788-A1BD-CBBCF4EEDAE8}" presName="linear" presStyleCnt="0">
        <dgm:presLayoutVars>
          <dgm:animLvl val="lvl"/>
          <dgm:resizeHandles val="exact"/>
        </dgm:presLayoutVars>
      </dgm:prSet>
      <dgm:spPr/>
    </dgm:pt>
    <dgm:pt modelId="{BA2DAA3C-9146-47FE-9C19-E21728D03CC7}" type="pres">
      <dgm:prSet presAssocID="{E6049E9B-1046-4CAB-9925-20129EC975F0}" presName="parentText" presStyleLbl="node1" presStyleIdx="0" presStyleCnt="5" custScaleY="92903">
        <dgm:presLayoutVars>
          <dgm:chMax val="0"/>
          <dgm:bulletEnabled val="1"/>
        </dgm:presLayoutVars>
      </dgm:prSet>
      <dgm:spPr/>
    </dgm:pt>
    <dgm:pt modelId="{CC411F36-03A6-41EB-A6BD-87E44E3FA109}" type="pres">
      <dgm:prSet presAssocID="{81AAFCF7-3C40-4E1F-A279-F0A1480386D0}" presName="spacer" presStyleCnt="0"/>
      <dgm:spPr/>
    </dgm:pt>
    <dgm:pt modelId="{BE14FABB-10E6-4912-A616-B0021C677ECC}" type="pres">
      <dgm:prSet presAssocID="{F4748C6B-FEA6-4374-94D9-7F10D72B59B0}" presName="parentText" presStyleLbl="node1" presStyleIdx="1" presStyleCnt="5" custScaleY="79783" custLinFactNeighborX="1765">
        <dgm:presLayoutVars>
          <dgm:chMax val="0"/>
          <dgm:bulletEnabled val="1"/>
        </dgm:presLayoutVars>
      </dgm:prSet>
      <dgm:spPr/>
    </dgm:pt>
    <dgm:pt modelId="{75088335-E2F0-4495-8553-F1FE2BE9FFCF}" type="pres">
      <dgm:prSet presAssocID="{94AD3866-971B-4CC8-A7EE-BA678446257C}" presName="spacer" presStyleCnt="0"/>
      <dgm:spPr/>
    </dgm:pt>
    <dgm:pt modelId="{52A810D5-A9D4-463E-AF47-92A8AADDBBC1}" type="pres">
      <dgm:prSet presAssocID="{41A52B69-DB6D-43C2-BE9F-5A4FAD8E006F}" presName="parentText" presStyleLbl="node1" presStyleIdx="2" presStyleCnt="5" custScaleY="87038">
        <dgm:presLayoutVars>
          <dgm:chMax val="0"/>
          <dgm:bulletEnabled val="1"/>
        </dgm:presLayoutVars>
      </dgm:prSet>
      <dgm:spPr/>
    </dgm:pt>
    <dgm:pt modelId="{12E8CD66-7F3B-4EAA-AF3D-6E4F5C1FF637}" type="pres">
      <dgm:prSet presAssocID="{73A7031B-059C-4A51-A6BB-3F96EA7AAFCC}" presName="spacer" presStyleCnt="0"/>
      <dgm:spPr/>
    </dgm:pt>
    <dgm:pt modelId="{6931EFF5-3A46-44C0-A24C-DDF8303C8CF9}" type="pres">
      <dgm:prSet presAssocID="{3E8097B7-769D-4956-A47D-ADF829A505D3}" presName="parentText" presStyleLbl="node1" presStyleIdx="3" presStyleCnt="5" custScaleY="83598">
        <dgm:presLayoutVars>
          <dgm:chMax val="0"/>
          <dgm:bulletEnabled val="1"/>
        </dgm:presLayoutVars>
      </dgm:prSet>
      <dgm:spPr/>
    </dgm:pt>
    <dgm:pt modelId="{F7222EC4-A7F8-43E3-B473-A92143CE175C}" type="pres">
      <dgm:prSet presAssocID="{9322FAFF-D278-41E1-BD50-3B41203F3319}" presName="spacer" presStyleCnt="0"/>
      <dgm:spPr/>
    </dgm:pt>
    <dgm:pt modelId="{A72EB9BE-D806-4C32-AB5A-860A187960E4}" type="pres">
      <dgm:prSet presAssocID="{385D8FF2-AED0-40EA-A130-864FDCE63087}" presName="parentText" presStyleLbl="node1" presStyleIdx="4" presStyleCnt="5" custScaleY="72180">
        <dgm:presLayoutVars>
          <dgm:chMax val="0"/>
          <dgm:bulletEnabled val="1"/>
        </dgm:presLayoutVars>
      </dgm:prSet>
      <dgm:spPr/>
    </dgm:pt>
  </dgm:ptLst>
  <dgm:cxnLst>
    <dgm:cxn modelId="{190E6B0B-ECFD-487A-A8C8-AC4BE1C146C1}" type="presOf" srcId="{41A52B69-DB6D-43C2-BE9F-5A4FAD8E006F}" destId="{52A810D5-A9D4-463E-AF47-92A8AADDBBC1}" srcOrd="0" destOrd="0" presId="urn:microsoft.com/office/officeart/2005/8/layout/vList2"/>
    <dgm:cxn modelId="{FCE78827-207D-4A9C-A764-900F61CEBFE4}" srcId="{C7CB4A93-AD15-4788-A1BD-CBBCF4EEDAE8}" destId="{385D8FF2-AED0-40EA-A130-864FDCE63087}" srcOrd="4" destOrd="0" parTransId="{DC56FAAD-60BB-4F49-866C-E6676810CC9F}" sibTransId="{AAE45F7B-E138-409E-A7EE-329D6AF70BD3}"/>
    <dgm:cxn modelId="{53C8743A-6991-4009-9B49-B7C46496BAC3}" srcId="{C7CB4A93-AD15-4788-A1BD-CBBCF4EEDAE8}" destId="{E6049E9B-1046-4CAB-9925-20129EC975F0}" srcOrd="0" destOrd="0" parTransId="{18B31C3F-0375-41C5-B5EE-A8797C0ED67D}" sibTransId="{81AAFCF7-3C40-4E1F-A279-F0A1480386D0}"/>
    <dgm:cxn modelId="{A6B4DF3F-10C1-488D-BA83-FEA30071BF9F}" srcId="{C7CB4A93-AD15-4788-A1BD-CBBCF4EEDAE8}" destId="{F4748C6B-FEA6-4374-94D9-7F10D72B59B0}" srcOrd="1" destOrd="0" parTransId="{AF5EFBAC-7ADB-4226-99AC-9352BC7B63EC}" sibTransId="{94AD3866-971B-4CC8-A7EE-BA678446257C}"/>
    <dgm:cxn modelId="{6D3EB372-B437-4A4E-820E-9B02575DBB09}" type="presOf" srcId="{E6049E9B-1046-4CAB-9925-20129EC975F0}" destId="{BA2DAA3C-9146-47FE-9C19-E21728D03CC7}" srcOrd="0" destOrd="0" presId="urn:microsoft.com/office/officeart/2005/8/layout/vList2"/>
    <dgm:cxn modelId="{2D7E087E-03B4-44F5-B15E-9048193EE23D}" type="presOf" srcId="{F4748C6B-FEA6-4374-94D9-7F10D72B59B0}" destId="{BE14FABB-10E6-4912-A616-B0021C677ECC}" srcOrd="0" destOrd="0" presId="urn:microsoft.com/office/officeart/2005/8/layout/vList2"/>
    <dgm:cxn modelId="{7ECF2A98-8E06-4500-870B-1AD1AE14C08F}" type="presOf" srcId="{3E8097B7-769D-4956-A47D-ADF829A505D3}" destId="{6931EFF5-3A46-44C0-A24C-DDF8303C8CF9}" srcOrd="0" destOrd="0" presId="urn:microsoft.com/office/officeart/2005/8/layout/vList2"/>
    <dgm:cxn modelId="{278841A4-2E4A-4844-97E5-E14EAE72DDBB}" type="presOf" srcId="{385D8FF2-AED0-40EA-A130-864FDCE63087}" destId="{A72EB9BE-D806-4C32-AB5A-860A187960E4}" srcOrd="0" destOrd="0" presId="urn:microsoft.com/office/officeart/2005/8/layout/vList2"/>
    <dgm:cxn modelId="{80CC0EA8-B443-4597-8600-8B213F87D7D7}" srcId="{C7CB4A93-AD15-4788-A1BD-CBBCF4EEDAE8}" destId="{41A52B69-DB6D-43C2-BE9F-5A4FAD8E006F}" srcOrd="2" destOrd="0" parTransId="{812BF157-0F2C-4BF3-9FB2-1481F5A7DD03}" sibTransId="{73A7031B-059C-4A51-A6BB-3F96EA7AAFCC}"/>
    <dgm:cxn modelId="{F12E96DF-E75A-458A-92A9-C3E74D146F13}" type="presOf" srcId="{C7CB4A93-AD15-4788-A1BD-CBBCF4EEDAE8}" destId="{888E6EAD-D000-41D9-83AE-92F520DA0F58}" srcOrd="0" destOrd="0" presId="urn:microsoft.com/office/officeart/2005/8/layout/vList2"/>
    <dgm:cxn modelId="{AB4ADCEA-CB23-4B3D-924E-66C30F4FABE5}" srcId="{C7CB4A93-AD15-4788-A1BD-CBBCF4EEDAE8}" destId="{3E8097B7-769D-4956-A47D-ADF829A505D3}" srcOrd="3" destOrd="0" parTransId="{E3F477A0-0B9E-445C-A226-D33910380831}" sibTransId="{9322FAFF-D278-41E1-BD50-3B41203F3319}"/>
    <dgm:cxn modelId="{FD3E72F9-07A5-47D5-BD35-7DB6FBF93D77}" type="presParOf" srcId="{888E6EAD-D000-41D9-83AE-92F520DA0F58}" destId="{BA2DAA3C-9146-47FE-9C19-E21728D03CC7}" srcOrd="0" destOrd="0" presId="urn:microsoft.com/office/officeart/2005/8/layout/vList2"/>
    <dgm:cxn modelId="{4F83B086-F73A-4736-814B-112FC56ADF42}" type="presParOf" srcId="{888E6EAD-D000-41D9-83AE-92F520DA0F58}" destId="{CC411F36-03A6-41EB-A6BD-87E44E3FA109}" srcOrd="1" destOrd="0" presId="urn:microsoft.com/office/officeart/2005/8/layout/vList2"/>
    <dgm:cxn modelId="{5C5B140B-5854-48AC-9185-EE0BB24E9E12}" type="presParOf" srcId="{888E6EAD-D000-41D9-83AE-92F520DA0F58}" destId="{BE14FABB-10E6-4912-A616-B0021C677ECC}" srcOrd="2" destOrd="0" presId="urn:microsoft.com/office/officeart/2005/8/layout/vList2"/>
    <dgm:cxn modelId="{5C191282-070B-4CCC-B136-19BE764DDC1C}" type="presParOf" srcId="{888E6EAD-D000-41D9-83AE-92F520DA0F58}" destId="{75088335-E2F0-4495-8553-F1FE2BE9FFCF}" srcOrd="3" destOrd="0" presId="urn:microsoft.com/office/officeart/2005/8/layout/vList2"/>
    <dgm:cxn modelId="{F897DDF6-BE81-47F4-927B-0FDA04692345}" type="presParOf" srcId="{888E6EAD-D000-41D9-83AE-92F520DA0F58}" destId="{52A810D5-A9D4-463E-AF47-92A8AADDBBC1}" srcOrd="4" destOrd="0" presId="urn:microsoft.com/office/officeart/2005/8/layout/vList2"/>
    <dgm:cxn modelId="{EFFB6E8D-ED8A-4CB2-9D71-6EA9F6AC4777}" type="presParOf" srcId="{888E6EAD-D000-41D9-83AE-92F520DA0F58}" destId="{12E8CD66-7F3B-4EAA-AF3D-6E4F5C1FF637}" srcOrd="5" destOrd="0" presId="urn:microsoft.com/office/officeart/2005/8/layout/vList2"/>
    <dgm:cxn modelId="{50B3D6A9-6A29-4E3F-AD91-140C1364FDFB}" type="presParOf" srcId="{888E6EAD-D000-41D9-83AE-92F520DA0F58}" destId="{6931EFF5-3A46-44C0-A24C-DDF8303C8CF9}" srcOrd="6" destOrd="0" presId="urn:microsoft.com/office/officeart/2005/8/layout/vList2"/>
    <dgm:cxn modelId="{68978286-7BE0-43F2-AF35-558B64053FEC}" type="presParOf" srcId="{888E6EAD-D000-41D9-83AE-92F520DA0F58}" destId="{F7222EC4-A7F8-43E3-B473-A92143CE175C}" srcOrd="7" destOrd="0" presId="urn:microsoft.com/office/officeart/2005/8/layout/vList2"/>
    <dgm:cxn modelId="{AC803444-C74C-4228-A8C0-0C239AAD7A80}" type="presParOf" srcId="{888E6EAD-D000-41D9-83AE-92F520DA0F58}" destId="{A72EB9BE-D806-4C32-AB5A-860A187960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B4A93-AD15-4788-A1BD-CBBCF4EEDAE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48C6B-FEA6-4374-94D9-7F10D72B59B0}">
      <dgm:prSet custT="1"/>
      <dgm:spPr/>
      <dgm:t>
        <a:bodyPr/>
        <a:lstStyle/>
        <a:p>
          <a:r>
            <a:rPr lang="en-US" sz="2800" dirty="0"/>
            <a:t>Organizational and personal Capacity</a:t>
          </a:r>
        </a:p>
      </dgm:t>
    </dgm:pt>
    <dgm:pt modelId="{AF5EFBAC-7ADB-4226-99AC-9352BC7B63EC}" type="parTrans" cxnId="{A6B4DF3F-10C1-488D-BA83-FEA30071BF9F}">
      <dgm:prSet/>
      <dgm:spPr/>
      <dgm:t>
        <a:bodyPr/>
        <a:lstStyle/>
        <a:p>
          <a:endParaRPr lang="en-US"/>
        </a:p>
      </dgm:t>
    </dgm:pt>
    <dgm:pt modelId="{94AD3866-971B-4CC8-A7EE-BA678446257C}" type="sibTrans" cxnId="{A6B4DF3F-10C1-488D-BA83-FEA30071BF9F}">
      <dgm:prSet/>
      <dgm:spPr/>
      <dgm:t>
        <a:bodyPr/>
        <a:lstStyle/>
        <a:p>
          <a:endParaRPr lang="en-US"/>
        </a:p>
      </dgm:t>
    </dgm:pt>
    <dgm:pt modelId="{41A52B69-DB6D-43C2-BE9F-5A4FAD8E006F}">
      <dgm:prSet custT="1"/>
      <dgm:spPr/>
      <dgm:t>
        <a:bodyPr/>
        <a:lstStyle/>
        <a:p>
          <a:r>
            <a:rPr lang="en-US" sz="2800" dirty="0"/>
            <a:t>Organizational Goals/Strategic Plans</a:t>
          </a:r>
        </a:p>
      </dgm:t>
    </dgm:pt>
    <dgm:pt modelId="{812BF157-0F2C-4BF3-9FB2-1481F5A7DD03}" type="parTrans" cxnId="{80CC0EA8-B443-4597-8600-8B213F87D7D7}">
      <dgm:prSet/>
      <dgm:spPr/>
      <dgm:t>
        <a:bodyPr/>
        <a:lstStyle/>
        <a:p>
          <a:endParaRPr lang="en-US"/>
        </a:p>
      </dgm:t>
    </dgm:pt>
    <dgm:pt modelId="{73A7031B-059C-4A51-A6BB-3F96EA7AAFCC}" type="sibTrans" cxnId="{80CC0EA8-B443-4597-8600-8B213F87D7D7}">
      <dgm:prSet/>
      <dgm:spPr/>
      <dgm:t>
        <a:bodyPr/>
        <a:lstStyle/>
        <a:p>
          <a:endParaRPr lang="en-US"/>
        </a:p>
      </dgm:t>
    </dgm:pt>
    <dgm:pt modelId="{3E8097B7-769D-4956-A47D-ADF829A505D3}">
      <dgm:prSet custT="1"/>
      <dgm:spPr/>
      <dgm:t>
        <a:bodyPr/>
        <a:lstStyle/>
        <a:p>
          <a:r>
            <a:rPr lang="en-US" sz="2800" dirty="0"/>
            <a:t>Reporting Needs</a:t>
          </a:r>
        </a:p>
      </dgm:t>
    </dgm:pt>
    <dgm:pt modelId="{E3F477A0-0B9E-445C-A226-D33910380831}" type="parTrans" cxnId="{AB4ADCEA-CB23-4B3D-924E-66C30F4FABE5}">
      <dgm:prSet/>
      <dgm:spPr/>
      <dgm:t>
        <a:bodyPr/>
        <a:lstStyle/>
        <a:p>
          <a:endParaRPr lang="en-US"/>
        </a:p>
      </dgm:t>
    </dgm:pt>
    <dgm:pt modelId="{9322FAFF-D278-41E1-BD50-3B41203F3319}" type="sibTrans" cxnId="{AB4ADCEA-CB23-4B3D-924E-66C30F4FABE5}">
      <dgm:prSet/>
      <dgm:spPr/>
      <dgm:t>
        <a:bodyPr/>
        <a:lstStyle/>
        <a:p>
          <a:endParaRPr lang="en-US"/>
        </a:p>
      </dgm:t>
    </dgm:pt>
    <dgm:pt modelId="{E6049E9B-1046-4CAB-9925-20129EC975F0}">
      <dgm:prSet custT="1"/>
      <dgm:spPr/>
      <dgm:t>
        <a:bodyPr/>
        <a:lstStyle/>
        <a:p>
          <a:r>
            <a:rPr lang="en-US" sz="2800" dirty="0"/>
            <a:t>Sectoral focus</a:t>
          </a:r>
        </a:p>
      </dgm:t>
    </dgm:pt>
    <dgm:pt modelId="{18B31C3F-0375-41C5-B5EE-A8797C0ED67D}" type="parTrans" cxnId="{53C8743A-6991-4009-9B49-B7C46496BAC3}">
      <dgm:prSet/>
      <dgm:spPr/>
      <dgm:t>
        <a:bodyPr/>
        <a:lstStyle/>
        <a:p>
          <a:endParaRPr lang="en-US"/>
        </a:p>
      </dgm:t>
    </dgm:pt>
    <dgm:pt modelId="{81AAFCF7-3C40-4E1F-A279-F0A1480386D0}" type="sibTrans" cxnId="{53C8743A-6991-4009-9B49-B7C46496BAC3}">
      <dgm:prSet/>
      <dgm:spPr/>
      <dgm:t>
        <a:bodyPr/>
        <a:lstStyle/>
        <a:p>
          <a:endParaRPr lang="en-US"/>
        </a:p>
      </dgm:t>
    </dgm:pt>
    <dgm:pt modelId="{385D8FF2-AED0-40EA-A130-864FDCE63087}">
      <dgm:prSet custT="1"/>
      <dgm:spPr/>
      <dgm:t>
        <a:bodyPr/>
        <a:lstStyle/>
        <a:p>
          <a:r>
            <a:rPr lang="en-US" sz="2800" dirty="0"/>
            <a:t>Motivations</a:t>
          </a:r>
        </a:p>
      </dgm:t>
    </dgm:pt>
    <dgm:pt modelId="{DC56FAAD-60BB-4F49-866C-E6676810CC9F}" type="parTrans" cxnId="{FCE78827-207D-4A9C-A764-900F61CEBFE4}">
      <dgm:prSet/>
      <dgm:spPr/>
      <dgm:t>
        <a:bodyPr/>
        <a:lstStyle/>
        <a:p>
          <a:endParaRPr lang="en-US"/>
        </a:p>
      </dgm:t>
    </dgm:pt>
    <dgm:pt modelId="{AAE45F7B-E138-409E-A7EE-329D6AF70BD3}" type="sibTrans" cxnId="{FCE78827-207D-4A9C-A764-900F61CEBFE4}">
      <dgm:prSet/>
      <dgm:spPr/>
      <dgm:t>
        <a:bodyPr/>
        <a:lstStyle/>
        <a:p>
          <a:endParaRPr lang="en-US"/>
        </a:p>
      </dgm:t>
    </dgm:pt>
    <dgm:pt modelId="{888E6EAD-D000-41D9-83AE-92F520DA0F58}" type="pres">
      <dgm:prSet presAssocID="{C7CB4A93-AD15-4788-A1BD-CBBCF4EEDAE8}" presName="linear" presStyleCnt="0">
        <dgm:presLayoutVars>
          <dgm:animLvl val="lvl"/>
          <dgm:resizeHandles val="exact"/>
        </dgm:presLayoutVars>
      </dgm:prSet>
      <dgm:spPr/>
    </dgm:pt>
    <dgm:pt modelId="{BA2DAA3C-9146-47FE-9C19-E21728D03CC7}" type="pres">
      <dgm:prSet presAssocID="{E6049E9B-1046-4CAB-9925-20129EC975F0}" presName="parentText" presStyleLbl="node1" presStyleIdx="0" presStyleCnt="5" custScaleY="92903">
        <dgm:presLayoutVars>
          <dgm:chMax val="0"/>
          <dgm:bulletEnabled val="1"/>
        </dgm:presLayoutVars>
      </dgm:prSet>
      <dgm:spPr/>
    </dgm:pt>
    <dgm:pt modelId="{CC411F36-03A6-41EB-A6BD-87E44E3FA109}" type="pres">
      <dgm:prSet presAssocID="{81AAFCF7-3C40-4E1F-A279-F0A1480386D0}" presName="spacer" presStyleCnt="0"/>
      <dgm:spPr/>
    </dgm:pt>
    <dgm:pt modelId="{BE14FABB-10E6-4912-A616-B0021C677ECC}" type="pres">
      <dgm:prSet presAssocID="{F4748C6B-FEA6-4374-94D9-7F10D72B59B0}" presName="parentText" presStyleLbl="node1" presStyleIdx="1" presStyleCnt="5" custScaleY="79783" custLinFactNeighborX="1765">
        <dgm:presLayoutVars>
          <dgm:chMax val="0"/>
          <dgm:bulletEnabled val="1"/>
        </dgm:presLayoutVars>
      </dgm:prSet>
      <dgm:spPr/>
    </dgm:pt>
    <dgm:pt modelId="{75088335-E2F0-4495-8553-F1FE2BE9FFCF}" type="pres">
      <dgm:prSet presAssocID="{94AD3866-971B-4CC8-A7EE-BA678446257C}" presName="spacer" presStyleCnt="0"/>
      <dgm:spPr/>
    </dgm:pt>
    <dgm:pt modelId="{52A810D5-A9D4-463E-AF47-92A8AADDBBC1}" type="pres">
      <dgm:prSet presAssocID="{41A52B69-DB6D-43C2-BE9F-5A4FAD8E006F}" presName="parentText" presStyleLbl="node1" presStyleIdx="2" presStyleCnt="5" custScaleY="87038">
        <dgm:presLayoutVars>
          <dgm:chMax val="0"/>
          <dgm:bulletEnabled val="1"/>
        </dgm:presLayoutVars>
      </dgm:prSet>
      <dgm:spPr/>
    </dgm:pt>
    <dgm:pt modelId="{12E8CD66-7F3B-4EAA-AF3D-6E4F5C1FF637}" type="pres">
      <dgm:prSet presAssocID="{73A7031B-059C-4A51-A6BB-3F96EA7AAFCC}" presName="spacer" presStyleCnt="0"/>
      <dgm:spPr/>
    </dgm:pt>
    <dgm:pt modelId="{6931EFF5-3A46-44C0-A24C-DDF8303C8CF9}" type="pres">
      <dgm:prSet presAssocID="{3E8097B7-769D-4956-A47D-ADF829A505D3}" presName="parentText" presStyleLbl="node1" presStyleIdx="3" presStyleCnt="5" custScaleY="83598">
        <dgm:presLayoutVars>
          <dgm:chMax val="0"/>
          <dgm:bulletEnabled val="1"/>
        </dgm:presLayoutVars>
      </dgm:prSet>
      <dgm:spPr/>
    </dgm:pt>
    <dgm:pt modelId="{F7222EC4-A7F8-43E3-B473-A92143CE175C}" type="pres">
      <dgm:prSet presAssocID="{9322FAFF-D278-41E1-BD50-3B41203F3319}" presName="spacer" presStyleCnt="0"/>
      <dgm:spPr/>
    </dgm:pt>
    <dgm:pt modelId="{A72EB9BE-D806-4C32-AB5A-860A187960E4}" type="pres">
      <dgm:prSet presAssocID="{385D8FF2-AED0-40EA-A130-864FDCE63087}" presName="parentText" presStyleLbl="node1" presStyleIdx="4" presStyleCnt="5" custScaleY="72180">
        <dgm:presLayoutVars>
          <dgm:chMax val="0"/>
          <dgm:bulletEnabled val="1"/>
        </dgm:presLayoutVars>
      </dgm:prSet>
      <dgm:spPr/>
    </dgm:pt>
  </dgm:ptLst>
  <dgm:cxnLst>
    <dgm:cxn modelId="{190E6B0B-ECFD-487A-A8C8-AC4BE1C146C1}" type="presOf" srcId="{41A52B69-DB6D-43C2-BE9F-5A4FAD8E006F}" destId="{52A810D5-A9D4-463E-AF47-92A8AADDBBC1}" srcOrd="0" destOrd="0" presId="urn:microsoft.com/office/officeart/2005/8/layout/vList2"/>
    <dgm:cxn modelId="{FCE78827-207D-4A9C-A764-900F61CEBFE4}" srcId="{C7CB4A93-AD15-4788-A1BD-CBBCF4EEDAE8}" destId="{385D8FF2-AED0-40EA-A130-864FDCE63087}" srcOrd="4" destOrd="0" parTransId="{DC56FAAD-60BB-4F49-866C-E6676810CC9F}" sibTransId="{AAE45F7B-E138-409E-A7EE-329D6AF70BD3}"/>
    <dgm:cxn modelId="{53C8743A-6991-4009-9B49-B7C46496BAC3}" srcId="{C7CB4A93-AD15-4788-A1BD-CBBCF4EEDAE8}" destId="{E6049E9B-1046-4CAB-9925-20129EC975F0}" srcOrd="0" destOrd="0" parTransId="{18B31C3F-0375-41C5-B5EE-A8797C0ED67D}" sibTransId="{81AAFCF7-3C40-4E1F-A279-F0A1480386D0}"/>
    <dgm:cxn modelId="{A6B4DF3F-10C1-488D-BA83-FEA30071BF9F}" srcId="{C7CB4A93-AD15-4788-A1BD-CBBCF4EEDAE8}" destId="{F4748C6B-FEA6-4374-94D9-7F10D72B59B0}" srcOrd="1" destOrd="0" parTransId="{AF5EFBAC-7ADB-4226-99AC-9352BC7B63EC}" sibTransId="{94AD3866-971B-4CC8-A7EE-BA678446257C}"/>
    <dgm:cxn modelId="{6D3EB372-B437-4A4E-820E-9B02575DBB09}" type="presOf" srcId="{E6049E9B-1046-4CAB-9925-20129EC975F0}" destId="{BA2DAA3C-9146-47FE-9C19-E21728D03CC7}" srcOrd="0" destOrd="0" presId="urn:microsoft.com/office/officeart/2005/8/layout/vList2"/>
    <dgm:cxn modelId="{2D7E087E-03B4-44F5-B15E-9048193EE23D}" type="presOf" srcId="{F4748C6B-FEA6-4374-94D9-7F10D72B59B0}" destId="{BE14FABB-10E6-4912-A616-B0021C677ECC}" srcOrd="0" destOrd="0" presId="urn:microsoft.com/office/officeart/2005/8/layout/vList2"/>
    <dgm:cxn modelId="{7ECF2A98-8E06-4500-870B-1AD1AE14C08F}" type="presOf" srcId="{3E8097B7-769D-4956-A47D-ADF829A505D3}" destId="{6931EFF5-3A46-44C0-A24C-DDF8303C8CF9}" srcOrd="0" destOrd="0" presId="urn:microsoft.com/office/officeart/2005/8/layout/vList2"/>
    <dgm:cxn modelId="{278841A4-2E4A-4844-97E5-E14EAE72DDBB}" type="presOf" srcId="{385D8FF2-AED0-40EA-A130-864FDCE63087}" destId="{A72EB9BE-D806-4C32-AB5A-860A187960E4}" srcOrd="0" destOrd="0" presId="urn:microsoft.com/office/officeart/2005/8/layout/vList2"/>
    <dgm:cxn modelId="{80CC0EA8-B443-4597-8600-8B213F87D7D7}" srcId="{C7CB4A93-AD15-4788-A1BD-CBBCF4EEDAE8}" destId="{41A52B69-DB6D-43C2-BE9F-5A4FAD8E006F}" srcOrd="2" destOrd="0" parTransId="{812BF157-0F2C-4BF3-9FB2-1481F5A7DD03}" sibTransId="{73A7031B-059C-4A51-A6BB-3F96EA7AAFCC}"/>
    <dgm:cxn modelId="{F12E96DF-E75A-458A-92A9-C3E74D146F13}" type="presOf" srcId="{C7CB4A93-AD15-4788-A1BD-CBBCF4EEDAE8}" destId="{888E6EAD-D000-41D9-83AE-92F520DA0F58}" srcOrd="0" destOrd="0" presId="urn:microsoft.com/office/officeart/2005/8/layout/vList2"/>
    <dgm:cxn modelId="{AB4ADCEA-CB23-4B3D-924E-66C30F4FABE5}" srcId="{C7CB4A93-AD15-4788-A1BD-CBBCF4EEDAE8}" destId="{3E8097B7-769D-4956-A47D-ADF829A505D3}" srcOrd="3" destOrd="0" parTransId="{E3F477A0-0B9E-445C-A226-D33910380831}" sibTransId="{9322FAFF-D278-41E1-BD50-3B41203F3319}"/>
    <dgm:cxn modelId="{FD3E72F9-07A5-47D5-BD35-7DB6FBF93D77}" type="presParOf" srcId="{888E6EAD-D000-41D9-83AE-92F520DA0F58}" destId="{BA2DAA3C-9146-47FE-9C19-E21728D03CC7}" srcOrd="0" destOrd="0" presId="urn:microsoft.com/office/officeart/2005/8/layout/vList2"/>
    <dgm:cxn modelId="{4F83B086-F73A-4736-814B-112FC56ADF42}" type="presParOf" srcId="{888E6EAD-D000-41D9-83AE-92F520DA0F58}" destId="{CC411F36-03A6-41EB-A6BD-87E44E3FA109}" srcOrd="1" destOrd="0" presId="urn:microsoft.com/office/officeart/2005/8/layout/vList2"/>
    <dgm:cxn modelId="{5C5B140B-5854-48AC-9185-EE0BB24E9E12}" type="presParOf" srcId="{888E6EAD-D000-41D9-83AE-92F520DA0F58}" destId="{BE14FABB-10E6-4912-A616-B0021C677ECC}" srcOrd="2" destOrd="0" presId="urn:microsoft.com/office/officeart/2005/8/layout/vList2"/>
    <dgm:cxn modelId="{5C191282-070B-4CCC-B136-19BE764DDC1C}" type="presParOf" srcId="{888E6EAD-D000-41D9-83AE-92F520DA0F58}" destId="{75088335-E2F0-4495-8553-F1FE2BE9FFCF}" srcOrd="3" destOrd="0" presId="urn:microsoft.com/office/officeart/2005/8/layout/vList2"/>
    <dgm:cxn modelId="{F897DDF6-BE81-47F4-927B-0FDA04692345}" type="presParOf" srcId="{888E6EAD-D000-41D9-83AE-92F520DA0F58}" destId="{52A810D5-A9D4-463E-AF47-92A8AADDBBC1}" srcOrd="4" destOrd="0" presId="urn:microsoft.com/office/officeart/2005/8/layout/vList2"/>
    <dgm:cxn modelId="{EFFB6E8D-ED8A-4CB2-9D71-6EA9F6AC4777}" type="presParOf" srcId="{888E6EAD-D000-41D9-83AE-92F520DA0F58}" destId="{12E8CD66-7F3B-4EAA-AF3D-6E4F5C1FF637}" srcOrd="5" destOrd="0" presId="urn:microsoft.com/office/officeart/2005/8/layout/vList2"/>
    <dgm:cxn modelId="{50B3D6A9-6A29-4E3F-AD91-140C1364FDFB}" type="presParOf" srcId="{888E6EAD-D000-41D9-83AE-92F520DA0F58}" destId="{6931EFF5-3A46-44C0-A24C-DDF8303C8CF9}" srcOrd="6" destOrd="0" presId="urn:microsoft.com/office/officeart/2005/8/layout/vList2"/>
    <dgm:cxn modelId="{68978286-7BE0-43F2-AF35-558B64053FEC}" type="presParOf" srcId="{888E6EAD-D000-41D9-83AE-92F520DA0F58}" destId="{F7222EC4-A7F8-43E3-B473-A92143CE175C}" srcOrd="7" destOrd="0" presId="urn:microsoft.com/office/officeart/2005/8/layout/vList2"/>
    <dgm:cxn modelId="{AC803444-C74C-4228-A8C0-0C239AAD7A80}" type="presParOf" srcId="{888E6EAD-D000-41D9-83AE-92F520DA0F58}" destId="{A72EB9BE-D806-4C32-AB5A-860A187960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B4A93-AD15-4788-A1BD-CBBCF4EEDAE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48C6B-FEA6-4374-94D9-7F10D72B59B0}">
      <dgm:prSet custT="1"/>
      <dgm:spPr/>
      <dgm:t>
        <a:bodyPr/>
        <a:lstStyle/>
        <a:p>
          <a:r>
            <a:rPr lang="en-US" sz="2800" dirty="0"/>
            <a:t>Processes</a:t>
          </a:r>
        </a:p>
      </dgm:t>
    </dgm:pt>
    <dgm:pt modelId="{AF5EFBAC-7ADB-4226-99AC-9352BC7B63EC}" type="parTrans" cxnId="{A6B4DF3F-10C1-488D-BA83-FEA30071BF9F}">
      <dgm:prSet/>
      <dgm:spPr/>
      <dgm:t>
        <a:bodyPr/>
        <a:lstStyle/>
        <a:p>
          <a:endParaRPr lang="en-US"/>
        </a:p>
      </dgm:t>
    </dgm:pt>
    <dgm:pt modelId="{94AD3866-971B-4CC8-A7EE-BA678446257C}" type="sibTrans" cxnId="{A6B4DF3F-10C1-488D-BA83-FEA30071BF9F}">
      <dgm:prSet/>
      <dgm:spPr/>
      <dgm:t>
        <a:bodyPr/>
        <a:lstStyle/>
        <a:p>
          <a:endParaRPr lang="en-US"/>
        </a:p>
      </dgm:t>
    </dgm:pt>
    <dgm:pt modelId="{41A52B69-DB6D-43C2-BE9F-5A4FAD8E006F}">
      <dgm:prSet custT="1"/>
      <dgm:spPr/>
      <dgm:t>
        <a:bodyPr/>
        <a:lstStyle/>
        <a:p>
          <a:r>
            <a:rPr lang="en-US" sz="2800" dirty="0"/>
            <a:t>Organizational/Personal Capacity	</a:t>
          </a:r>
        </a:p>
      </dgm:t>
    </dgm:pt>
    <dgm:pt modelId="{812BF157-0F2C-4BF3-9FB2-1481F5A7DD03}" type="parTrans" cxnId="{80CC0EA8-B443-4597-8600-8B213F87D7D7}">
      <dgm:prSet/>
      <dgm:spPr/>
      <dgm:t>
        <a:bodyPr/>
        <a:lstStyle/>
        <a:p>
          <a:endParaRPr lang="en-US"/>
        </a:p>
      </dgm:t>
    </dgm:pt>
    <dgm:pt modelId="{73A7031B-059C-4A51-A6BB-3F96EA7AAFCC}" type="sibTrans" cxnId="{80CC0EA8-B443-4597-8600-8B213F87D7D7}">
      <dgm:prSet/>
      <dgm:spPr/>
      <dgm:t>
        <a:bodyPr/>
        <a:lstStyle/>
        <a:p>
          <a:endParaRPr lang="en-US"/>
        </a:p>
      </dgm:t>
    </dgm:pt>
    <dgm:pt modelId="{3E8097B7-769D-4956-A47D-ADF829A505D3}">
      <dgm:prSet custT="1"/>
      <dgm:spPr/>
      <dgm:t>
        <a:bodyPr/>
        <a:lstStyle/>
        <a:p>
          <a:r>
            <a:rPr lang="en-US" sz="2800" dirty="0"/>
            <a:t>Team Makeup</a:t>
          </a:r>
        </a:p>
      </dgm:t>
    </dgm:pt>
    <dgm:pt modelId="{E3F477A0-0B9E-445C-A226-D33910380831}" type="parTrans" cxnId="{AB4ADCEA-CB23-4B3D-924E-66C30F4FABE5}">
      <dgm:prSet/>
      <dgm:spPr/>
      <dgm:t>
        <a:bodyPr/>
        <a:lstStyle/>
        <a:p>
          <a:endParaRPr lang="en-US"/>
        </a:p>
      </dgm:t>
    </dgm:pt>
    <dgm:pt modelId="{9322FAFF-D278-41E1-BD50-3B41203F3319}" type="sibTrans" cxnId="{AB4ADCEA-CB23-4B3D-924E-66C30F4FABE5}">
      <dgm:prSet/>
      <dgm:spPr/>
      <dgm:t>
        <a:bodyPr/>
        <a:lstStyle/>
        <a:p>
          <a:endParaRPr lang="en-US"/>
        </a:p>
      </dgm:t>
    </dgm:pt>
    <dgm:pt modelId="{E6049E9B-1046-4CAB-9925-20129EC975F0}">
      <dgm:prSet custT="1"/>
      <dgm:spPr/>
      <dgm:t>
        <a:bodyPr/>
        <a:lstStyle/>
        <a:p>
          <a:r>
            <a:rPr lang="en-US" sz="2800" dirty="0"/>
            <a:t>Needs of your project</a:t>
          </a:r>
        </a:p>
      </dgm:t>
    </dgm:pt>
    <dgm:pt modelId="{18B31C3F-0375-41C5-B5EE-A8797C0ED67D}" type="parTrans" cxnId="{53C8743A-6991-4009-9B49-B7C46496BAC3}">
      <dgm:prSet/>
      <dgm:spPr/>
      <dgm:t>
        <a:bodyPr/>
        <a:lstStyle/>
        <a:p>
          <a:endParaRPr lang="en-US"/>
        </a:p>
      </dgm:t>
    </dgm:pt>
    <dgm:pt modelId="{81AAFCF7-3C40-4E1F-A279-F0A1480386D0}" type="sibTrans" cxnId="{53C8743A-6991-4009-9B49-B7C46496BAC3}">
      <dgm:prSet/>
      <dgm:spPr/>
      <dgm:t>
        <a:bodyPr/>
        <a:lstStyle/>
        <a:p>
          <a:endParaRPr lang="en-US"/>
        </a:p>
      </dgm:t>
    </dgm:pt>
    <dgm:pt modelId="{888E6EAD-D000-41D9-83AE-92F520DA0F58}" type="pres">
      <dgm:prSet presAssocID="{C7CB4A93-AD15-4788-A1BD-CBBCF4EEDAE8}" presName="linear" presStyleCnt="0">
        <dgm:presLayoutVars>
          <dgm:animLvl val="lvl"/>
          <dgm:resizeHandles val="exact"/>
        </dgm:presLayoutVars>
      </dgm:prSet>
      <dgm:spPr/>
    </dgm:pt>
    <dgm:pt modelId="{BA2DAA3C-9146-47FE-9C19-E21728D03CC7}" type="pres">
      <dgm:prSet presAssocID="{E6049E9B-1046-4CAB-9925-20129EC975F0}" presName="parentText" presStyleLbl="node1" presStyleIdx="0" presStyleCnt="4" custScaleY="92903">
        <dgm:presLayoutVars>
          <dgm:chMax val="0"/>
          <dgm:bulletEnabled val="1"/>
        </dgm:presLayoutVars>
      </dgm:prSet>
      <dgm:spPr/>
    </dgm:pt>
    <dgm:pt modelId="{CC411F36-03A6-41EB-A6BD-87E44E3FA109}" type="pres">
      <dgm:prSet presAssocID="{81AAFCF7-3C40-4E1F-A279-F0A1480386D0}" presName="spacer" presStyleCnt="0"/>
      <dgm:spPr/>
    </dgm:pt>
    <dgm:pt modelId="{BE14FABB-10E6-4912-A616-B0021C677ECC}" type="pres">
      <dgm:prSet presAssocID="{F4748C6B-FEA6-4374-94D9-7F10D72B59B0}" presName="parentText" presStyleLbl="node1" presStyleIdx="1" presStyleCnt="4" custScaleY="79783" custLinFactNeighborX="1765">
        <dgm:presLayoutVars>
          <dgm:chMax val="0"/>
          <dgm:bulletEnabled val="1"/>
        </dgm:presLayoutVars>
      </dgm:prSet>
      <dgm:spPr/>
    </dgm:pt>
    <dgm:pt modelId="{75088335-E2F0-4495-8553-F1FE2BE9FFCF}" type="pres">
      <dgm:prSet presAssocID="{94AD3866-971B-4CC8-A7EE-BA678446257C}" presName="spacer" presStyleCnt="0"/>
      <dgm:spPr/>
    </dgm:pt>
    <dgm:pt modelId="{52A810D5-A9D4-463E-AF47-92A8AADDBBC1}" type="pres">
      <dgm:prSet presAssocID="{41A52B69-DB6D-43C2-BE9F-5A4FAD8E006F}" presName="parentText" presStyleLbl="node1" presStyleIdx="2" presStyleCnt="4" custScaleY="87038">
        <dgm:presLayoutVars>
          <dgm:chMax val="0"/>
          <dgm:bulletEnabled val="1"/>
        </dgm:presLayoutVars>
      </dgm:prSet>
      <dgm:spPr/>
    </dgm:pt>
    <dgm:pt modelId="{12E8CD66-7F3B-4EAA-AF3D-6E4F5C1FF637}" type="pres">
      <dgm:prSet presAssocID="{73A7031B-059C-4A51-A6BB-3F96EA7AAFCC}" presName="spacer" presStyleCnt="0"/>
      <dgm:spPr/>
    </dgm:pt>
    <dgm:pt modelId="{6931EFF5-3A46-44C0-A24C-DDF8303C8CF9}" type="pres">
      <dgm:prSet presAssocID="{3E8097B7-769D-4956-A47D-ADF829A505D3}" presName="parentText" presStyleLbl="node1" presStyleIdx="3" presStyleCnt="4" custScaleY="83598">
        <dgm:presLayoutVars>
          <dgm:chMax val="0"/>
          <dgm:bulletEnabled val="1"/>
        </dgm:presLayoutVars>
      </dgm:prSet>
      <dgm:spPr/>
    </dgm:pt>
  </dgm:ptLst>
  <dgm:cxnLst>
    <dgm:cxn modelId="{190E6B0B-ECFD-487A-A8C8-AC4BE1C146C1}" type="presOf" srcId="{41A52B69-DB6D-43C2-BE9F-5A4FAD8E006F}" destId="{52A810D5-A9D4-463E-AF47-92A8AADDBBC1}" srcOrd="0" destOrd="0" presId="urn:microsoft.com/office/officeart/2005/8/layout/vList2"/>
    <dgm:cxn modelId="{53C8743A-6991-4009-9B49-B7C46496BAC3}" srcId="{C7CB4A93-AD15-4788-A1BD-CBBCF4EEDAE8}" destId="{E6049E9B-1046-4CAB-9925-20129EC975F0}" srcOrd="0" destOrd="0" parTransId="{18B31C3F-0375-41C5-B5EE-A8797C0ED67D}" sibTransId="{81AAFCF7-3C40-4E1F-A279-F0A1480386D0}"/>
    <dgm:cxn modelId="{A6B4DF3F-10C1-488D-BA83-FEA30071BF9F}" srcId="{C7CB4A93-AD15-4788-A1BD-CBBCF4EEDAE8}" destId="{F4748C6B-FEA6-4374-94D9-7F10D72B59B0}" srcOrd="1" destOrd="0" parTransId="{AF5EFBAC-7ADB-4226-99AC-9352BC7B63EC}" sibTransId="{94AD3866-971B-4CC8-A7EE-BA678446257C}"/>
    <dgm:cxn modelId="{6D3EB372-B437-4A4E-820E-9B02575DBB09}" type="presOf" srcId="{E6049E9B-1046-4CAB-9925-20129EC975F0}" destId="{BA2DAA3C-9146-47FE-9C19-E21728D03CC7}" srcOrd="0" destOrd="0" presId="urn:microsoft.com/office/officeart/2005/8/layout/vList2"/>
    <dgm:cxn modelId="{2D7E087E-03B4-44F5-B15E-9048193EE23D}" type="presOf" srcId="{F4748C6B-FEA6-4374-94D9-7F10D72B59B0}" destId="{BE14FABB-10E6-4912-A616-B0021C677ECC}" srcOrd="0" destOrd="0" presId="urn:microsoft.com/office/officeart/2005/8/layout/vList2"/>
    <dgm:cxn modelId="{7ECF2A98-8E06-4500-870B-1AD1AE14C08F}" type="presOf" srcId="{3E8097B7-769D-4956-A47D-ADF829A505D3}" destId="{6931EFF5-3A46-44C0-A24C-DDF8303C8CF9}" srcOrd="0" destOrd="0" presId="urn:microsoft.com/office/officeart/2005/8/layout/vList2"/>
    <dgm:cxn modelId="{80CC0EA8-B443-4597-8600-8B213F87D7D7}" srcId="{C7CB4A93-AD15-4788-A1BD-CBBCF4EEDAE8}" destId="{41A52B69-DB6D-43C2-BE9F-5A4FAD8E006F}" srcOrd="2" destOrd="0" parTransId="{812BF157-0F2C-4BF3-9FB2-1481F5A7DD03}" sibTransId="{73A7031B-059C-4A51-A6BB-3F96EA7AAFCC}"/>
    <dgm:cxn modelId="{F12E96DF-E75A-458A-92A9-C3E74D146F13}" type="presOf" srcId="{C7CB4A93-AD15-4788-A1BD-CBBCF4EEDAE8}" destId="{888E6EAD-D000-41D9-83AE-92F520DA0F58}" srcOrd="0" destOrd="0" presId="urn:microsoft.com/office/officeart/2005/8/layout/vList2"/>
    <dgm:cxn modelId="{AB4ADCEA-CB23-4B3D-924E-66C30F4FABE5}" srcId="{C7CB4A93-AD15-4788-A1BD-CBBCF4EEDAE8}" destId="{3E8097B7-769D-4956-A47D-ADF829A505D3}" srcOrd="3" destOrd="0" parTransId="{E3F477A0-0B9E-445C-A226-D33910380831}" sibTransId="{9322FAFF-D278-41E1-BD50-3B41203F3319}"/>
    <dgm:cxn modelId="{FD3E72F9-07A5-47D5-BD35-7DB6FBF93D77}" type="presParOf" srcId="{888E6EAD-D000-41D9-83AE-92F520DA0F58}" destId="{BA2DAA3C-9146-47FE-9C19-E21728D03CC7}" srcOrd="0" destOrd="0" presId="urn:microsoft.com/office/officeart/2005/8/layout/vList2"/>
    <dgm:cxn modelId="{4F83B086-F73A-4736-814B-112FC56ADF42}" type="presParOf" srcId="{888E6EAD-D000-41D9-83AE-92F520DA0F58}" destId="{CC411F36-03A6-41EB-A6BD-87E44E3FA109}" srcOrd="1" destOrd="0" presId="urn:microsoft.com/office/officeart/2005/8/layout/vList2"/>
    <dgm:cxn modelId="{5C5B140B-5854-48AC-9185-EE0BB24E9E12}" type="presParOf" srcId="{888E6EAD-D000-41D9-83AE-92F520DA0F58}" destId="{BE14FABB-10E6-4912-A616-B0021C677ECC}" srcOrd="2" destOrd="0" presId="urn:microsoft.com/office/officeart/2005/8/layout/vList2"/>
    <dgm:cxn modelId="{5C191282-070B-4CCC-B136-19BE764DDC1C}" type="presParOf" srcId="{888E6EAD-D000-41D9-83AE-92F520DA0F58}" destId="{75088335-E2F0-4495-8553-F1FE2BE9FFCF}" srcOrd="3" destOrd="0" presId="urn:microsoft.com/office/officeart/2005/8/layout/vList2"/>
    <dgm:cxn modelId="{F897DDF6-BE81-47F4-927B-0FDA04692345}" type="presParOf" srcId="{888E6EAD-D000-41D9-83AE-92F520DA0F58}" destId="{52A810D5-A9D4-463E-AF47-92A8AADDBBC1}" srcOrd="4" destOrd="0" presId="urn:microsoft.com/office/officeart/2005/8/layout/vList2"/>
    <dgm:cxn modelId="{EFFB6E8D-ED8A-4CB2-9D71-6EA9F6AC4777}" type="presParOf" srcId="{888E6EAD-D000-41D9-83AE-92F520DA0F58}" destId="{12E8CD66-7F3B-4EAA-AF3D-6E4F5C1FF637}" srcOrd="5" destOrd="0" presId="urn:microsoft.com/office/officeart/2005/8/layout/vList2"/>
    <dgm:cxn modelId="{50B3D6A9-6A29-4E3F-AD91-140C1364FDFB}" type="presParOf" srcId="{888E6EAD-D000-41D9-83AE-92F520DA0F58}" destId="{6931EFF5-3A46-44C0-A24C-DDF8303C8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B4A93-AD15-4788-A1BD-CBBCF4EEDAE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48C6B-FEA6-4374-94D9-7F10D72B59B0}">
      <dgm:prSet custT="1"/>
      <dgm:spPr/>
      <dgm:t>
        <a:bodyPr/>
        <a:lstStyle/>
        <a:p>
          <a:r>
            <a:rPr lang="en-US" sz="2800" dirty="0"/>
            <a:t>Processes</a:t>
          </a:r>
        </a:p>
      </dgm:t>
    </dgm:pt>
    <dgm:pt modelId="{AF5EFBAC-7ADB-4226-99AC-9352BC7B63EC}" type="parTrans" cxnId="{A6B4DF3F-10C1-488D-BA83-FEA30071BF9F}">
      <dgm:prSet/>
      <dgm:spPr/>
      <dgm:t>
        <a:bodyPr/>
        <a:lstStyle/>
        <a:p>
          <a:endParaRPr lang="en-US"/>
        </a:p>
      </dgm:t>
    </dgm:pt>
    <dgm:pt modelId="{94AD3866-971B-4CC8-A7EE-BA678446257C}" type="sibTrans" cxnId="{A6B4DF3F-10C1-488D-BA83-FEA30071BF9F}">
      <dgm:prSet/>
      <dgm:spPr/>
      <dgm:t>
        <a:bodyPr/>
        <a:lstStyle/>
        <a:p>
          <a:endParaRPr lang="en-US"/>
        </a:p>
      </dgm:t>
    </dgm:pt>
    <dgm:pt modelId="{41A52B69-DB6D-43C2-BE9F-5A4FAD8E006F}">
      <dgm:prSet custT="1"/>
      <dgm:spPr/>
      <dgm:t>
        <a:bodyPr/>
        <a:lstStyle/>
        <a:p>
          <a:r>
            <a:rPr lang="en-US" sz="2800" dirty="0"/>
            <a:t>Organizational/Personal Capacity	</a:t>
          </a:r>
        </a:p>
      </dgm:t>
    </dgm:pt>
    <dgm:pt modelId="{812BF157-0F2C-4BF3-9FB2-1481F5A7DD03}" type="parTrans" cxnId="{80CC0EA8-B443-4597-8600-8B213F87D7D7}">
      <dgm:prSet/>
      <dgm:spPr/>
      <dgm:t>
        <a:bodyPr/>
        <a:lstStyle/>
        <a:p>
          <a:endParaRPr lang="en-US"/>
        </a:p>
      </dgm:t>
    </dgm:pt>
    <dgm:pt modelId="{73A7031B-059C-4A51-A6BB-3F96EA7AAFCC}" type="sibTrans" cxnId="{80CC0EA8-B443-4597-8600-8B213F87D7D7}">
      <dgm:prSet/>
      <dgm:spPr/>
      <dgm:t>
        <a:bodyPr/>
        <a:lstStyle/>
        <a:p>
          <a:endParaRPr lang="en-US"/>
        </a:p>
      </dgm:t>
    </dgm:pt>
    <dgm:pt modelId="{3E8097B7-769D-4956-A47D-ADF829A505D3}">
      <dgm:prSet custT="1"/>
      <dgm:spPr/>
      <dgm:t>
        <a:bodyPr/>
        <a:lstStyle/>
        <a:p>
          <a:r>
            <a:rPr lang="en-US" sz="2800" dirty="0"/>
            <a:t>Team Makeup</a:t>
          </a:r>
        </a:p>
      </dgm:t>
    </dgm:pt>
    <dgm:pt modelId="{E3F477A0-0B9E-445C-A226-D33910380831}" type="parTrans" cxnId="{AB4ADCEA-CB23-4B3D-924E-66C30F4FABE5}">
      <dgm:prSet/>
      <dgm:spPr/>
      <dgm:t>
        <a:bodyPr/>
        <a:lstStyle/>
        <a:p>
          <a:endParaRPr lang="en-US"/>
        </a:p>
      </dgm:t>
    </dgm:pt>
    <dgm:pt modelId="{9322FAFF-D278-41E1-BD50-3B41203F3319}" type="sibTrans" cxnId="{AB4ADCEA-CB23-4B3D-924E-66C30F4FABE5}">
      <dgm:prSet/>
      <dgm:spPr/>
      <dgm:t>
        <a:bodyPr/>
        <a:lstStyle/>
        <a:p>
          <a:endParaRPr lang="en-US"/>
        </a:p>
      </dgm:t>
    </dgm:pt>
    <dgm:pt modelId="{E6049E9B-1046-4CAB-9925-20129EC975F0}">
      <dgm:prSet custT="1"/>
      <dgm:spPr/>
      <dgm:t>
        <a:bodyPr/>
        <a:lstStyle/>
        <a:p>
          <a:r>
            <a:rPr lang="en-US" sz="2800" dirty="0"/>
            <a:t>Needs of your project</a:t>
          </a:r>
        </a:p>
      </dgm:t>
    </dgm:pt>
    <dgm:pt modelId="{18B31C3F-0375-41C5-B5EE-A8797C0ED67D}" type="parTrans" cxnId="{53C8743A-6991-4009-9B49-B7C46496BAC3}">
      <dgm:prSet/>
      <dgm:spPr/>
      <dgm:t>
        <a:bodyPr/>
        <a:lstStyle/>
        <a:p>
          <a:endParaRPr lang="en-US"/>
        </a:p>
      </dgm:t>
    </dgm:pt>
    <dgm:pt modelId="{81AAFCF7-3C40-4E1F-A279-F0A1480386D0}" type="sibTrans" cxnId="{53C8743A-6991-4009-9B49-B7C46496BAC3}">
      <dgm:prSet/>
      <dgm:spPr/>
      <dgm:t>
        <a:bodyPr/>
        <a:lstStyle/>
        <a:p>
          <a:endParaRPr lang="en-US"/>
        </a:p>
      </dgm:t>
    </dgm:pt>
    <dgm:pt modelId="{888E6EAD-D000-41D9-83AE-92F520DA0F58}" type="pres">
      <dgm:prSet presAssocID="{C7CB4A93-AD15-4788-A1BD-CBBCF4EEDAE8}" presName="linear" presStyleCnt="0">
        <dgm:presLayoutVars>
          <dgm:animLvl val="lvl"/>
          <dgm:resizeHandles val="exact"/>
        </dgm:presLayoutVars>
      </dgm:prSet>
      <dgm:spPr/>
    </dgm:pt>
    <dgm:pt modelId="{BA2DAA3C-9146-47FE-9C19-E21728D03CC7}" type="pres">
      <dgm:prSet presAssocID="{E6049E9B-1046-4CAB-9925-20129EC975F0}" presName="parentText" presStyleLbl="node1" presStyleIdx="0" presStyleCnt="4" custScaleY="92903">
        <dgm:presLayoutVars>
          <dgm:chMax val="0"/>
          <dgm:bulletEnabled val="1"/>
        </dgm:presLayoutVars>
      </dgm:prSet>
      <dgm:spPr/>
    </dgm:pt>
    <dgm:pt modelId="{CC411F36-03A6-41EB-A6BD-87E44E3FA109}" type="pres">
      <dgm:prSet presAssocID="{81AAFCF7-3C40-4E1F-A279-F0A1480386D0}" presName="spacer" presStyleCnt="0"/>
      <dgm:spPr/>
    </dgm:pt>
    <dgm:pt modelId="{BE14FABB-10E6-4912-A616-B0021C677ECC}" type="pres">
      <dgm:prSet presAssocID="{F4748C6B-FEA6-4374-94D9-7F10D72B59B0}" presName="parentText" presStyleLbl="node1" presStyleIdx="1" presStyleCnt="4" custScaleY="79783" custLinFactNeighborX="1765">
        <dgm:presLayoutVars>
          <dgm:chMax val="0"/>
          <dgm:bulletEnabled val="1"/>
        </dgm:presLayoutVars>
      </dgm:prSet>
      <dgm:spPr/>
    </dgm:pt>
    <dgm:pt modelId="{75088335-E2F0-4495-8553-F1FE2BE9FFCF}" type="pres">
      <dgm:prSet presAssocID="{94AD3866-971B-4CC8-A7EE-BA678446257C}" presName="spacer" presStyleCnt="0"/>
      <dgm:spPr/>
    </dgm:pt>
    <dgm:pt modelId="{52A810D5-A9D4-463E-AF47-92A8AADDBBC1}" type="pres">
      <dgm:prSet presAssocID="{41A52B69-DB6D-43C2-BE9F-5A4FAD8E006F}" presName="parentText" presStyleLbl="node1" presStyleIdx="2" presStyleCnt="4" custScaleY="87038">
        <dgm:presLayoutVars>
          <dgm:chMax val="0"/>
          <dgm:bulletEnabled val="1"/>
        </dgm:presLayoutVars>
      </dgm:prSet>
      <dgm:spPr/>
    </dgm:pt>
    <dgm:pt modelId="{12E8CD66-7F3B-4EAA-AF3D-6E4F5C1FF637}" type="pres">
      <dgm:prSet presAssocID="{73A7031B-059C-4A51-A6BB-3F96EA7AAFCC}" presName="spacer" presStyleCnt="0"/>
      <dgm:spPr/>
    </dgm:pt>
    <dgm:pt modelId="{6931EFF5-3A46-44C0-A24C-DDF8303C8CF9}" type="pres">
      <dgm:prSet presAssocID="{3E8097B7-769D-4956-A47D-ADF829A505D3}" presName="parentText" presStyleLbl="node1" presStyleIdx="3" presStyleCnt="4" custScaleY="83598">
        <dgm:presLayoutVars>
          <dgm:chMax val="0"/>
          <dgm:bulletEnabled val="1"/>
        </dgm:presLayoutVars>
      </dgm:prSet>
      <dgm:spPr/>
    </dgm:pt>
  </dgm:ptLst>
  <dgm:cxnLst>
    <dgm:cxn modelId="{190E6B0B-ECFD-487A-A8C8-AC4BE1C146C1}" type="presOf" srcId="{41A52B69-DB6D-43C2-BE9F-5A4FAD8E006F}" destId="{52A810D5-A9D4-463E-AF47-92A8AADDBBC1}" srcOrd="0" destOrd="0" presId="urn:microsoft.com/office/officeart/2005/8/layout/vList2"/>
    <dgm:cxn modelId="{53C8743A-6991-4009-9B49-B7C46496BAC3}" srcId="{C7CB4A93-AD15-4788-A1BD-CBBCF4EEDAE8}" destId="{E6049E9B-1046-4CAB-9925-20129EC975F0}" srcOrd="0" destOrd="0" parTransId="{18B31C3F-0375-41C5-B5EE-A8797C0ED67D}" sibTransId="{81AAFCF7-3C40-4E1F-A279-F0A1480386D0}"/>
    <dgm:cxn modelId="{A6B4DF3F-10C1-488D-BA83-FEA30071BF9F}" srcId="{C7CB4A93-AD15-4788-A1BD-CBBCF4EEDAE8}" destId="{F4748C6B-FEA6-4374-94D9-7F10D72B59B0}" srcOrd="1" destOrd="0" parTransId="{AF5EFBAC-7ADB-4226-99AC-9352BC7B63EC}" sibTransId="{94AD3866-971B-4CC8-A7EE-BA678446257C}"/>
    <dgm:cxn modelId="{6D3EB372-B437-4A4E-820E-9B02575DBB09}" type="presOf" srcId="{E6049E9B-1046-4CAB-9925-20129EC975F0}" destId="{BA2DAA3C-9146-47FE-9C19-E21728D03CC7}" srcOrd="0" destOrd="0" presId="urn:microsoft.com/office/officeart/2005/8/layout/vList2"/>
    <dgm:cxn modelId="{2D7E087E-03B4-44F5-B15E-9048193EE23D}" type="presOf" srcId="{F4748C6B-FEA6-4374-94D9-7F10D72B59B0}" destId="{BE14FABB-10E6-4912-A616-B0021C677ECC}" srcOrd="0" destOrd="0" presId="urn:microsoft.com/office/officeart/2005/8/layout/vList2"/>
    <dgm:cxn modelId="{7ECF2A98-8E06-4500-870B-1AD1AE14C08F}" type="presOf" srcId="{3E8097B7-769D-4956-A47D-ADF829A505D3}" destId="{6931EFF5-3A46-44C0-A24C-DDF8303C8CF9}" srcOrd="0" destOrd="0" presId="urn:microsoft.com/office/officeart/2005/8/layout/vList2"/>
    <dgm:cxn modelId="{80CC0EA8-B443-4597-8600-8B213F87D7D7}" srcId="{C7CB4A93-AD15-4788-A1BD-CBBCF4EEDAE8}" destId="{41A52B69-DB6D-43C2-BE9F-5A4FAD8E006F}" srcOrd="2" destOrd="0" parTransId="{812BF157-0F2C-4BF3-9FB2-1481F5A7DD03}" sibTransId="{73A7031B-059C-4A51-A6BB-3F96EA7AAFCC}"/>
    <dgm:cxn modelId="{F12E96DF-E75A-458A-92A9-C3E74D146F13}" type="presOf" srcId="{C7CB4A93-AD15-4788-A1BD-CBBCF4EEDAE8}" destId="{888E6EAD-D000-41D9-83AE-92F520DA0F58}" srcOrd="0" destOrd="0" presId="urn:microsoft.com/office/officeart/2005/8/layout/vList2"/>
    <dgm:cxn modelId="{AB4ADCEA-CB23-4B3D-924E-66C30F4FABE5}" srcId="{C7CB4A93-AD15-4788-A1BD-CBBCF4EEDAE8}" destId="{3E8097B7-769D-4956-A47D-ADF829A505D3}" srcOrd="3" destOrd="0" parTransId="{E3F477A0-0B9E-445C-A226-D33910380831}" sibTransId="{9322FAFF-D278-41E1-BD50-3B41203F3319}"/>
    <dgm:cxn modelId="{FD3E72F9-07A5-47D5-BD35-7DB6FBF93D77}" type="presParOf" srcId="{888E6EAD-D000-41D9-83AE-92F520DA0F58}" destId="{BA2DAA3C-9146-47FE-9C19-E21728D03CC7}" srcOrd="0" destOrd="0" presId="urn:microsoft.com/office/officeart/2005/8/layout/vList2"/>
    <dgm:cxn modelId="{4F83B086-F73A-4736-814B-112FC56ADF42}" type="presParOf" srcId="{888E6EAD-D000-41D9-83AE-92F520DA0F58}" destId="{CC411F36-03A6-41EB-A6BD-87E44E3FA109}" srcOrd="1" destOrd="0" presId="urn:microsoft.com/office/officeart/2005/8/layout/vList2"/>
    <dgm:cxn modelId="{5C5B140B-5854-48AC-9185-EE0BB24E9E12}" type="presParOf" srcId="{888E6EAD-D000-41D9-83AE-92F520DA0F58}" destId="{BE14FABB-10E6-4912-A616-B0021C677ECC}" srcOrd="2" destOrd="0" presId="urn:microsoft.com/office/officeart/2005/8/layout/vList2"/>
    <dgm:cxn modelId="{5C191282-070B-4CCC-B136-19BE764DDC1C}" type="presParOf" srcId="{888E6EAD-D000-41D9-83AE-92F520DA0F58}" destId="{75088335-E2F0-4495-8553-F1FE2BE9FFCF}" srcOrd="3" destOrd="0" presId="urn:microsoft.com/office/officeart/2005/8/layout/vList2"/>
    <dgm:cxn modelId="{F897DDF6-BE81-47F4-927B-0FDA04692345}" type="presParOf" srcId="{888E6EAD-D000-41D9-83AE-92F520DA0F58}" destId="{52A810D5-A9D4-463E-AF47-92A8AADDBBC1}" srcOrd="4" destOrd="0" presId="urn:microsoft.com/office/officeart/2005/8/layout/vList2"/>
    <dgm:cxn modelId="{EFFB6E8D-ED8A-4CB2-9D71-6EA9F6AC4777}" type="presParOf" srcId="{888E6EAD-D000-41D9-83AE-92F520DA0F58}" destId="{12E8CD66-7F3B-4EAA-AF3D-6E4F5C1FF637}" srcOrd="5" destOrd="0" presId="urn:microsoft.com/office/officeart/2005/8/layout/vList2"/>
    <dgm:cxn modelId="{50B3D6A9-6A29-4E3F-AD91-140C1364FDFB}" type="presParOf" srcId="{888E6EAD-D000-41D9-83AE-92F520DA0F58}" destId="{6931EFF5-3A46-44C0-A24C-DDF8303C8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ACCB-34BA-4644-A253-68C401DBA36C}">
      <dsp:nvSpPr>
        <dsp:cNvPr id="0" name=""/>
        <dsp:cNvSpPr/>
      </dsp:nvSpPr>
      <dsp:spPr>
        <a:xfrm>
          <a:off x="0" y="810488"/>
          <a:ext cx="83035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ncIMPACT and Carolina Across 100 (CX100) Background</a:t>
          </a:r>
          <a:endParaRPr lang="en-US" sz="2700" kern="1200" dirty="0"/>
        </a:p>
      </dsp:txBody>
      <dsp:txXfrm>
        <a:off x="31613" y="842101"/>
        <a:ext cx="8240274" cy="584369"/>
      </dsp:txXfrm>
    </dsp:sp>
    <dsp:sp modelId="{BE14FABB-10E6-4912-A616-B0021C677ECC}">
      <dsp:nvSpPr>
        <dsp:cNvPr id="0" name=""/>
        <dsp:cNvSpPr/>
      </dsp:nvSpPr>
      <dsp:spPr>
        <a:xfrm>
          <a:off x="0" y="1535843"/>
          <a:ext cx="8303500" cy="64759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Promise of Collaborative Approaches</a:t>
          </a:r>
        </a:p>
      </dsp:txBody>
      <dsp:txXfrm>
        <a:off x="31613" y="1567456"/>
        <a:ext cx="8240274" cy="584369"/>
      </dsp:txXfrm>
    </dsp:sp>
    <dsp:sp modelId="{52A810D5-A9D4-463E-AF47-92A8AADDBBC1}">
      <dsp:nvSpPr>
        <dsp:cNvPr id="0" name=""/>
        <dsp:cNvSpPr/>
      </dsp:nvSpPr>
      <dsp:spPr>
        <a:xfrm>
          <a:off x="0" y="2269539"/>
          <a:ext cx="8303500" cy="64759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Challenges of Collaborative Approaches</a:t>
          </a:r>
        </a:p>
      </dsp:txBody>
      <dsp:txXfrm>
        <a:off x="31613" y="2301152"/>
        <a:ext cx="8240274" cy="584369"/>
      </dsp:txXfrm>
    </dsp:sp>
    <dsp:sp modelId="{6931EFF5-3A46-44C0-A24C-DDF8303C8CF9}">
      <dsp:nvSpPr>
        <dsp:cNvPr id="0" name=""/>
        <dsp:cNvSpPr/>
      </dsp:nvSpPr>
      <dsp:spPr>
        <a:xfrm>
          <a:off x="0" y="2986553"/>
          <a:ext cx="8303500" cy="64759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Discussion: Staying the Course	</a:t>
          </a:r>
        </a:p>
      </dsp:txBody>
      <dsp:txXfrm>
        <a:off x="31613" y="3018166"/>
        <a:ext cx="824027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AA3C-9146-47FE-9C19-E21728D03CC7}">
      <dsp:nvSpPr>
        <dsp:cNvPr id="0" name=""/>
        <dsp:cNvSpPr/>
      </dsp:nvSpPr>
      <dsp:spPr>
        <a:xfrm>
          <a:off x="0" y="11523"/>
          <a:ext cx="7147802" cy="6236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Sectoral focus</a:t>
          </a:r>
        </a:p>
      </dsp:txBody>
      <dsp:txXfrm>
        <a:off x="30444" y="41967"/>
        <a:ext cx="7086914" cy="562758"/>
      </dsp:txXfrm>
    </dsp:sp>
    <dsp:sp modelId="{BE14FABB-10E6-4912-A616-B0021C677ECC}">
      <dsp:nvSpPr>
        <dsp:cNvPr id="0" name=""/>
        <dsp:cNvSpPr/>
      </dsp:nvSpPr>
      <dsp:spPr>
        <a:xfrm>
          <a:off x="0" y="692769"/>
          <a:ext cx="7147802" cy="5355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 and personal Capacity</a:t>
          </a:r>
        </a:p>
      </dsp:txBody>
      <dsp:txXfrm>
        <a:off x="26145" y="718914"/>
        <a:ext cx="7095512" cy="483283"/>
      </dsp:txXfrm>
    </dsp:sp>
    <dsp:sp modelId="{52A810D5-A9D4-463E-AF47-92A8AADDBBC1}">
      <dsp:nvSpPr>
        <dsp:cNvPr id="0" name=""/>
        <dsp:cNvSpPr/>
      </dsp:nvSpPr>
      <dsp:spPr>
        <a:xfrm>
          <a:off x="0" y="1285943"/>
          <a:ext cx="7147802" cy="584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 Goals/Strategic Plans</a:t>
          </a:r>
        </a:p>
      </dsp:txBody>
      <dsp:txXfrm>
        <a:off x="28522" y="1314465"/>
        <a:ext cx="7090758" cy="527231"/>
      </dsp:txXfrm>
    </dsp:sp>
    <dsp:sp modelId="{6931EFF5-3A46-44C0-A24C-DDF8303C8CF9}">
      <dsp:nvSpPr>
        <dsp:cNvPr id="0" name=""/>
        <dsp:cNvSpPr/>
      </dsp:nvSpPr>
      <dsp:spPr>
        <a:xfrm>
          <a:off x="0" y="1927818"/>
          <a:ext cx="7147802" cy="5611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Reporting Needs</a:t>
          </a:r>
        </a:p>
      </dsp:txBody>
      <dsp:txXfrm>
        <a:off x="27395" y="1955213"/>
        <a:ext cx="7093012" cy="506392"/>
      </dsp:txXfrm>
    </dsp:sp>
    <dsp:sp modelId="{A72EB9BE-D806-4C32-AB5A-860A187960E4}">
      <dsp:nvSpPr>
        <dsp:cNvPr id="0" name=""/>
        <dsp:cNvSpPr/>
      </dsp:nvSpPr>
      <dsp:spPr>
        <a:xfrm>
          <a:off x="0" y="2546601"/>
          <a:ext cx="7147802" cy="484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Motivations</a:t>
          </a:r>
        </a:p>
      </dsp:txBody>
      <dsp:txXfrm>
        <a:off x="23653" y="2570254"/>
        <a:ext cx="7100496" cy="437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AA3C-9146-47FE-9C19-E21728D03CC7}">
      <dsp:nvSpPr>
        <dsp:cNvPr id="0" name=""/>
        <dsp:cNvSpPr/>
      </dsp:nvSpPr>
      <dsp:spPr>
        <a:xfrm>
          <a:off x="0" y="3307"/>
          <a:ext cx="7147802" cy="6298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Sectoral focus</a:t>
          </a:r>
        </a:p>
      </dsp:txBody>
      <dsp:txXfrm>
        <a:off x="30749" y="34056"/>
        <a:ext cx="7086304" cy="568398"/>
      </dsp:txXfrm>
    </dsp:sp>
    <dsp:sp modelId="{BE14FABB-10E6-4912-A616-B0021C677ECC}">
      <dsp:nvSpPr>
        <dsp:cNvPr id="0" name=""/>
        <dsp:cNvSpPr/>
      </dsp:nvSpPr>
      <dsp:spPr>
        <a:xfrm>
          <a:off x="0" y="687923"/>
          <a:ext cx="7147802" cy="540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 and personal Capacity</a:t>
          </a:r>
        </a:p>
      </dsp:txBody>
      <dsp:txXfrm>
        <a:off x="26407" y="714330"/>
        <a:ext cx="7094988" cy="488126"/>
      </dsp:txXfrm>
    </dsp:sp>
    <dsp:sp modelId="{52A810D5-A9D4-463E-AF47-92A8AADDBBC1}">
      <dsp:nvSpPr>
        <dsp:cNvPr id="0" name=""/>
        <dsp:cNvSpPr/>
      </dsp:nvSpPr>
      <dsp:spPr>
        <a:xfrm>
          <a:off x="0" y="1283584"/>
          <a:ext cx="7147802" cy="5901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 Goals/Strategic Plans</a:t>
          </a:r>
        </a:p>
      </dsp:txBody>
      <dsp:txXfrm>
        <a:off x="28808" y="1312392"/>
        <a:ext cx="7090186" cy="532514"/>
      </dsp:txXfrm>
    </dsp:sp>
    <dsp:sp modelId="{6931EFF5-3A46-44C0-A24C-DDF8303C8CF9}">
      <dsp:nvSpPr>
        <dsp:cNvPr id="0" name=""/>
        <dsp:cNvSpPr/>
      </dsp:nvSpPr>
      <dsp:spPr>
        <a:xfrm>
          <a:off x="0" y="1928434"/>
          <a:ext cx="7147802" cy="5668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Reporting Needs</a:t>
          </a:r>
        </a:p>
      </dsp:txBody>
      <dsp:txXfrm>
        <a:off x="27669" y="1956103"/>
        <a:ext cx="7092464" cy="511468"/>
      </dsp:txXfrm>
    </dsp:sp>
    <dsp:sp modelId="{A72EB9BE-D806-4C32-AB5A-860A187960E4}">
      <dsp:nvSpPr>
        <dsp:cNvPr id="0" name=""/>
        <dsp:cNvSpPr/>
      </dsp:nvSpPr>
      <dsp:spPr>
        <a:xfrm>
          <a:off x="0" y="2549961"/>
          <a:ext cx="7147802" cy="489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Motivations</a:t>
          </a:r>
        </a:p>
      </dsp:txBody>
      <dsp:txXfrm>
        <a:off x="23890" y="2573851"/>
        <a:ext cx="7100022" cy="441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AA3C-9146-47FE-9C19-E21728D03CC7}">
      <dsp:nvSpPr>
        <dsp:cNvPr id="0" name=""/>
        <dsp:cNvSpPr/>
      </dsp:nvSpPr>
      <dsp:spPr>
        <a:xfrm>
          <a:off x="0" y="26677"/>
          <a:ext cx="7030826" cy="7130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Needs of your project</a:t>
          </a:r>
        </a:p>
      </dsp:txBody>
      <dsp:txXfrm>
        <a:off x="34808" y="61485"/>
        <a:ext cx="6961210" cy="643433"/>
      </dsp:txXfrm>
    </dsp:sp>
    <dsp:sp modelId="{BE14FABB-10E6-4912-A616-B0021C677ECC}">
      <dsp:nvSpPr>
        <dsp:cNvPr id="0" name=""/>
        <dsp:cNvSpPr/>
      </dsp:nvSpPr>
      <dsp:spPr>
        <a:xfrm>
          <a:off x="0" y="857806"/>
          <a:ext cx="7030826" cy="61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Processes</a:t>
          </a:r>
        </a:p>
      </dsp:txBody>
      <dsp:txXfrm>
        <a:off x="29892" y="887698"/>
        <a:ext cx="6971042" cy="552566"/>
      </dsp:txXfrm>
    </dsp:sp>
    <dsp:sp modelId="{52A810D5-A9D4-463E-AF47-92A8AADDBBC1}">
      <dsp:nvSpPr>
        <dsp:cNvPr id="0" name=""/>
        <dsp:cNvSpPr/>
      </dsp:nvSpPr>
      <dsp:spPr>
        <a:xfrm>
          <a:off x="0" y="1588237"/>
          <a:ext cx="7030826" cy="6680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Organizational/Personal Capacity	</a:t>
          </a:r>
        </a:p>
      </dsp:txBody>
      <dsp:txXfrm>
        <a:off x="32611" y="1620848"/>
        <a:ext cx="6965604" cy="602812"/>
      </dsp:txXfrm>
    </dsp:sp>
    <dsp:sp modelId="{6931EFF5-3A46-44C0-A24C-DDF8303C8CF9}">
      <dsp:nvSpPr>
        <dsp:cNvPr id="0" name=""/>
        <dsp:cNvSpPr/>
      </dsp:nvSpPr>
      <dsp:spPr>
        <a:xfrm>
          <a:off x="0" y="2374351"/>
          <a:ext cx="7030826" cy="6416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Makeup</a:t>
          </a:r>
        </a:p>
      </dsp:txBody>
      <dsp:txXfrm>
        <a:off x="31322" y="2405673"/>
        <a:ext cx="6968182" cy="578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AA3C-9146-47FE-9C19-E21728D03CC7}">
      <dsp:nvSpPr>
        <dsp:cNvPr id="0" name=""/>
        <dsp:cNvSpPr/>
      </dsp:nvSpPr>
      <dsp:spPr>
        <a:xfrm>
          <a:off x="0" y="26677"/>
          <a:ext cx="7030826" cy="7130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Needs of your project</a:t>
          </a:r>
        </a:p>
      </dsp:txBody>
      <dsp:txXfrm>
        <a:off x="34808" y="61485"/>
        <a:ext cx="6961210" cy="643433"/>
      </dsp:txXfrm>
    </dsp:sp>
    <dsp:sp modelId="{BE14FABB-10E6-4912-A616-B0021C677ECC}">
      <dsp:nvSpPr>
        <dsp:cNvPr id="0" name=""/>
        <dsp:cNvSpPr/>
      </dsp:nvSpPr>
      <dsp:spPr>
        <a:xfrm>
          <a:off x="0" y="857806"/>
          <a:ext cx="7030826" cy="61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Processes</a:t>
          </a:r>
        </a:p>
      </dsp:txBody>
      <dsp:txXfrm>
        <a:off x="29892" y="887698"/>
        <a:ext cx="6971042" cy="552566"/>
      </dsp:txXfrm>
    </dsp:sp>
    <dsp:sp modelId="{52A810D5-A9D4-463E-AF47-92A8AADDBBC1}">
      <dsp:nvSpPr>
        <dsp:cNvPr id="0" name=""/>
        <dsp:cNvSpPr/>
      </dsp:nvSpPr>
      <dsp:spPr>
        <a:xfrm>
          <a:off x="0" y="1588237"/>
          <a:ext cx="7030826" cy="6680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Organizational/Personal Capacity	</a:t>
          </a:r>
        </a:p>
      </dsp:txBody>
      <dsp:txXfrm>
        <a:off x="32611" y="1620848"/>
        <a:ext cx="6965604" cy="602812"/>
      </dsp:txXfrm>
    </dsp:sp>
    <dsp:sp modelId="{6931EFF5-3A46-44C0-A24C-DDF8303C8CF9}">
      <dsp:nvSpPr>
        <dsp:cNvPr id="0" name=""/>
        <dsp:cNvSpPr/>
      </dsp:nvSpPr>
      <dsp:spPr>
        <a:xfrm>
          <a:off x="0" y="2374351"/>
          <a:ext cx="7030826" cy="6416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Makeup</a:t>
          </a:r>
        </a:p>
      </dsp:txBody>
      <dsp:txXfrm>
        <a:off x="31322" y="2405673"/>
        <a:ext cx="6968182" cy="578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A8165-73E9-4452-AF07-EB165B8ECEC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D0B8C-6339-4832-9887-54DF1139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21FCD-357F-4BB7-A66D-44FD663D7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14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3689-32D8-D7D9-B6FA-9F958CDB0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8906F-98C7-439D-A275-1F50DEE43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40F58-34A0-0D57-D995-A26338FB0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D4717-C109-4043-8370-1A4D19920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F4347-AB4F-AF6F-D84D-D282950CF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38A5A4-66D5-82C7-3B5E-3197CE9FB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1201B1-7991-5AB2-C12F-EB0D34C13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8A0EC-07A2-DCD9-3CA9-A4D027663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79D8B-D475-EF38-F4DC-1E0DAC18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1DBA4-2EF5-6CF4-A13F-490878C6A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B73C3-F556-23FC-B9F5-E9004601A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1A616-6754-26C7-420B-33558E1B7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6301-9AD4-A2C5-E937-6DB1A6CB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593C2-006C-487D-513D-38B5D5B77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55C04-C7D0-D42B-772A-9D8F55A7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AC50C-23CC-A236-FA58-1465DA0C2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07AF-0B81-DBE1-46D7-BA80D4C66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20787-8635-C7DF-F7F4-929980C9E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4769B-F01B-FEFA-594E-1B58EDA77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E09A0-2CB0-6E95-FB47-681E20CDE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A4AF-88C1-573E-EF4A-820C857C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BAE8B-FFE8-7338-3810-DB8C24992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CFB30-51B6-BA72-489C-473EDE8BA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EA835-E3E8-6004-9646-8CE5EE7E8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D009C-6E02-5680-9329-4B98E385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80D3C-10CD-D753-D2B3-FBE42E62E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74721-DA84-814F-9EA4-26275C8F0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78BB4-8D6C-903C-CAE4-B7E46D912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75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126E-627D-C14C-DC92-943123D61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06A7D-B40C-D829-0D49-42DFA8E7E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282AA-4ACC-912A-1F1C-0F34D4880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0B4B9-B61D-4BC8-376E-FF5B7A500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9E6E-8701-25E8-62F2-710EF1AE5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C10C2-4926-185F-9673-36AEBA0B4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E87FE-5866-8035-6324-6DFFB976A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CC265-6E1E-7E9A-69BD-8824DFBBB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9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99582-DB41-B53A-EAFA-9F1D941A2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98FF9-1421-E5CB-204E-22292F4A7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DEB8F-268D-4F87-C90C-3A8530C16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2DE0-160E-A067-D173-A7FC837D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21FCD-357F-4BB7-A66D-44FD663D7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7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8C62-FBD6-DDF0-2AC3-F9FE26B9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DEE5E-1170-EE0B-FEFD-75D67B04C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80896-43C4-E420-8277-A8B2180BB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700F3-D6DF-ECC2-DCCD-B12E1B35A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21FCD-357F-4BB7-A66D-44FD663D72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9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51B1E-1D9A-146D-46D1-453C7118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4C2FC-00EC-FCDA-9017-C14DCC357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9F143-F6D6-00FB-B743-750EB8C36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buFont typeface="Symbol" panose="05050102010706020507" pitchFamily="18" charset="2"/>
              <a:buNone/>
            </a:pPr>
            <a:endParaRPr lang="en-US" sz="800" kern="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915-8F3F-4E33-E443-37DE6ACD2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8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8C4EF-EF12-4D6E-9FB2-FB373DA9B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6707-F4F9-43DA-8A00-FC8A042EA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2327-F43B-D893-A1D6-12568625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B4882-E7F4-29FD-7696-B50A6A98D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7D55A-7213-5F25-0118-3EDE86A8D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9CBE5-2EA3-0D7C-F49F-2D4E2A485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7158C-D629-4641-A0ED-51439E8481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6A747-F0AF-4A64-B396-5BCC96EC2F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0CA41-3D1B-4C14-F086-F29323BA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7BF5F-4EF5-32DC-1129-2BE597DD9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4B8E6-7CB8-74CF-59CA-0CBDEB6A8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E8C7E-7CBE-1CED-A798-3ECF3A17E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8C4EF-EF12-4D6E-9FB2-FB373DA9B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18D80-8228-5F46-AF9B-0261C7643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FDD86-9F8C-FC4D-A196-A31A46419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044687"/>
            <a:ext cx="10515600" cy="914400"/>
          </a:xfrm>
        </p:spPr>
        <p:txBody>
          <a:bodyPr anchor="ctr">
            <a:normAutofit/>
          </a:bodyPr>
          <a:lstStyle>
            <a:lvl1pPr algn="ct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45FCF5-D44B-A642-9F08-ADB2FAD8EA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168017"/>
            <a:ext cx="10515600" cy="4801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/>
              <a:t>carolinaacross100.unc.edu | carolinaacross100@sog.unc.edu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BDBA-0DED-DC42-9621-EF75737B8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1452" y="5334000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/>
              <a:t>#CarolinaAcross100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9F4E4-4D20-734D-AAAD-AC4A14894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9651" y="5870713"/>
            <a:ext cx="457200" cy="4572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C0E6D06-4D05-C34C-A205-15215E821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5634" y="5870713"/>
            <a:ext cx="457200" cy="45720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67E743-CB03-8F45-AC4D-C79DA511F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1617" y="5870713"/>
            <a:ext cx="457200" cy="457200"/>
          </a:xfrm>
          <a:prstGeom prst="rect">
            <a:avLst/>
          </a:prstGeom>
        </p:spPr>
      </p:pic>
      <p:pic>
        <p:nvPicPr>
          <p:cNvPr id="15" name="Picture 1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0949391E-93C7-454F-86EF-1C7F25CB3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77602" y="5870713"/>
            <a:ext cx="457200" cy="4572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E432B37-B836-B04D-8124-9EF147BA2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56855" y="1325880"/>
            <a:ext cx="257794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18D80-8228-5F46-AF9B-0261C7643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FDD86-9F8C-FC4D-A196-A31A4641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1287"/>
            <a:ext cx="10515600" cy="914400"/>
          </a:xfrm>
        </p:spPr>
        <p:txBody>
          <a:bodyPr anchor="ctr">
            <a:normAutofit/>
          </a:bodyPr>
          <a:lstStyle>
            <a:lvl1pPr algn="ct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45FCF5-D44B-A642-9F08-ADB2FAD8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4617"/>
            <a:ext cx="10515600" cy="708783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7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716B-2AD9-5446-B597-4AEF9825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A5608-120C-BD4F-93DD-C67C2C61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9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609277-C31E-3C45-BEEE-BB2D63793C2F}"/>
              </a:ext>
            </a:extLst>
          </p:cNvPr>
          <p:cNvSpPr>
            <a:spLocks/>
          </p:cNvSpPr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4B9CD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1A2B-5851-464D-904D-A44C65DBC213}"/>
              </a:ext>
            </a:extLst>
          </p:cNvPr>
          <p:cNvSpPr txBox="1"/>
          <p:nvPr userDrawn="1"/>
        </p:nvSpPr>
        <p:spPr>
          <a:xfrm>
            <a:off x="357809" y="6154321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#CarolinaAcross100</a:t>
            </a:r>
            <a:endParaRPr lang="en-US" sz="1600" b="1" i="0" spc="30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74CA793-A7A2-9947-85FC-FA1AF22D3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4600" y="5946648"/>
            <a:ext cx="1554480" cy="7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2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ing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5BD5-D86C-984F-BF65-92D61250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3C70-C6AD-E042-966B-E4FB6038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9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7B179-C893-7A48-BC0F-0A1972FB2F6F}"/>
              </a:ext>
            </a:extLst>
          </p:cNvPr>
          <p:cNvSpPr>
            <a:spLocks/>
          </p:cNvSpPr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4B9CD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BC1B6-F2FB-5A4B-876E-253C436B3F6B}"/>
              </a:ext>
            </a:extLst>
          </p:cNvPr>
          <p:cNvSpPr txBox="1"/>
          <p:nvPr userDrawn="1"/>
        </p:nvSpPr>
        <p:spPr>
          <a:xfrm>
            <a:off x="357809" y="6154321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#CarolinaAcross100</a:t>
            </a:r>
            <a:endParaRPr lang="en-US" sz="1600" b="1" i="0" spc="30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52DF657-6F60-184C-B10B-E87A1E71E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4600" y="5946648"/>
            <a:ext cx="1554480" cy="7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1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8BE1-6961-5345-8E50-55738420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0ECC-44A0-C14F-ABF0-7F8C38711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990FA-2C91-F641-8A80-98391FCE4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0B942-92EE-C849-9528-BFF71CB0BD07}"/>
              </a:ext>
            </a:extLst>
          </p:cNvPr>
          <p:cNvSpPr>
            <a:spLocks/>
          </p:cNvSpPr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4B9CD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3B635-C6BA-8D41-91C2-8879A063EDFE}"/>
              </a:ext>
            </a:extLst>
          </p:cNvPr>
          <p:cNvSpPr txBox="1"/>
          <p:nvPr userDrawn="1"/>
        </p:nvSpPr>
        <p:spPr>
          <a:xfrm>
            <a:off x="357809" y="6154321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#CarolinaAcross100</a:t>
            </a:r>
            <a:endParaRPr lang="en-US" sz="1600" b="1" i="0" spc="30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7DEEEB-9D5B-F642-8749-F2D41F268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4600" y="5946648"/>
            <a:ext cx="1554480" cy="7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1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6C5F6C-F012-6F4C-AA36-380A24D3A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BC78F-1D2F-3E41-BB00-FA523D326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6632274" cy="2387600"/>
          </a:xfrm>
        </p:spPr>
        <p:txBody>
          <a:bodyPr anchor="b">
            <a:normAutofit/>
          </a:bodyPr>
          <a:lstStyle>
            <a:lvl1pPr algn="l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459C1-1272-F04C-BF6E-A619B4356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94200"/>
            <a:ext cx="5769634" cy="15795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4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50EC6-E945-9E4B-9F37-881FC493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8D90-34C6-8E40-95C6-C9643F582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30D1-C086-734D-9F94-247B12352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B689-2DDF-5C42-AE9D-5AB6546F40A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4C5C-E95B-2F4D-B02E-10BE863C0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3A2FD-FE6D-A14C-843A-CDEFB6E0C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CFC6D5-AE3D-1D4C-BA57-F92184563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1" r:id="rId2"/>
    <p:sldLayoutId id="2147483654" r:id="rId3"/>
    <p:sldLayoutId id="2147483715" r:id="rId4"/>
    <p:sldLayoutId id="2147483652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microsoft.com/office/2007/relationships/diagramDrawing" Target="../diagrams/drawing3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1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microsoft.com/office/2007/relationships/diagramDrawing" Target="../diagrams/drawing4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1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microsoft.com/office/2007/relationships/diagramDrawing" Target="../diagrams/drawing5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cimpact.sog.unc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holdsclaw@sog.un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9.png"/><Relationship Id="rId5" Type="http://schemas.openxmlformats.org/officeDocument/2006/relationships/image" Target="../media/image22.jpe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7A2D-DD85-AA42-ADF0-D1ECFCDB9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914400"/>
            <a:ext cx="9829800" cy="53910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6000" b="1" dirty="0">
                <a:latin typeface="Calibri"/>
                <a:ea typeface="Calibri"/>
                <a:cs typeface="Calibri"/>
              </a:rPr>
              <a:t>Collaborative Approaches</a:t>
            </a:r>
            <a:br>
              <a:rPr lang="en-US" sz="5800" dirty="0">
                <a:latin typeface="Calibri"/>
                <a:ea typeface="Calibri"/>
                <a:cs typeface="Calibri"/>
              </a:rPr>
            </a:br>
            <a:r>
              <a:rPr lang="en-US" sz="4400" i="1" dirty="0">
                <a:latin typeface="Calibri"/>
                <a:ea typeface="Calibri"/>
                <a:cs typeface="Calibri"/>
              </a:rPr>
              <a:t>Promises, Challenges, and Staying the Course</a:t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</a:br>
            <a:br>
              <a:rPr lang="en-US" sz="5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</a:br>
            <a:br>
              <a:rPr lang="en-US" sz="54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5DE60-C2A2-C844-A57D-627F83C6F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942" y="5137003"/>
            <a:ext cx="7579555" cy="1367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February 10, 2025</a:t>
            </a:r>
          </a:p>
          <a:p>
            <a:r>
              <a:rPr lang="en-US" sz="2600" i="1" dirty="0"/>
              <a:t>Abigail Holdsclaw, ncIMPACT Initiative</a:t>
            </a:r>
          </a:p>
        </p:txBody>
      </p:sp>
    </p:spTree>
    <p:extLst>
      <p:ext uri="{BB962C8B-B14F-4D97-AF65-F5344CB8AC3E}">
        <p14:creationId xmlns:p14="http://schemas.microsoft.com/office/powerpoint/2010/main" val="429077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4FD7-A199-C9DB-4CA7-EB480DD5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0DE80-E9C5-387C-7B3A-E32A81C860DE}"/>
              </a:ext>
            </a:extLst>
          </p:cNvPr>
          <p:cNvSpPr txBox="1"/>
          <p:nvPr/>
        </p:nvSpPr>
        <p:spPr>
          <a:xfrm>
            <a:off x="1593011" y="2084482"/>
            <a:ext cx="9526011" cy="300082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accent2"/>
              </a:solidFill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</a:rPr>
              <a:t>Over 14,500 Opportunity Youth served</a:t>
            </a:r>
          </a:p>
          <a:p>
            <a:endParaRPr lang="en-US" sz="900" b="1" dirty="0">
              <a:solidFill>
                <a:schemeClr val="accent2"/>
              </a:solidFill>
            </a:endParaRPr>
          </a:p>
          <a:p>
            <a:r>
              <a:rPr lang="en-US" sz="3600" b="1" i="1" dirty="0">
                <a:solidFill>
                  <a:schemeClr val="accent2"/>
                </a:solidFill>
              </a:rPr>
              <a:t>More than 33,000 </a:t>
            </a:r>
            <a:r>
              <a:rPr lang="en-US" sz="3600" dirty="0"/>
              <a:t>career services</a:t>
            </a:r>
          </a:p>
          <a:p>
            <a:endParaRPr lang="en-US" sz="900" dirty="0"/>
          </a:p>
          <a:p>
            <a:r>
              <a:rPr lang="en-US" sz="3600" b="1" i="1" dirty="0">
                <a:solidFill>
                  <a:schemeClr val="accent2"/>
                </a:solidFill>
              </a:rPr>
              <a:t>More than 2,600 </a:t>
            </a:r>
            <a:r>
              <a:rPr lang="en-US" sz="3600" dirty="0"/>
              <a:t>educational services</a:t>
            </a:r>
          </a:p>
          <a:p>
            <a:endParaRPr lang="en-US" sz="900" dirty="0"/>
          </a:p>
          <a:p>
            <a:r>
              <a:rPr lang="en-US" sz="3600" b="1" i="1" dirty="0">
                <a:solidFill>
                  <a:schemeClr val="accent2"/>
                </a:solidFill>
              </a:rPr>
              <a:t>More than $97,000 </a:t>
            </a:r>
            <a:r>
              <a:rPr lang="en-US" sz="3600" dirty="0"/>
              <a:t>in financial support provided</a:t>
            </a:r>
          </a:p>
          <a:p>
            <a:endParaRPr lang="en-US" sz="900" dirty="0"/>
          </a:p>
        </p:txBody>
      </p:sp>
      <p:pic>
        <p:nvPicPr>
          <p:cNvPr id="5" name="Picture 2" descr="ncIMPACT Initiative">
            <a:extLst>
              <a:ext uri="{FF2B5EF4-FFF2-40B4-BE49-F238E27FC236}">
                <a16:creationId xmlns:a16="http://schemas.microsoft.com/office/drawing/2014/main" id="{EF94511C-0A69-9A32-7692-3B94C18D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A9D64A-7F03-FF7B-0F5A-9D480ADA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461" y="229293"/>
            <a:ext cx="2950879" cy="36576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F762B949-AF82-3BFF-BCA8-39E8B7C3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22" y="595053"/>
            <a:ext cx="10515600" cy="1325563"/>
          </a:xfrm>
        </p:spPr>
        <p:txBody>
          <a:bodyPr/>
          <a:lstStyle/>
          <a:p>
            <a:r>
              <a:rPr lang="en-US" dirty="0"/>
              <a:t>“Our State, Our Work”</a:t>
            </a:r>
          </a:p>
        </p:txBody>
      </p:sp>
      <p:pic>
        <p:nvPicPr>
          <p:cNvPr id="22" name="Graphic 21" descr="Map with pin with solid fill">
            <a:extLst>
              <a:ext uri="{FF2B5EF4-FFF2-40B4-BE49-F238E27FC236}">
                <a16:creationId xmlns:a16="http://schemas.microsoft.com/office/drawing/2014/main" id="{65710728-5FA9-2B66-1C46-EAC89A94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C2E42-A2D4-E224-BCAC-AD9CE82D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5AA1A-5365-43C2-31FF-34F6CEB1D4C1}"/>
              </a:ext>
            </a:extLst>
          </p:cNvPr>
          <p:cNvSpPr txBox="1"/>
          <p:nvPr/>
        </p:nvSpPr>
        <p:spPr>
          <a:xfrm>
            <a:off x="1593011" y="2120573"/>
            <a:ext cx="9526011" cy="300082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accent2"/>
              </a:solidFill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</a:rPr>
              <a:t>Over 1,600 mental health services delivered</a:t>
            </a:r>
          </a:p>
          <a:p>
            <a:endParaRPr lang="en-US" sz="900" b="1" dirty="0">
              <a:solidFill>
                <a:schemeClr val="accent2"/>
              </a:solidFill>
            </a:endParaRPr>
          </a:p>
          <a:p>
            <a:r>
              <a:rPr lang="en-US" sz="3600" b="1" i="1" dirty="0">
                <a:solidFill>
                  <a:schemeClr val="accent2"/>
                </a:solidFill>
              </a:rPr>
              <a:t>More than 660 </a:t>
            </a:r>
            <a:r>
              <a:rPr lang="en-US" sz="3600" dirty="0"/>
              <a:t>trainings and events</a:t>
            </a:r>
          </a:p>
          <a:p>
            <a:endParaRPr lang="en-US" sz="900" b="1" dirty="0">
              <a:solidFill>
                <a:schemeClr val="accent2"/>
              </a:solidFill>
            </a:endParaRPr>
          </a:p>
          <a:p>
            <a:r>
              <a:rPr lang="en-US" sz="3600" b="1" i="1" dirty="0">
                <a:solidFill>
                  <a:schemeClr val="accent2"/>
                </a:solidFill>
              </a:rPr>
              <a:t>More than 19,000 </a:t>
            </a:r>
            <a:r>
              <a:rPr lang="en-US" sz="3600" dirty="0"/>
              <a:t>training attendees</a:t>
            </a:r>
          </a:p>
          <a:p>
            <a:endParaRPr lang="en-US" sz="900" dirty="0"/>
          </a:p>
          <a:p>
            <a:r>
              <a:rPr lang="en-US" sz="3600" b="1" i="1" dirty="0">
                <a:solidFill>
                  <a:schemeClr val="accent2"/>
                </a:solidFill>
              </a:rPr>
              <a:t>More than 5,000 </a:t>
            </a:r>
            <a:r>
              <a:rPr lang="en-US" sz="3600" dirty="0"/>
              <a:t>gun locks distributed</a:t>
            </a:r>
          </a:p>
          <a:p>
            <a:endParaRPr lang="en-US" sz="900" dirty="0"/>
          </a:p>
        </p:txBody>
      </p:sp>
      <p:pic>
        <p:nvPicPr>
          <p:cNvPr id="5" name="Picture 2" descr="ncIMPACT Initiative">
            <a:extLst>
              <a:ext uri="{FF2B5EF4-FFF2-40B4-BE49-F238E27FC236}">
                <a16:creationId xmlns:a16="http://schemas.microsoft.com/office/drawing/2014/main" id="{EC4A50B7-0F8E-A53F-0E9B-DD425AEF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B8278B-3F42-ED0D-6E1C-8FE80D5E1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461" y="229293"/>
            <a:ext cx="2950879" cy="36576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EDDAEFFA-ABF3-70BF-0DA5-840E62AF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22" y="595053"/>
            <a:ext cx="10515600" cy="1325563"/>
          </a:xfrm>
        </p:spPr>
        <p:txBody>
          <a:bodyPr/>
          <a:lstStyle/>
          <a:p>
            <a:r>
              <a:rPr lang="en-US" dirty="0"/>
              <a:t>“Our State, Our Wellbeing”</a:t>
            </a:r>
          </a:p>
        </p:txBody>
      </p:sp>
      <p:pic>
        <p:nvPicPr>
          <p:cNvPr id="22" name="Graphic 21" descr="Map with pin with solid fill">
            <a:extLst>
              <a:ext uri="{FF2B5EF4-FFF2-40B4-BE49-F238E27FC236}">
                <a16:creationId xmlns:a16="http://schemas.microsoft.com/office/drawing/2014/main" id="{4A4F72C9-8161-14F8-17B9-CA13A55F8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6D3F0-DF19-B4CB-C878-DE32D98C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5EDC41-01A4-0FE2-FB9B-FD638CAE9078}"/>
              </a:ext>
            </a:extLst>
          </p:cNvPr>
          <p:cNvSpPr txBox="1"/>
          <p:nvPr/>
        </p:nvSpPr>
        <p:spPr>
          <a:xfrm>
            <a:off x="956305" y="1486160"/>
            <a:ext cx="10626811" cy="388567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Supportive entry into the workforce for ALL students in your region</a:t>
            </a:r>
          </a:p>
          <a:p>
            <a:endParaRPr lang="en-US" sz="1100" i="1" dirty="0"/>
          </a:p>
          <a:p>
            <a:r>
              <a:rPr lang="en-US" sz="2800" i="1" dirty="0"/>
              <a:t>Improved financial outcomes for students and their families</a:t>
            </a:r>
          </a:p>
          <a:p>
            <a:endParaRPr lang="en-US" sz="1100" i="1" dirty="0"/>
          </a:p>
          <a:p>
            <a:r>
              <a:rPr lang="en-US" sz="2800" i="1" dirty="0"/>
              <a:t>Workforce participation and support for people with disabilities </a:t>
            </a:r>
          </a:p>
          <a:p>
            <a:endParaRPr lang="en-US" sz="1100" i="1" dirty="0"/>
          </a:p>
          <a:p>
            <a:r>
              <a:rPr lang="en-US" sz="2800" i="1" dirty="0"/>
              <a:t>Improved awareness of educational and career readiness resources and supports</a:t>
            </a:r>
          </a:p>
          <a:p>
            <a:endParaRPr lang="en-US" sz="1100" i="1" dirty="0"/>
          </a:p>
          <a:p>
            <a:r>
              <a:rPr lang="en-US" sz="2800" i="1" dirty="0"/>
              <a:t>Greater awareness and connectedness of community leaders</a:t>
            </a:r>
          </a:p>
          <a:p>
            <a:endParaRPr lang="en-US" sz="1050" b="1" i="1" dirty="0"/>
          </a:p>
          <a:p>
            <a:r>
              <a:rPr lang="en-US" sz="2000" b="1" i="1" dirty="0"/>
              <a:t>	</a:t>
            </a:r>
            <a:r>
              <a:rPr lang="en-US" sz="2400" b="1" i="1" dirty="0">
                <a:solidFill>
                  <a:schemeClr val="accent2"/>
                </a:solidFill>
              </a:rPr>
              <a:t>… for a more resilient, connected, thriving region</a:t>
            </a:r>
          </a:p>
        </p:txBody>
      </p:sp>
      <p:pic>
        <p:nvPicPr>
          <p:cNvPr id="5" name="Picture 2" descr="ncIMPACT Initiative">
            <a:extLst>
              <a:ext uri="{FF2B5EF4-FFF2-40B4-BE49-F238E27FC236}">
                <a16:creationId xmlns:a16="http://schemas.microsoft.com/office/drawing/2014/main" id="{71975182-AA7F-665F-4970-00572150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2EC0AB-7B41-0B11-9F63-0AEBB897F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461" y="229293"/>
            <a:ext cx="2950879" cy="36576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E28613BA-3F51-05D3-AF2B-E13F498B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40" y="229293"/>
            <a:ext cx="10515600" cy="1325563"/>
          </a:xfrm>
        </p:spPr>
        <p:txBody>
          <a:bodyPr/>
          <a:lstStyle/>
          <a:p>
            <a:r>
              <a:rPr lang="en-US" dirty="0"/>
              <a:t>Your Projects</a:t>
            </a:r>
          </a:p>
        </p:txBody>
      </p:sp>
      <p:pic>
        <p:nvPicPr>
          <p:cNvPr id="22" name="Graphic 21" descr="Map with pin with solid fill">
            <a:extLst>
              <a:ext uri="{FF2B5EF4-FFF2-40B4-BE49-F238E27FC236}">
                <a16:creationId xmlns:a16="http://schemas.microsoft.com/office/drawing/2014/main" id="{0B2F64AD-01CD-4448-D362-D81AC9325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057D-D1BF-1E2A-A14C-11A76914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E8B47F8-8E16-90C6-3104-D809C3FEB6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8807112"/>
              </p:ext>
            </p:extLst>
          </p:nvPr>
        </p:nvGraphicFramePr>
        <p:xfrm>
          <a:off x="1155939" y="2191664"/>
          <a:ext cx="7147802" cy="304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7D3F9A-A8F0-C8B2-E565-0F67F11436A8}"/>
              </a:ext>
            </a:extLst>
          </p:cNvPr>
          <p:cNvSpPr txBox="1"/>
          <p:nvPr/>
        </p:nvSpPr>
        <p:spPr>
          <a:xfrm>
            <a:off x="1155940" y="1503223"/>
            <a:ext cx="4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Differences</a:t>
            </a:r>
          </a:p>
        </p:txBody>
      </p:sp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A0B3F891-6D19-FFFC-F101-37A19070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C43BB6A-81C5-0EC8-1BAC-4F729F1A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/>
          <a:lstStyle/>
          <a:p>
            <a:r>
              <a:rPr lang="en-US" dirty="0"/>
              <a:t>Challenge #1: Keeping in Mind the “Why”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90E15-F259-9E83-BBCC-382E69BA44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3D59CC4E-DA9C-FC17-7D61-D877A832F9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6BDC-EB63-DDC1-823C-4D1B18C71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DE34B16D-BF29-C24F-5DFB-1940F28C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55B11-C76B-E40C-36CA-C9D0BB1D8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3F96C37F-B89A-6CDE-3B3B-37AD7ED5D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CDC11-DE6C-5A4D-C622-23D8AB9873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816" b="7031"/>
          <a:stretch/>
        </p:blipFill>
        <p:spPr>
          <a:xfrm>
            <a:off x="471068" y="2228593"/>
            <a:ext cx="11249864" cy="1358900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83405A97-928A-1C9F-1082-C8E6D515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/>
          <a:lstStyle/>
          <a:p>
            <a:r>
              <a:rPr lang="en-US" dirty="0"/>
              <a:t>Challenge #1: Keeping in Mind the “Why”</a:t>
            </a:r>
          </a:p>
        </p:txBody>
      </p:sp>
    </p:spTree>
    <p:extLst>
      <p:ext uri="{BB962C8B-B14F-4D97-AF65-F5344CB8AC3E}">
        <p14:creationId xmlns:p14="http://schemas.microsoft.com/office/powerpoint/2010/main" val="388178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C3AA-DC7C-F4DC-8590-E8E35EEF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EEF8E2-33CF-FA5C-9C0D-2B50697B2CC6}"/>
              </a:ext>
            </a:extLst>
          </p:cNvPr>
          <p:cNvSpPr txBox="1"/>
          <p:nvPr/>
        </p:nvSpPr>
        <p:spPr>
          <a:xfrm>
            <a:off x="1155940" y="1503223"/>
            <a:ext cx="4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Differences</a:t>
            </a:r>
          </a:p>
        </p:txBody>
      </p:sp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B3F9B0C9-D2FA-6A85-5356-0A35A296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B04365-5227-08F1-2BC4-B9332B73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C2CB277F-7BAA-3339-FF1F-FDC97F3A1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4CD377DE-CE69-0F3E-A10E-2E03DBDDB1CD}"/>
              </a:ext>
            </a:extLst>
          </p:cNvPr>
          <p:cNvSpPr/>
          <p:nvPr/>
        </p:nvSpPr>
        <p:spPr>
          <a:xfrm>
            <a:off x="8517147" y="2419031"/>
            <a:ext cx="638355" cy="2587925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469EF-2A25-17F7-C2C3-6FC3DB060B11}"/>
              </a:ext>
            </a:extLst>
          </p:cNvPr>
          <p:cNvSpPr txBox="1"/>
          <p:nvPr/>
        </p:nvSpPr>
        <p:spPr>
          <a:xfrm>
            <a:off x="9153443" y="2706655"/>
            <a:ext cx="286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United in common goal for a successful project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AF6F215C-4997-0979-019D-09BF6C07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/>
          <a:lstStyle/>
          <a:p>
            <a:r>
              <a:rPr lang="en-US" dirty="0"/>
              <a:t>Challenge #1: Keeping in Mind the “Why”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A97C3340-49D8-E611-EC74-4CF4C16662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326377"/>
              </p:ext>
            </p:extLst>
          </p:nvPr>
        </p:nvGraphicFramePr>
        <p:xfrm>
          <a:off x="1155939" y="2191664"/>
          <a:ext cx="7147802" cy="304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608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1155-899A-F0E5-8084-A9FFA2D4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4E31225D-8293-C8F0-4B2E-D47DDE6D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7E6DB6-84F3-878B-A4BF-7E19A282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#2: Building Trust and Accountability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9DEA3-F6ED-DB7F-9207-54A19BDFF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65E1DD57-8DF9-F1F2-4970-065D01B62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E5DBB-073A-7F8D-9A3E-628902213E1C}"/>
              </a:ext>
            </a:extLst>
          </p:cNvPr>
          <p:cNvSpPr txBox="1"/>
          <p:nvPr/>
        </p:nvSpPr>
        <p:spPr>
          <a:xfrm>
            <a:off x="879894" y="1997839"/>
            <a:ext cx="4572000" cy="32918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Trust</a:t>
            </a:r>
          </a:p>
          <a:p>
            <a:pPr algn="ctr"/>
            <a:r>
              <a:rPr lang="en-US" sz="2800" dirty="0"/>
              <a:t>This work involves difficult decision-making and hard conversations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i="1" dirty="0">
                <a:solidFill>
                  <a:schemeClr val="accent4"/>
                </a:solidFill>
              </a:rPr>
              <a:t>How will you build trust?</a:t>
            </a:r>
          </a:p>
        </p:txBody>
      </p:sp>
    </p:spTree>
    <p:extLst>
      <p:ext uri="{BB962C8B-B14F-4D97-AF65-F5344CB8AC3E}">
        <p14:creationId xmlns:p14="http://schemas.microsoft.com/office/powerpoint/2010/main" val="421894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30C3D-D8B1-C99F-D9DE-095539D5D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2DDA6189-2EFB-FA2D-2996-22885ACD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2E4BA14-7579-7471-CD4B-D2BE25D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#2: Building Trust and Accountability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039E2-6AA3-DC26-5051-FBD3402BE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12B4E2A6-08B9-9A68-97D5-ACCC3A3A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974C6-FA68-4228-D0DF-FA8A99C89B6C}"/>
              </a:ext>
            </a:extLst>
          </p:cNvPr>
          <p:cNvSpPr txBox="1"/>
          <p:nvPr/>
        </p:nvSpPr>
        <p:spPr>
          <a:xfrm>
            <a:off x="879894" y="1997839"/>
            <a:ext cx="4572000" cy="32918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Trust</a:t>
            </a:r>
          </a:p>
          <a:p>
            <a:pPr algn="ctr"/>
            <a:r>
              <a:rPr lang="en-US" sz="2800" dirty="0"/>
              <a:t>This work involves difficult decision-making and hard conversations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i="1" dirty="0">
                <a:solidFill>
                  <a:schemeClr val="accent4"/>
                </a:solidFill>
              </a:rPr>
              <a:t>How will you build trust?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1F2BF-D2D7-56FF-B688-989509B44B70}"/>
              </a:ext>
            </a:extLst>
          </p:cNvPr>
          <p:cNvSpPr txBox="1"/>
          <p:nvPr/>
        </p:nvSpPr>
        <p:spPr>
          <a:xfrm>
            <a:off x="6553199" y="1994350"/>
            <a:ext cx="4572000" cy="32918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Accountability</a:t>
            </a:r>
          </a:p>
          <a:p>
            <a:pPr algn="ctr"/>
            <a:r>
              <a:rPr lang="en-US" sz="2800" dirty="0"/>
              <a:t>You have personal and professional responsibilities outside of these projects</a:t>
            </a:r>
          </a:p>
          <a:p>
            <a:pPr algn="ctr"/>
            <a:endParaRPr lang="en-US" sz="2400" dirty="0"/>
          </a:p>
          <a:p>
            <a:pPr algn="ctr"/>
            <a:r>
              <a:rPr lang="en-US" sz="2800" b="1" i="1" dirty="0">
                <a:solidFill>
                  <a:schemeClr val="accent4"/>
                </a:solidFill>
              </a:rPr>
              <a:t>How will you ensure steady progress?</a:t>
            </a:r>
          </a:p>
        </p:txBody>
      </p:sp>
    </p:spTree>
    <p:extLst>
      <p:ext uri="{BB962C8B-B14F-4D97-AF65-F5344CB8AC3E}">
        <p14:creationId xmlns:p14="http://schemas.microsoft.com/office/powerpoint/2010/main" val="424790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A1215-4E48-0E21-9037-373E8CA0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322BB134-E502-285B-B5DF-19645C2D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AC2657-0917-3A52-4FBB-EB9BB4D3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/>
          <a:lstStyle/>
          <a:p>
            <a:r>
              <a:rPr lang="en-US" dirty="0"/>
              <a:t>Challenge #3: Being Ready to Pivot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BAD1F-B520-2C8A-DF4F-4ED215DD4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9BDFA33E-62A4-FCF8-83B2-85EC272E6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268AE0CB-BA6A-C709-C882-E576DC0373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8079637"/>
              </p:ext>
            </p:extLst>
          </p:nvPr>
        </p:nvGraphicFramePr>
        <p:xfrm>
          <a:off x="1051608" y="2146523"/>
          <a:ext cx="7030826" cy="304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894C7D-20E7-E430-E246-1C4DDF84DEC1}"/>
              </a:ext>
            </a:extLst>
          </p:cNvPr>
          <p:cNvSpPr txBox="1"/>
          <p:nvPr/>
        </p:nvSpPr>
        <p:spPr>
          <a:xfrm>
            <a:off x="743475" y="1467234"/>
            <a:ext cx="4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Subject to change…</a:t>
            </a:r>
          </a:p>
        </p:txBody>
      </p:sp>
    </p:spTree>
    <p:extLst>
      <p:ext uri="{BB962C8B-B14F-4D97-AF65-F5344CB8AC3E}">
        <p14:creationId xmlns:p14="http://schemas.microsoft.com/office/powerpoint/2010/main" val="184890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ED2B6-AF9D-09B2-0908-8D3F7193E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B8C0F35A-60D7-FAB7-565E-7092D74C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F3077D-C0B4-306C-353C-EED3F715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30308"/>
            <a:ext cx="10515600" cy="1036926"/>
          </a:xfrm>
        </p:spPr>
        <p:txBody>
          <a:bodyPr/>
          <a:lstStyle/>
          <a:p>
            <a:r>
              <a:rPr lang="en-US" dirty="0"/>
              <a:t>Challenge #3: Being Ready to Pivot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E940C3-DDF9-A956-F1C4-C4644306F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64" y="247428"/>
            <a:ext cx="3036727" cy="365760"/>
          </a:xfrm>
          <a:prstGeom prst="rect">
            <a:avLst/>
          </a:prstGeom>
        </p:spPr>
      </p:pic>
      <p:pic>
        <p:nvPicPr>
          <p:cNvPr id="12" name="Graphic 11" descr="Map with pin with solid fill">
            <a:extLst>
              <a:ext uri="{FF2B5EF4-FFF2-40B4-BE49-F238E27FC236}">
                <a16:creationId xmlns:a16="http://schemas.microsoft.com/office/drawing/2014/main" id="{8F0039C0-C37F-2DC7-76CC-85B07021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D6E822-EF0F-9BA1-E5F6-2DD52A9725E2}"/>
              </a:ext>
            </a:extLst>
          </p:cNvPr>
          <p:cNvSpPr txBox="1"/>
          <p:nvPr/>
        </p:nvSpPr>
        <p:spPr>
          <a:xfrm>
            <a:off x="743475" y="1467234"/>
            <a:ext cx="4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Subject to change…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1611DE1-1201-23DF-18E1-23004FB019A0}"/>
              </a:ext>
            </a:extLst>
          </p:cNvPr>
          <p:cNvSpPr/>
          <p:nvPr/>
        </p:nvSpPr>
        <p:spPr>
          <a:xfrm>
            <a:off x="8386338" y="2373890"/>
            <a:ext cx="638355" cy="2587925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9DAF1-035B-73B2-41F0-A60920955A3C}"/>
              </a:ext>
            </a:extLst>
          </p:cNvPr>
          <p:cNvSpPr txBox="1"/>
          <p:nvPr/>
        </p:nvSpPr>
        <p:spPr>
          <a:xfrm>
            <a:off x="9024693" y="2527686"/>
            <a:ext cx="3036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Be flexible to accomplish your goals despite changes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F18637-EDA7-6CCD-5392-6CD33EDF95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5404685"/>
              </p:ext>
            </p:extLst>
          </p:nvPr>
        </p:nvGraphicFramePr>
        <p:xfrm>
          <a:off x="1051608" y="2146523"/>
          <a:ext cx="7030826" cy="304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969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493D-7BEC-88B8-256C-505DBF81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972800" cy="1325563"/>
          </a:xfrm>
        </p:spPr>
        <p:txBody>
          <a:bodyPr/>
          <a:lstStyle/>
          <a:p>
            <a:r>
              <a:rPr lang="en-US" dirty="0"/>
              <a:t>Agenda: Today’s Roadmap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D3B216-D277-BC1B-817B-FD6AE7F07F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5322471"/>
              </p:ext>
            </p:extLst>
          </p:nvPr>
        </p:nvGraphicFramePr>
        <p:xfrm>
          <a:off x="654354" y="947099"/>
          <a:ext cx="8303500" cy="444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45E4FE59-8115-CB35-5433-483E669D1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9788" y="1852146"/>
            <a:ext cx="2232158" cy="2232158"/>
          </a:xfrm>
          <a:prstGeom prst="rect">
            <a:avLst/>
          </a:prstGeom>
        </p:spPr>
      </p:pic>
      <p:pic>
        <p:nvPicPr>
          <p:cNvPr id="9" name="Picture 2" descr="ncIMPACT Initiative">
            <a:extLst>
              <a:ext uri="{FF2B5EF4-FFF2-40B4-BE49-F238E27FC236}">
                <a16:creationId xmlns:a16="http://schemas.microsoft.com/office/drawing/2014/main" id="{3BDC2917-C980-2238-3749-561D4290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7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41BC-1413-65AE-996C-A7D64CF3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F93B-D7F0-EF5C-9832-74245AD1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5446"/>
            <a:ext cx="10515600" cy="914400"/>
          </a:xfrm>
        </p:spPr>
        <p:txBody>
          <a:bodyPr>
            <a:noAutofit/>
          </a:bodyPr>
          <a:lstStyle/>
          <a:p>
            <a:r>
              <a:rPr lang="en-US" sz="11500" b="1" dirty="0"/>
              <a:t>Let’s talk!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242F0-75EE-87E2-E5B2-707B01A3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58" y="279400"/>
            <a:ext cx="2569466" cy="365760"/>
          </a:xfrm>
          <a:prstGeom prst="rect">
            <a:avLst/>
          </a:prstGeom>
        </p:spPr>
      </p:pic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A1567B87-337B-7D77-FA65-1CF88130C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5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B1888-B41F-84FB-0B07-A1D1100C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4EDDF9-5C13-A1DF-3B5C-A2530B4333EA}"/>
              </a:ext>
            </a:extLst>
          </p:cNvPr>
          <p:cNvSpPr txBox="1"/>
          <p:nvPr/>
        </p:nvSpPr>
        <p:spPr>
          <a:xfrm>
            <a:off x="634139" y="914400"/>
            <a:ext cx="8432369" cy="453970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/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will you keep your ultimate goals in mind when things get hard?</a:t>
            </a:r>
          </a:p>
          <a:p>
            <a:pPr marR="0" lvl="0"/>
            <a:endParaRPr lang="en-US" sz="900" kern="1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will you build trust?</a:t>
            </a:r>
          </a:p>
          <a:p>
            <a:pPr marR="0" lvl="0"/>
            <a:endParaRPr lang="en-US" sz="800" kern="1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r>
              <a:rPr lang="en-US" sz="3000" kern="100" dirty="0">
                <a:solidFill>
                  <a:schemeClr val="accent4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What can you do to ensure </a:t>
            </a:r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accountability?</a:t>
            </a:r>
          </a:p>
          <a:p>
            <a:pPr marR="0" lvl="0"/>
            <a:endParaRPr lang="en-US" sz="800" kern="1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will you assess the impact of your work?</a:t>
            </a:r>
          </a:p>
          <a:p>
            <a:pPr marR="0" lvl="0"/>
            <a:endParaRPr lang="en-US" sz="800" kern="1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r>
              <a:rPr lang="en-US" sz="3000" kern="100" dirty="0">
                <a:solidFill>
                  <a:schemeClr val="accent4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What will you do to </a:t>
            </a:r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prepare for “pivot moments?”</a:t>
            </a:r>
          </a:p>
          <a:p>
            <a:pPr marR="0" lvl="0"/>
            <a:endParaRPr lang="en-US" sz="800" kern="100" dirty="0">
              <a:solidFill>
                <a:schemeClr val="accent4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/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are you most excited about?</a:t>
            </a:r>
          </a:p>
          <a:p>
            <a:pPr marR="0" lvl="0"/>
            <a:r>
              <a:rPr lang="en-US" sz="8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Aft>
                <a:spcPts val="800"/>
              </a:spcAft>
            </a:pPr>
            <a:r>
              <a:rPr lang="en-US" sz="3000" kern="100" dirty="0">
                <a:solidFill>
                  <a:schemeClr val="accent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about today has inspired you?</a:t>
            </a:r>
          </a:p>
        </p:txBody>
      </p:sp>
      <p:pic>
        <p:nvPicPr>
          <p:cNvPr id="7" name="Graphic 6" descr="Person with idea with solid fill">
            <a:extLst>
              <a:ext uri="{FF2B5EF4-FFF2-40B4-BE49-F238E27FC236}">
                <a16:creationId xmlns:a16="http://schemas.microsoft.com/office/drawing/2014/main" id="{CEFCFABE-2F8E-3DBD-95F6-6CF1FD1E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9055" y="2311879"/>
            <a:ext cx="2402457" cy="2402457"/>
          </a:xfrm>
          <a:prstGeom prst="rect">
            <a:avLst/>
          </a:prstGeom>
        </p:spPr>
      </p:pic>
      <p:pic>
        <p:nvPicPr>
          <p:cNvPr id="8" name="Picture 2" descr="ncIMPACT Initiative">
            <a:extLst>
              <a:ext uri="{FF2B5EF4-FFF2-40B4-BE49-F238E27FC236}">
                <a16:creationId xmlns:a16="http://schemas.microsoft.com/office/drawing/2014/main" id="{AD2045DF-0137-49ED-052B-918FD4A6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8C752E-4752-33EE-3766-21B0C0A15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358" y="279400"/>
            <a:ext cx="2569466" cy="365760"/>
          </a:xfrm>
          <a:prstGeom prst="rect">
            <a:avLst/>
          </a:prstGeom>
        </p:spPr>
      </p:pic>
      <p:pic>
        <p:nvPicPr>
          <p:cNvPr id="10" name="Graphic 9" descr="Map with pin with solid fill">
            <a:extLst>
              <a:ext uri="{FF2B5EF4-FFF2-40B4-BE49-F238E27FC236}">
                <a16:creationId xmlns:a16="http://schemas.microsoft.com/office/drawing/2014/main" id="{C98299C3-84F0-F9D5-914E-D060AD38C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9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4849-6E3E-014B-B258-2D040AE4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89983"/>
            <a:ext cx="105156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A868-7674-3048-93A6-CA59C542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1609"/>
            <a:ext cx="10515600" cy="1210808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chemeClr val="accent1"/>
                </a:solidFill>
              </a:rPr>
              <a:t>carolinaacross100.unc.edu | </a:t>
            </a:r>
            <a:r>
              <a:rPr lang="en-US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ncimpact.sog.unc.edu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0"/>
            <a:r>
              <a:rPr lang="en-US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aholdsclaw@sog.unc.edu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004DF-49E1-E945-9646-62D35E09D6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/>
              <a:t>#CarolinaAcross100</a:t>
            </a:r>
          </a:p>
        </p:txBody>
      </p:sp>
    </p:spTree>
    <p:extLst>
      <p:ext uri="{BB962C8B-B14F-4D97-AF65-F5344CB8AC3E}">
        <p14:creationId xmlns:p14="http://schemas.microsoft.com/office/powerpoint/2010/main" val="399565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EAB8-0D1F-51C5-F975-7E152208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ncIMPACT</a:t>
            </a:r>
            <a:r>
              <a:rPr lang="en-US"/>
              <a:t> Initiative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95ADA-5C3F-BFF0-1BDC-DF2D9A14B1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7" t="4940" r="797" b="3437"/>
          <a:stretch/>
        </p:blipFill>
        <p:spPr>
          <a:xfrm>
            <a:off x="994410" y="1429840"/>
            <a:ext cx="10203180" cy="399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854F3-96A9-D276-6F7B-72D8DB05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318" y="365125"/>
            <a:ext cx="3882482" cy="341611"/>
          </a:xfrm>
          <a:prstGeom prst="rect">
            <a:avLst/>
          </a:prstGeom>
        </p:spPr>
      </p:pic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028F8F28-0660-B483-C160-6DE4CF868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5271" y="147936"/>
            <a:ext cx="558800" cy="558800"/>
          </a:xfrm>
          <a:prstGeom prst="rect">
            <a:avLst/>
          </a:prstGeom>
        </p:spPr>
      </p:pic>
      <p:pic>
        <p:nvPicPr>
          <p:cNvPr id="9" name="Picture 2" descr="ncIMPACT Initiative">
            <a:extLst>
              <a:ext uri="{FF2B5EF4-FFF2-40B4-BE49-F238E27FC236}">
                <a16:creationId xmlns:a16="http://schemas.microsoft.com/office/drawing/2014/main" id="{3FE20785-F7CB-6B8E-BEC9-09C970E1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3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0DD7C1B-760A-422A-A88A-95843F97F5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07B65-4BE3-435A-B279-714E2BF34F2F}"/>
              </a:ext>
            </a:extLst>
          </p:cNvPr>
          <p:cNvSpPr txBox="1"/>
          <p:nvPr/>
        </p:nvSpPr>
        <p:spPr>
          <a:xfrm>
            <a:off x="5257800" y="2166422"/>
            <a:ext cx="654412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286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5-year pan-university initiative to partner with communities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</a:t>
            </a:r>
            <a:r>
              <a:rPr lang="en-US" sz="2000" dirty="0">
                <a:solidFill>
                  <a:srgbClr val="FFFFFF"/>
                </a:solidFill>
                <a:latin typeface="Calibri" panose="020F0502020204030204"/>
              </a:rPr>
              <a:t>h of North Carolina’s 100 counties</a:t>
            </a:r>
            <a:endParaRPr lang="en-US" sz="2000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marL="62865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/>
              </a:rPr>
              <a:t>Charged and supported by the UNC-Chapel Hill Office of the Chancellor, coordinated by ncIMPACT Initiative and led by the Carolina Engagement Council</a:t>
            </a:r>
          </a:p>
          <a:p>
            <a:pPr marL="6286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Embodies this public university’s mission to “enhance the quality of life for all people in the State”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6286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Builds and supports cross-sector collaborations in communities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6286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Addresses challenges created or exacerbated by COVID-19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F44E0-96B6-4969-A622-C7994C8F7376}"/>
              </a:ext>
            </a:extLst>
          </p:cNvPr>
          <p:cNvSpPr txBox="1"/>
          <p:nvPr/>
        </p:nvSpPr>
        <p:spPr>
          <a:xfrm>
            <a:off x="147686" y="6352183"/>
            <a:ext cx="1189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University </a:t>
            </a:r>
            <a:r>
              <a:rPr kumimoji="0" lang="en-US" sz="1800" b="0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North Carolina as well as the University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North Carolina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24C00E-334C-4A56-90CE-420F5DDA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16" y="1187594"/>
            <a:ext cx="6066692" cy="978828"/>
          </a:xfrm>
        </p:spPr>
        <p:txBody>
          <a:bodyPr>
            <a:noAutofit/>
          </a:bodyPr>
          <a:lstStyle/>
          <a:p>
            <a:r>
              <a:rPr lang="en-US" sz="5400" dirty="0"/>
              <a:t>Carolina Across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F450C1-5484-DB56-C88C-5D7AFCF46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726" y="294162"/>
            <a:ext cx="3882482" cy="341611"/>
          </a:xfrm>
          <a:prstGeom prst="rect">
            <a:avLst/>
          </a:prstGeom>
        </p:spPr>
      </p:pic>
      <p:pic>
        <p:nvPicPr>
          <p:cNvPr id="4" name="Graphic 3" descr="Map with pin with solid fill">
            <a:extLst>
              <a:ext uri="{FF2B5EF4-FFF2-40B4-BE49-F238E27FC236}">
                <a16:creationId xmlns:a16="http://schemas.microsoft.com/office/drawing/2014/main" id="{E3BB5FF9-B59F-C155-D9E5-FEF58725C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92233" y="-2372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62D2B-E23E-5044-89A3-FAA45F253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439" y="2102561"/>
            <a:ext cx="6062456" cy="23974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6D1C-5FA5-BAB1-F982-6D061375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06"/>
            <a:ext cx="5602356" cy="4002156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b="1">
                <a:solidFill>
                  <a:schemeClr val="accent4"/>
                </a:solidFill>
              </a:rPr>
              <a:t>2,866 completed surveys </a:t>
            </a:r>
            <a:r>
              <a:rPr lang="en-US"/>
              <a:t>representing: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100 counties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16 Council of Government regions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8 prosperity zones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3 economic tiers</a:t>
            </a:r>
          </a:p>
          <a:p>
            <a:pPr marL="457200" indent="-457200"/>
            <a:r>
              <a:rPr lang="en-US" b="1">
                <a:solidFill>
                  <a:schemeClr val="accent4"/>
                </a:solidFill>
              </a:rPr>
              <a:t>85+ individual interviews</a:t>
            </a:r>
            <a:r>
              <a:rPr lang="en-US"/>
              <a:t> representing: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66 counties  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16 Council of Government regions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8 prosperity zones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/>
              <a:t>all 3 economic tiers</a:t>
            </a:r>
          </a:p>
          <a:p>
            <a:pPr marL="1600200" lvl="2" indent="-457200"/>
            <a:endParaRPr lang="en-US"/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99C28B-0B69-1722-14DD-2E77B221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Listening</a:t>
            </a:r>
          </a:p>
        </p:txBody>
      </p:sp>
      <p:pic>
        <p:nvPicPr>
          <p:cNvPr id="7" name="Picture 2" descr="ncIMPACT Initiative">
            <a:extLst>
              <a:ext uri="{FF2B5EF4-FFF2-40B4-BE49-F238E27FC236}">
                <a16:creationId xmlns:a16="http://schemas.microsoft.com/office/drawing/2014/main" id="{8C79543D-8C33-CA6E-6EB6-2AA05177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418F2-A9D9-BD82-B391-FA87165A5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726" y="294162"/>
            <a:ext cx="3882482" cy="341611"/>
          </a:xfrm>
          <a:prstGeom prst="rect">
            <a:avLst/>
          </a:prstGeom>
        </p:spPr>
      </p:pic>
      <p:pic>
        <p:nvPicPr>
          <p:cNvPr id="9" name="Graphic 8" descr="Map with pin with solid fill">
            <a:extLst>
              <a:ext uri="{FF2B5EF4-FFF2-40B4-BE49-F238E27FC236}">
                <a16:creationId xmlns:a16="http://schemas.microsoft.com/office/drawing/2014/main" id="{0900017A-F8EC-4A2A-A91E-C83CDDA28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3208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1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AAF76-51D6-71AB-16C9-3345C473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9E1FAF-D0D1-5EDD-86CE-4412E5A6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Listening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E39EC-BB1A-F56A-601A-4A39BE64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8" y="1402623"/>
            <a:ext cx="5987902" cy="4186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77AA6-C7C5-B488-95B8-1AD9FB813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06" y="1690688"/>
            <a:ext cx="3848819" cy="3093311"/>
          </a:xfrm>
          <a:prstGeom prst="rect">
            <a:avLst/>
          </a:prstGeom>
        </p:spPr>
      </p:pic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36CCA81C-AB10-F431-8E23-0B1808C8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955C4-F4D3-FCF0-3EAE-8CDF8BE0A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726" y="294162"/>
            <a:ext cx="3882482" cy="341611"/>
          </a:xfrm>
          <a:prstGeom prst="rect">
            <a:avLst/>
          </a:prstGeom>
        </p:spPr>
      </p:pic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30681733-60EE-AC8A-F1F5-FFDEC35C5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3208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4E981C-627A-5B56-D42D-F4958BDA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9" y="1426788"/>
            <a:ext cx="8546598" cy="419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54B70-1330-6403-413A-D2C1C7374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71" y="901762"/>
            <a:ext cx="5074920" cy="14479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8E06F7-0F56-2423-9B2C-62184145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CX100’s Reach</a:t>
            </a:r>
          </a:p>
        </p:txBody>
      </p:sp>
      <p:pic>
        <p:nvPicPr>
          <p:cNvPr id="3" name="Picture 2" descr="ncIMPACT Initiative">
            <a:extLst>
              <a:ext uri="{FF2B5EF4-FFF2-40B4-BE49-F238E27FC236}">
                <a16:creationId xmlns:a16="http://schemas.microsoft.com/office/drawing/2014/main" id="{DECF674C-B49A-2304-8E70-C97E723C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A33EB-9CD9-6FC8-11D3-474E7FDAB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726" y="294162"/>
            <a:ext cx="3882482" cy="341611"/>
          </a:xfrm>
          <a:prstGeom prst="rect">
            <a:avLst/>
          </a:prstGeom>
        </p:spPr>
      </p:pic>
      <p:pic>
        <p:nvPicPr>
          <p:cNvPr id="9" name="Graphic 8" descr="Map with pin with solid fill">
            <a:extLst>
              <a:ext uri="{FF2B5EF4-FFF2-40B4-BE49-F238E27FC236}">
                <a16:creationId xmlns:a16="http://schemas.microsoft.com/office/drawing/2014/main" id="{16A67FAE-EE11-D727-A0EB-EB22A7C89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3208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EC91EFD4-B2B8-852B-3DBA-4DCDC338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2" y="367409"/>
            <a:ext cx="5431609" cy="3185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DEBFAF-20B1-2C2E-47BE-5011BC0F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251" y="685235"/>
            <a:ext cx="4917501" cy="731404"/>
          </a:xfrm>
        </p:spPr>
        <p:txBody>
          <a:bodyPr>
            <a:noAutofit/>
          </a:bodyPr>
          <a:lstStyle/>
          <a:p>
            <a:r>
              <a:rPr lang="en-US" sz="4000" dirty="0"/>
              <a:t>“Our State, Our Work”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31240-272C-4020-09FE-D25715F050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" t="428"/>
          <a:stretch/>
        </p:blipFill>
        <p:spPr>
          <a:xfrm>
            <a:off x="6170575" y="1408872"/>
            <a:ext cx="5369849" cy="228407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94D05E4-90B1-3CD8-39BB-761C46389478}"/>
              </a:ext>
            </a:extLst>
          </p:cNvPr>
          <p:cNvSpPr/>
          <p:nvPr/>
        </p:nvSpPr>
        <p:spPr>
          <a:xfrm>
            <a:off x="10070882" y="1375706"/>
            <a:ext cx="1277002" cy="1386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ut State Our Work Team 2">
            <a:extLst>
              <a:ext uri="{FF2B5EF4-FFF2-40B4-BE49-F238E27FC236}">
                <a16:creationId xmlns:a16="http://schemas.microsoft.com/office/drawing/2014/main" id="{EA42FED2-8791-B19B-3AEA-A0762167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97" y="3811207"/>
            <a:ext cx="2521205" cy="16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76DD054-228B-972B-6DE0-C7C961BC0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r="23623"/>
          <a:stretch/>
        </p:blipFill>
        <p:spPr bwMode="auto">
          <a:xfrm>
            <a:off x="624142" y="3811207"/>
            <a:ext cx="2471103" cy="16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29C8F8-9922-7615-EDF6-ADEC62DEB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0" r="17662"/>
          <a:stretch/>
        </p:blipFill>
        <p:spPr bwMode="auto">
          <a:xfrm>
            <a:off x="3266140" y="3819107"/>
            <a:ext cx="2790553" cy="16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39708C0-9921-2968-168D-DC9095334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41430" r="31537" b="8672"/>
          <a:stretch/>
        </p:blipFill>
        <p:spPr bwMode="auto">
          <a:xfrm>
            <a:off x="6227588" y="3819107"/>
            <a:ext cx="2678945" cy="16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cIMPACT Initiative">
            <a:extLst>
              <a:ext uri="{FF2B5EF4-FFF2-40B4-BE49-F238E27FC236}">
                <a16:creationId xmlns:a16="http://schemas.microsoft.com/office/drawing/2014/main" id="{894EB263-1D8F-C779-208C-F9C2AFFE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65720"/>
            <a:ext cx="2142750" cy="2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A04CD-FE48-E6A7-39D2-33B713266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0726" y="294162"/>
            <a:ext cx="3882482" cy="341611"/>
          </a:xfrm>
          <a:prstGeom prst="rect">
            <a:avLst/>
          </a:prstGeom>
        </p:spPr>
      </p:pic>
      <p:pic>
        <p:nvPicPr>
          <p:cNvPr id="10" name="Graphic 9" descr="Map with pin with solid fill">
            <a:extLst>
              <a:ext uri="{FF2B5EF4-FFF2-40B4-BE49-F238E27FC236}">
                <a16:creationId xmlns:a16="http://schemas.microsoft.com/office/drawing/2014/main" id="{1EBA40CB-C1C0-AB17-15CD-FBF7492A14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63208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2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FD36-0879-EDF1-4D92-82988850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F94B3F-3DA8-4CF7-2178-E16984F3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90138"/>
            <a:ext cx="9753600" cy="1376175"/>
          </a:xfrm>
        </p:spPr>
        <p:txBody>
          <a:bodyPr>
            <a:noAutofit/>
          </a:bodyPr>
          <a:lstStyle/>
          <a:p>
            <a:pPr algn="l"/>
            <a:r>
              <a:rPr lang="en-US" sz="6600" b="1" dirty="0"/>
              <a:t>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1BC09-A776-E8EA-88B4-275A179E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0" b="-1"/>
          <a:stretch/>
        </p:blipFill>
        <p:spPr>
          <a:xfrm>
            <a:off x="1586379" y="2125737"/>
            <a:ext cx="8541870" cy="2833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7B768-540A-645F-E420-F10D050A7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461" y="229293"/>
            <a:ext cx="2950879" cy="365760"/>
          </a:xfrm>
          <a:prstGeom prst="rect">
            <a:avLst/>
          </a:prstGeom>
        </p:spPr>
      </p:pic>
      <p:pic>
        <p:nvPicPr>
          <p:cNvPr id="9" name="Graphic 8" descr="Map with pin with solid fill">
            <a:extLst>
              <a:ext uri="{FF2B5EF4-FFF2-40B4-BE49-F238E27FC236}">
                <a16:creationId xmlns:a16="http://schemas.microsoft.com/office/drawing/2014/main" id="{3186DAD8-3F2F-DDB2-A31D-4BC2CD131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716" y="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2431"/>
      </p:ext>
    </p:extLst>
  </p:cSld>
  <p:clrMapOvr>
    <a:masterClrMapping/>
  </p:clrMapOvr>
</p:sld>
</file>

<file path=ppt/theme/theme1.xml><?xml version="1.0" encoding="utf-8"?>
<a:theme xmlns:a="http://schemas.openxmlformats.org/drawingml/2006/main" name="Navy Theme">
  <a:themeElements>
    <a:clrScheme name="Custom 7">
      <a:dk1>
        <a:srgbClr val="000000"/>
      </a:dk1>
      <a:lt1>
        <a:srgbClr val="FFFFFF"/>
      </a:lt1>
      <a:dk2>
        <a:srgbClr val="13284B"/>
      </a:dk2>
      <a:lt2>
        <a:srgbClr val="E7E6E6"/>
      </a:lt2>
      <a:accent1>
        <a:srgbClr val="4B9CD3"/>
      </a:accent1>
      <a:accent2>
        <a:srgbClr val="F1B00F"/>
      </a:accent2>
      <a:accent3>
        <a:srgbClr val="12727A"/>
      </a:accent3>
      <a:accent4>
        <a:srgbClr val="005F82"/>
      </a:accent4>
      <a:accent5>
        <a:srgbClr val="005F82"/>
      </a:accent5>
      <a:accent6>
        <a:srgbClr val="999999"/>
      </a:accent6>
      <a:hlink>
        <a:srgbClr val="007FAE"/>
      </a:hlink>
      <a:folHlink>
        <a:srgbClr val="9E87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622</Words>
  <Application>Microsoft Office PowerPoint</Application>
  <PresentationFormat>Widescreen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Symbol</vt:lpstr>
      <vt:lpstr>Navy Theme</vt:lpstr>
      <vt:lpstr>    Collaborative Approaches Promises, Challenges, and Staying the Course   </vt:lpstr>
      <vt:lpstr>Agenda: Today’s Roadmap</vt:lpstr>
      <vt:lpstr>ncIMPACT Initiative</vt:lpstr>
      <vt:lpstr>Carolina Across 100</vt:lpstr>
      <vt:lpstr>Deep Listening</vt:lpstr>
      <vt:lpstr>Deep Listening</vt:lpstr>
      <vt:lpstr>CX100’s Reach</vt:lpstr>
      <vt:lpstr>“Our State, Our Work”</vt:lpstr>
      <vt:lpstr>Collaboration</vt:lpstr>
      <vt:lpstr>“Our State, Our Work”</vt:lpstr>
      <vt:lpstr>“Our State, Our Wellbeing”</vt:lpstr>
      <vt:lpstr>Your Projects</vt:lpstr>
      <vt:lpstr>Challenge #1: Keeping in Mind the “Why”</vt:lpstr>
      <vt:lpstr>Challenge #1: Keeping in Mind the “Why”</vt:lpstr>
      <vt:lpstr>Challenge #1: Keeping in Mind the “Why”</vt:lpstr>
      <vt:lpstr>Challenge #2: Building Trust and Accountability</vt:lpstr>
      <vt:lpstr>Challenge #2: Building Trust and Accountability</vt:lpstr>
      <vt:lpstr>Challenge #3: Being Ready to Pivot</vt:lpstr>
      <vt:lpstr>Challenge #3: Being Ready to Pivot</vt:lpstr>
      <vt:lpstr>Let’s talk!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Holdsclaw, Abigail Grace</dc:creator>
  <cp:lastModifiedBy>Holdsclaw, Abigail Grace</cp:lastModifiedBy>
  <cp:revision>1</cp:revision>
  <dcterms:created xsi:type="dcterms:W3CDTF">2025-02-05T15:52:33Z</dcterms:created>
  <dcterms:modified xsi:type="dcterms:W3CDTF">2025-02-06T21:31:28Z</dcterms:modified>
</cp:coreProperties>
</file>