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5.xml" ContentType="application/vnd.openxmlformats-officedocument.theme+xml"/>
  <Override PartName="/ppt/slideLayouts/slideLayout40.xml" ContentType="application/vnd.openxmlformats-officedocument.presentationml.slideLayout+xml"/>
  <Override PartName="/ppt/theme/theme6.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4"/>
    <p:sldMasterId id="2147483676" r:id="rId5"/>
    <p:sldMasterId id="2147483682" r:id="rId6"/>
    <p:sldMasterId id="2147483688" r:id="rId7"/>
    <p:sldMasterId id="2147483690" r:id="rId8"/>
    <p:sldMasterId id="2147483692" r:id="rId9"/>
    <p:sldMasterId id="2147483715" r:id="rId10"/>
  </p:sldMasterIdLst>
  <p:notesMasterIdLst>
    <p:notesMasterId r:id="rId24"/>
  </p:notesMasterIdLst>
  <p:sldIdLst>
    <p:sldId id="257" r:id="rId11"/>
    <p:sldId id="2146846140" r:id="rId12"/>
    <p:sldId id="2146846026" r:id="rId13"/>
    <p:sldId id="2146846027" r:id="rId14"/>
    <p:sldId id="2146846028" r:id="rId15"/>
    <p:sldId id="2146846029" r:id="rId16"/>
    <p:sldId id="2146846076" r:id="rId17"/>
    <p:sldId id="2146846143" r:id="rId18"/>
    <p:sldId id="2146846136" r:id="rId19"/>
    <p:sldId id="2146846137" r:id="rId20"/>
    <p:sldId id="2146846138" r:id="rId21"/>
    <p:sldId id="2146846139" r:id="rId22"/>
    <p:sldId id="2146846025"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2E4C"/>
    <a:srgbClr val="E36C0A"/>
    <a:srgbClr val="0070C0"/>
    <a:srgbClr val="93A7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8615"/>
  </p:normalViewPr>
  <p:slideViewPr>
    <p:cSldViewPr snapToGrid="0">
      <p:cViewPr varScale="1">
        <p:scale>
          <a:sx n="88" d="100"/>
          <a:sy n="88" d="100"/>
        </p:scale>
        <p:origin x="1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1.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012A9E-50E8-40BC-B294-16B67D5CDE8B}" type="datetimeFigureOut">
              <a:rPr lang="en-US" smtClean="0"/>
              <a:t>3/5/24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96E051-DFA2-444B-BFA2-230543041B2B}" type="slidenum">
              <a:rPr lang="en-US" smtClean="0"/>
              <a:t>‹#›</a:t>
            </a:fld>
            <a:endParaRPr lang="en-US"/>
          </a:p>
        </p:txBody>
      </p:sp>
    </p:spTree>
    <p:extLst>
      <p:ext uri="{BB962C8B-B14F-4D97-AF65-F5344CB8AC3E}">
        <p14:creationId xmlns:p14="http://schemas.microsoft.com/office/powerpoint/2010/main" val="2569759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2:notes"/>
          <p:cNvSpPr txBox="1">
            <a:spLocks noGrp="1"/>
          </p:cNvSpPr>
          <p:nvPr>
            <p:ph type="body" idx="1"/>
          </p:nvPr>
        </p:nvSpPr>
        <p:spPr>
          <a:xfrm>
            <a:off x="710892" y="4517883"/>
            <a:ext cx="5680693" cy="3697033"/>
          </a:xfrm>
          <a:prstGeom prst="rect">
            <a:avLst/>
          </a:prstGeom>
          <a:noFill/>
          <a:ln>
            <a:noFill/>
          </a:ln>
        </p:spPr>
        <p:txBody>
          <a:bodyPr spcFirstLastPara="1" wrap="square" lIns="92450" tIns="46225" rIns="92450" bIns="46225" anchor="t" anchorCtr="0">
            <a:noAutofit/>
          </a:bodyPr>
          <a:lstStyle/>
          <a:p>
            <a:pPr marL="0" lvl="0" indent="0" algn="l" rtl="0">
              <a:spcBef>
                <a:spcPts val="0"/>
              </a:spcBef>
              <a:spcAft>
                <a:spcPts val="0"/>
              </a:spcAft>
              <a:buNone/>
            </a:pPr>
            <a:r>
              <a:rPr lang="en-US"/>
              <a:t>Emily</a:t>
            </a:r>
            <a:endParaRPr/>
          </a:p>
        </p:txBody>
      </p:sp>
      <p:sp>
        <p:nvSpPr>
          <p:cNvPr id="214" name="Google Shape;214;p2:notes"/>
          <p:cNvSpPr txBox="1">
            <a:spLocks noGrp="1"/>
          </p:cNvSpPr>
          <p:nvPr>
            <p:ph type="sldNum" idx="12"/>
          </p:nvPr>
        </p:nvSpPr>
        <p:spPr>
          <a:xfrm>
            <a:off x="4022485" y="8917130"/>
            <a:ext cx="3078383" cy="471347"/>
          </a:xfrm>
          <a:prstGeom prst="rect">
            <a:avLst/>
          </a:prstGeom>
          <a:noFill/>
          <a:ln>
            <a:noFill/>
          </a:ln>
        </p:spPr>
        <p:txBody>
          <a:bodyPr spcFirstLastPara="1" wrap="square" lIns="92450" tIns="46225" rIns="92450" bIns="4622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0:notes"/>
          <p:cNvSpPr txBox="1">
            <a:spLocks noGrp="1"/>
          </p:cNvSpPr>
          <p:nvPr>
            <p:ph type="body" idx="1"/>
          </p:nvPr>
        </p:nvSpPr>
        <p:spPr>
          <a:xfrm>
            <a:off x="710892" y="4517883"/>
            <a:ext cx="5680693" cy="3697033"/>
          </a:xfrm>
          <a:prstGeom prst="rect">
            <a:avLst/>
          </a:prstGeom>
          <a:noFill/>
          <a:ln>
            <a:noFill/>
          </a:ln>
        </p:spPr>
        <p:txBody>
          <a:bodyPr spcFirstLastPara="1" wrap="square" lIns="92450" tIns="46225" rIns="92450" bIns="462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1800"/>
          </a:p>
        </p:txBody>
      </p:sp>
      <p:sp>
        <p:nvSpPr>
          <p:cNvPr id="341" name="Google Shape;341;p10:notes"/>
          <p:cNvSpPr txBox="1">
            <a:spLocks noGrp="1"/>
          </p:cNvSpPr>
          <p:nvPr>
            <p:ph type="sldNum" idx="12"/>
          </p:nvPr>
        </p:nvSpPr>
        <p:spPr>
          <a:xfrm>
            <a:off x="4022485" y="8917130"/>
            <a:ext cx="3078383" cy="471347"/>
          </a:xfrm>
          <a:prstGeom prst="rect">
            <a:avLst/>
          </a:prstGeom>
          <a:noFill/>
          <a:ln>
            <a:noFill/>
          </a:ln>
        </p:spPr>
        <p:txBody>
          <a:bodyPr spcFirstLastPara="1" wrap="square" lIns="92450" tIns="46225" rIns="92450"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0704875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0:notes"/>
          <p:cNvSpPr txBox="1">
            <a:spLocks noGrp="1"/>
          </p:cNvSpPr>
          <p:nvPr>
            <p:ph type="body" idx="1"/>
          </p:nvPr>
        </p:nvSpPr>
        <p:spPr>
          <a:xfrm>
            <a:off x="710892" y="4517883"/>
            <a:ext cx="5680693" cy="3697033"/>
          </a:xfrm>
          <a:prstGeom prst="rect">
            <a:avLst/>
          </a:prstGeom>
          <a:noFill/>
          <a:ln>
            <a:noFill/>
          </a:ln>
        </p:spPr>
        <p:txBody>
          <a:bodyPr spcFirstLastPara="1" wrap="square" lIns="92450" tIns="46225" rIns="92450" bIns="462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1800"/>
          </a:p>
        </p:txBody>
      </p:sp>
      <p:sp>
        <p:nvSpPr>
          <p:cNvPr id="341" name="Google Shape;341;p10:notes"/>
          <p:cNvSpPr txBox="1">
            <a:spLocks noGrp="1"/>
          </p:cNvSpPr>
          <p:nvPr>
            <p:ph type="sldNum" idx="12"/>
          </p:nvPr>
        </p:nvSpPr>
        <p:spPr>
          <a:xfrm>
            <a:off x="4022485" y="8917130"/>
            <a:ext cx="3078383" cy="471347"/>
          </a:xfrm>
          <a:prstGeom prst="rect">
            <a:avLst/>
          </a:prstGeom>
          <a:noFill/>
          <a:ln>
            <a:noFill/>
          </a:ln>
        </p:spPr>
        <p:txBody>
          <a:bodyPr spcFirstLastPara="1" wrap="square" lIns="92450" tIns="46225" rIns="92450"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8638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AC17-F86C-4A3F-B4CD-0EFD40F79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5860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E4850B-F08E-754C-950C-9840A16122BE}" type="slidenum">
              <a:rPr lang="en-US" smtClean="0"/>
              <a:t>13</a:t>
            </a:fld>
            <a:endParaRPr lang="en-US"/>
          </a:p>
        </p:txBody>
      </p:sp>
    </p:spTree>
    <p:extLst>
      <p:ext uri="{BB962C8B-B14F-4D97-AF65-F5344CB8AC3E}">
        <p14:creationId xmlns:p14="http://schemas.microsoft.com/office/powerpoint/2010/main" val="269794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AC17-F86C-4A3F-B4CD-0EFD40F79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533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AC17-F86C-4A3F-B4CD-0EFD40F79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63897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AC17-F86C-4A3F-B4CD-0EFD40F79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1573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AC17-F86C-4A3F-B4CD-0EFD40F79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514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2289">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AC17-F86C-4A3F-B4CD-0EFD40F79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44139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55080" lvl="1" indent="-17865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defTabSz="952843">
              <a:defRPr/>
            </a:pPr>
            <a:fld id="{11F8DF97-84CC-3A4C-BF51-016D93359242}" type="slidenum">
              <a:rPr lang="en-US">
                <a:solidFill>
                  <a:prstClr val="black"/>
                </a:solidFill>
                <a:latin typeface="Calibri" panose="020F0502020204030204"/>
              </a:rPr>
              <a:pPr defTabSz="952843">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23658227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0CCAC17-F86C-4A3F-B4CD-0EFD40F790D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996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10: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10:notes"/>
          <p:cNvSpPr txBox="1">
            <a:spLocks noGrp="1"/>
          </p:cNvSpPr>
          <p:nvPr>
            <p:ph type="body" idx="1"/>
          </p:nvPr>
        </p:nvSpPr>
        <p:spPr>
          <a:xfrm>
            <a:off x="710892" y="4517883"/>
            <a:ext cx="5680693" cy="3697033"/>
          </a:xfrm>
          <a:prstGeom prst="rect">
            <a:avLst/>
          </a:prstGeom>
          <a:noFill/>
          <a:ln>
            <a:noFill/>
          </a:ln>
        </p:spPr>
        <p:txBody>
          <a:bodyPr spcFirstLastPara="1" wrap="square" lIns="92450" tIns="46225" rIns="92450" bIns="46225" anchor="t" anchorCtr="0">
            <a:noAutofit/>
          </a:bodyPr>
          <a:lstStyle/>
          <a:p>
            <a:pPr marL="0" lvl="0" indent="0" algn="l" rtl="0">
              <a:spcBef>
                <a:spcPts val="0"/>
              </a:spcBef>
              <a:spcAft>
                <a:spcPts val="0"/>
              </a:spcAft>
              <a:buNone/>
            </a:pPr>
            <a:endParaRPr/>
          </a:p>
          <a:p>
            <a:pPr marL="0" lvl="0" indent="0" algn="l" rtl="0">
              <a:spcBef>
                <a:spcPts val="0"/>
              </a:spcBef>
              <a:spcAft>
                <a:spcPts val="0"/>
              </a:spcAft>
              <a:buNone/>
            </a:pPr>
            <a:endParaRPr sz="1800"/>
          </a:p>
        </p:txBody>
      </p:sp>
      <p:sp>
        <p:nvSpPr>
          <p:cNvPr id="341" name="Google Shape;341;p10:notes"/>
          <p:cNvSpPr txBox="1">
            <a:spLocks noGrp="1"/>
          </p:cNvSpPr>
          <p:nvPr>
            <p:ph type="sldNum" idx="12"/>
          </p:nvPr>
        </p:nvSpPr>
        <p:spPr>
          <a:xfrm>
            <a:off x="4022485" y="8917130"/>
            <a:ext cx="3078383" cy="471347"/>
          </a:xfrm>
          <a:prstGeom prst="rect">
            <a:avLst/>
          </a:prstGeom>
          <a:noFill/>
          <a:ln>
            <a:noFill/>
          </a:ln>
        </p:spPr>
        <p:txBody>
          <a:bodyPr spcFirstLastPara="1" wrap="square" lIns="92450" tIns="46225" rIns="92450" bIns="462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13048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Presentation Title">
            <a:extLst>
              <a:ext uri="{FF2B5EF4-FFF2-40B4-BE49-F238E27FC236}">
                <a16:creationId xmlns:a16="http://schemas.microsoft.com/office/drawing/2014/main" id="{9B976787-2BE7-C144-D8CF-B021972A5372}"/>
              </a:ext>
            </a:extLst>
          </p:cNvPr>
          <p:cNvSpPr>
            <a:spLocks noGrp="1" noRot="1" noMove="1" noResize="1" noEditPoints="1" noAdjustHandles="1" noChangeArrowheads="1" noChangeShapeType="1"/>
          </p:cNvSpPr>
          <p:nvPr>
            <p:ph type="ctrTitle" hasCustomPrompt="1"/>
          </p:nvPr>
        </p:nvSpPr>
        <p:spPr>
          <a:xfrm>
            <a:off x="841248" y="644886"/>
            <a:ext cx="7949184" cy="2612969"/>
          </a:xfrm>
          <a:prstGeom prst="rect">
            <a:avLst/>
          </a:prstGeom>
        </p:spPr>
        <p:txBody>
          <a:bodyPr anchor="b">
            <a:normAutofit/>
          </a:bodyPr>
          <a:lstStyle>
            <a:lvl1pPr algn="l">
              <a:defRPr sz="3200"/>
            </a:lvl1pPr>
          </a:lstStyle>
          <a:p>
            <a:r>
              <a:rPr lang="en-US"/>
              <a:t>Title of Presentation</a:t>
            </a:r>
          </a:p>
        </p:txBody>
      </p:sp>
      <p:sp>
        <p:nvSpPr>
          <p:cNvPr id="3" name="Presenter Information">
            <a:extLst>
              <a:ext uri="{FF2B5EF4-FFF2-40B4-BE49-F238E27FC236}">
                <a16:creationId xmlns:a16="http://schemas.microsoft.com/office/drawing/2014/main" id="{A74736C8-50CA-C92A-4B98-8C94701A21A5}"/>
              </a:ext>
            </a:extLst>
          </p:cNvPr>
          <p:cNvSpPr>
            <a:spLocks noGrp="1" noRot="1" noMove="1" noResize="1" noEditPoints="1" noAdjustHandles="1" noChangeArrowheads="1" noChangeShapeType="1"/>
          </p:cNvSpPr>
          <p:nvPr>
            <p:ph type="subTitle" idx="1" hasCustomPrompt="1"/>
          </p:nvPr>
        </p:nvSpPr>
        <p:spPr>
          <a:xfrm>
            <a:off x="841248" y="3327470"/>
            <a:ext cx="7949184" cy="2515057"/>
          </a:xfrm>
          <a:prstGeom prst="rect">
            <a:avLst/>
          </a:prstGeom>
        </p:spPr>
        <p:txBody>
          <a:bodyPr>
            <a:normAutofit/>
          </a:bodyPr>
          <a:lstStyle>
            <a:lvl1pPr marL="0" indent="0" algn="l">
              <a:lnSpc>
                <a:spcPct val="100000"/>
              </a:lnSpc>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a:t>
            </a:r>
            <a:br>
              <a:rPr lang="en-US"/>
            </a:br>
            <a:r>
              <a:rPr lang="en-US"/>
              <a:t>Division or Program</a:t>
            </a:r>
            <a:br>
              <a:rPr lang="en-US"/>
            </a:br>
            <a:br>
              <a:rPr lang="en-US"/>
            </a:br>
            <a:r>
              <a:rPr lang="en-US"/>
              <a:t>Month XX, 20XX</a:t>
            </a:r>
          </a:p>
        </p:txBody>
      </p:sp>
    </p:spTree>
    <p:extLst>
      <p:ext uri="{BB962C8B-B14F-4D97-AF65-F5344CB8AC3E}">
        <p14:creationId xmlns:p14="http://schemas.microsoft.com/office/powerpoint/2010/main" val="430388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6" name="Slide Title">
            <a:extLst>
              <a:ext uri="{FF2B5EF4-FFF2-40B4-BE49-F238E27FC236}">
                <a16:creationId xmlns:a16="http://schemas.microsoft.com/office/drawing/2014/main" id="{C15319A6-E1B6-41FB-FD24-4D867067E938}"/>
              </a:ext>
            </a:extLst>
          </p:cNvPr>
          <p:cNvSpPr>
            <a:spLocks noGrp="1"/>
          </p:cNvSpPr>
          <p:nvPr>
            <p:ph type="title" hasCustomPrompt="1"/>
          </p:nvPr>
        </p:nvSpPr>
        <p:spPr>
          <a:xfrm>
            <a:off x="838200" y="499237"/>
            <a:ext cx="10515600" cy="561467"/>
          </a:xfrm>
        </p:spPr>
        <p:txBody>
          <a:bodyPr/>
          <a:lstStyle>
            <a:lvl1pPr>
              <a:defRPr sz="2800"/>
            </a:lvl1pPr>
          </a:lstStyle>
          <a:p>
            <a:r>
              <a:rPr lang="en-US"/>
              <a:t>Click to Edit Slide Title</a:t>
            </a:r>
          </a:p>
        </p:txBody>
      </p:sp>
      <p:sp>
        <p:nvSpPr>
          <p:cNvPr id="3" name="Content Placeholder">
            <a:extLst>
              <a:ext uri="{FF2B5EF4-FFF2-40B4-BE49-F238E27FC236}">
                <a16:creationId xmlns:a16="http://schemas.microsoft.com/office/drawing/2014/main" id="{E7F560D4-EF1E-E0CF-2B8D-174BBCEF679A}"/>
              </a:ext>
            </a:extLst>
          </p:cNvPr>
          <p:cNvSpPr>
            <a:spLocks noGrp="1"/>
          </p:cNvSpPr>
          <p:nvPr>
            <p:ph idx="1"/>
          </p:nvPr>
        </p:nvSpPr>
        <p:spPr>
          <a:xfrm>
            <a:off x="838200" y="1243584"/>
            <a:ext cx="5074920" cy="4736592"/>
          </a:xfrm>
        </p:spPr>
        <p:txBody>
          <a:bodyPr>
            <a:noAutofit/>
          </a:bodyPr>
          <a:lstStyle>
            <a:lvl1pPr marL="225425" indent="-225425">
              <a:lnSpc>
                <a:spcPts val="2600"/>
              </a:lnSpc>
              <a:spcBef>
                <a:spcPts val="1200"/>
              </a:spcBef>
              <a:spcAft>
                <a:spcPts val="1200"/>
              </a:spcAft>
              <a:buFont typeface="Arial" panose="020B0604020202020204" pitchFamily="34" charset="0"/>
              <a:buChar char="•"/>
              <a:defRPr sz="2400"/>
            </a:lvl1pPr>
            <a:lvl2pPr>
              <a:spcBef>
                <a:spcPts val="1200"/>
              </a:spcBef>
              <a:spcAft>
                <a:spcPts val="1200"/>
              </a:spcAft>
              <a:defRPr/>
            </a:lvl2pPr>
            <a:lvl3pPr>
              <a:spcBef>
                <a:spcPts val="800"/>
              </a:spcBef>
              <a:spcAft>
                <a:spcPts val="800"/>
              </a:spcAft>
              <a:defRPr/>
            </a:lvl3pPr>
            <a:lvl4pPr>
              <a:spcBef>
                <a:spcPts val="800"/>
              </a:spcBef>
              <a:spcAft>
                <a:spcPts val="800"/>
              </a:spcAft>
              <a:defRPr/>
            </a:lvl4pPr>
            <a:lvl5pPr>
              <a:spcBef>
                <a:spcPts val="80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hart Placeholder">
            <a:extLst>
              <a:ext uri="{FF2B5EF4-FFF2-40B4-BE49-F238E27FC236}">
                <a16:creationId xmlns:a16="http://schemas.microsoft.com/office/drawing/2014/main" id="{401BF321-0293-330F-CD60-11EE55D17FE2}"/>
              </a:ext>
            </a:extLst>
          </p:cNvPr>
          <p:cNvSpPr>
            <a:spLocks noGrp="1"/>
          </p:cNvSpPr>
          <p:nvPr>
            <p:ph type="chart" sz="quarter" idx="10"/>
          </p:nvPr>
        </p:nvSpPr>
        <p:spPr>
          <a:xfrm>
            <a:off x="6218238" y="1243584"/>
            <a:ext cx="5135562" cy="4736592"/>
          </a:xfrm>
        </p:spPr>
        <p:txBody>
          <a:bodyPr/>
          <a:lstStyle>
            <a:lvl1pPr marL="0" indent="0">
              <a:buNone/>
              <a:defRPr/>
            </a:lvl1pPr>
          </a:lstStyle>
          <a:p>
            <a:r>
              <a:rPr lang="en-US"/>
              <a:t>Click icon to add chart</a:t>
            </a:r>
          </a:p>
        </p:txBody>
      </p:sp>
    </p:spTree>
    <p:extLst>
      <p:ext uri="{BB962C8B-B14F-4D97-AF65-F5344CB8AC3E}">
        <p14:creationId xmlns:p14="http://schemas.microsoft.com/office/powerpoint/2010/main" val="11911060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8141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_White">
  <p:cSld name="Title Slide_White">
    <p:bg>
      <p:bgPr>
        <a:solidFill>
          <a:schemeClr val="lt1"/>
        </a:solidFill>
        <a:effectLst/>
      </p:bgPr>
    </p:bg>
    <p:spTree>
      <p:nvGrpSpPr>
        <p:cNvPr id="1" name="Shape 15"/>
        <p:cNvGrpSpPr/>
        <p:nvPr/>
      </p:nvGrpSpPr>
      <p:grpSpPr>
        <a:xfrm>
          <a:off x="0" y="0"/>
          <a:ext cx="0" cy="0"/>
          <a:chOff x="0" y="0"/>
          <a:chExt cx="0" cy="0"/>
        </a:xfrm>
      </p:grpSpPr>
      <p:sp>
        <p:nvSpPr>
          <p:cNvPr id="17" name="Google Shape;17;p37"/>
          <p:cNvSpPr txBox="1">
            <a:spLocks noGrp="1"/>
          </p:cNvSpPr>
          <p:nvPr>
            <p:ph type="body" idx="1"/>
          </p:nvPr>
        </p:nvSpPr>
        <p:spPr>
          <a:xfrm>
            <a:off x="1626815" y="2587950"/>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2400"/>
              <a:buFont typeface="Arial"/>
              <a:buNone/>
              <a:defRPr sz="24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body" idx="2"/>
          </p:nvPr>
        </p:nvSpPr>
        <p:spPr>
          <a:xfrm>
            <a:off x="1626815" y="3152001"/>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1800"/>
              <a:buFont typeface="Arial"/>
              <a:buNone/>
              <a:defRPr sz="18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2691224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Large single photo">
  <p:cSld name="Large single photo">
    <p:spTree>
      <p:nvGrpSpPr>
        <p:cNvPr id="1" name="Shape 20"/>
        <p:cNvGrpSpPr/>
        <p:nvPr/>
      </p:nvGrpSpPr>
      <p:grpSpPr>
        <a:xfrm>
          <a:off x="0" y="0"/>
          <a:ext cx="0" cy="0"/>
          <a:chOff x="0" y="0"/>
          <a:chExt cx="0" cy="0"/>
        </a:xfrm>
      </p:grpSpPr>
      <p:sp>
        <p:nvSpPr>
          <p:cNvPr id="23" name="Google Shape;23;p38"/>
          <p:cNvSpPr>
            <a:spLocks noGrp="1"/>
          </p:cNvSpPr>
          <p:nvPr>
            <p:ph type="pic" idx="2"/>
          </p:nvPr>
        </p:nvSpPr>
        <p:spPr>
          <a:xfrm>
            <a:off x="1465728" y="880782"/>
            <a:ext cx="9260543" cy="5096435"/>
          </a:xfrm>
          <a:prstGeom prst="rect">
            <a:avLst/>
          </a:prstGeom>
          <a:noFill/>
          <a:ln>
            <a:noFill/>
          </a:ln>
        </p:spPr>
      </p:sp>
    </p:spTree>
    <p:extLst>
      <p:ext uri="{BB962C8B-B14F-4D97-AF65-F5344CB8AC3E}">
        <p14:creationId xmlns:p14="http://schemas.microsoft.com/office/powerpoint/2010/main" val="1495289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_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2CDD2B0-191B-7C47-9F3D-8554106C6887}"/>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a:extLst>
              <a:ext uri="{FF2B5EF4-FFF2-40B4-BE49-F238E27FC236}">
                <a16:creationId xmlns:a16="http://schemas.microsoft.com/office/drawing/2014/main" id="{230C73C2-DF9B-6E46-8992-8E6FDFF1EFA5}"/>
              </a:ext>
            </a:extLst>
          </p:cNvPr>
          <p:cNvSpPr>
            <a:spLocks noGrp="1"/>
          </p:cNvSpPr>
          <p:nvPr>
            <p:ph type="body" sz="quarter" idx="10" hasCustomPrompt="1"/>
          </p:nvPr>
        </p:nvSpPr>
        <p:spPr>
          <a:xfrm>
            <a:off x="1626815" y="2587950"/>
            <a:ext cx="8256587" cy="461665"/>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400" b="0" i="0">
                <a:solidFill>
                  <a:srgbClr val="172E4C"/>
                </a:solidFill>
                <a:latin typeface="Avenir Next LT Pro" panose="020B0504020202020204" pitchFamily="34" charset="77"/>
              </a:defRPr>
            </a:lvl1pPr>
            <a:lvl5pPr marL="1828800" indent="0">
              <a:buNone/>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Title is Avenir Next LT Pro Regular 24pt</a:t>
            </a:r>
          </a:p>
        </p:txBody>
      </p:sp>
      <p:sp>
        <p:nvSpPr>
          <p:cNvPr id="14" name="Text Placeholder 12">
            <a:extLst>
              <a:ext uri="{FF2B5EF4-FFF2-40B4-BE49-F238E27FC236}">
                <a16:creationId xmlns:a16="http://schemas.microsoft.com/office/drawing/2014/main" id="{901EC725-766A-CC40-A8DF-16D61A8317C2}"/>
              </a:ext>
            </a:extLst>
          </p:cNvPr>
          <p:cNvSpPr>
            <a:spLocks noGrp="1"/>
          </p:cNvSpPr>
          <p:nvPr>
            <p:ph type="body" sz="quarter" idx="11" hasCustomPrompt="1"/>
          </p:nvPr>
        </p:nvSpPr>
        <p:spPr>
          <a:xfrm>
            <a:off x="1626815" y="3152001"/>
            <a:ext cx="8256587" cy="461665"/>
          </a:xfrm>
          <a:prstGeom prst="rect">
            <a:avLst/>
          </a:prstGeo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b="0" i="0">
                <a:solidFill>
                  <a:srgbClr val="172E4C"/>
                </a:solidFill>
                <a:latin typeface="Avenir Next LT Pro" panose="020B0504020202020204" pitchFamily="34" charset="77"/>
              </a:defRPr>
            </a:lvl1pPr>
            <a:lvl5pPr marL="1828800" indent="0">
              <a:buNone/>
              <a:defRPr/>
            </a:lvl5pPr>
          </a:lstStyle>
          <a:p>
            <a:r>
              <a:rPr lang="en-US">
                <a:solidFill>
                  <a:srgbClr val="172E4C"/>
                </a:solidFill>
                <a:latin typeface="Avenir Next LT Pro Light" panose="020B0304020202020204" pitchFamily="34" charset="77"/>
              </a:rPr>
              <a:t>Subtitle is Avenir Next LT Pro Light 18pt </a:t>
            </a:r>
          </a:p>
        </p:txBody>
      </p:sp>
      <p:pic>
        <p:nvPicPr>
          <p:cNvPr id="3" name="Graphic 2">
            <a:extLst>
              <a:ext uri="{FF2B5EF4-FFF2-40B4-BE49-F238E27FC236}">
                <a16:creationId xmlns:a16="http://schemas.microsoft.com/office/drawing/2014/main" id="{C88F67E3-A252-83A2-9F74-DDE0493B936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259865444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8826-6572-4FA9-8187-2C9B277E33DC}"/>
              </a:ext>
            </a:extLst>
          </p:cNvPr>
          <p:cNvSpPr>
            <a:spLocks noGrp="1"/>
          </p:cNvSpPr>
          <p:nvPr>
            <p:ph type="title"/>
          </p:nvPr>
        </p:nvSpPr>
        <p:spPr>
          <a:xfrm>
            <a:off x="838200" y="313369"/>
            <a:ext cx="10515600" cy="672843"/>
          </a:xfrm>
        </p:spPr>
        <p:txBody>
          <a:bodyPr>
            <a:noAutofit/>
          </a:bodyPr>
          <a:lstStyle>
            <a:lvl1pPr>
              <a:defRPr sz="3200" b="1" cap="all" baseline="0">
                <a:solidFill>
                  <a:schemeClr val="tx2">
                    <a:lumMod val="75000"/>
                  </a:schemeClr>
                </a:solidFill>
                <a:latin typeface="Avenir Next LT Pro" panose="020B05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4193663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E33C-5720-9357-546F-DF8077194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85BA1-3AA7-E356-4CBC-F7D3FED24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07E64F-69D5-4B17-FA9D-9024BEB420AF}"/>
              </a:ext>
            </a:extLst>
          </p:cNvPr>
          <p:cNvSpPr>
            <a:spLocks noGrp="1"/>
          </p:cNvSpPr>
          <p:nvPr>
            <p:ph type="dt" sz="half" idx="10"/>
          </p:nvPr>
        </p:nvSpPr>
        <p:spPr/>
        <p:txBody>
          <a:bodyPr/>
          <a:lstStyle/>
          <a:p>
            <a:fld id="{EDE5EC41-C9C4-4AFE-B788-1609EE03A868}" type="datetimeFigureOut">
              <a:rPr lang="en-US" smtClean="0"/>
              <a:t>3/5/24</a:t>
            </a:fld>
            <a:endParaRPr lang="en-US"/>
          </a:p>
        </p:txBody>
      </p:sp>
      <p:sp>
        <p:nvSpPr>
          <p:cNvPr id="5" name="Footer Placeholder 4">
            <a:extLst>
              <a:ext uri="{FF2B5EF4-FFF2-40B4-BE49-F238E27FC236}">
                <a16:creationId xmlns:a16="http://schemas.microsoft.com/office/drawing/2014/main" id="{7A05AFA2-32DF-A889-6B6C-F38F814CD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3D106-CDB5-DA9A-6BFC-0C3E988828AA}"/>
              </a:ext>
            </a:extLst>
          </p:cNvPr>
          <p:cNvSpPr>
            <a:spLocks noGrp="1"/>
          </p:cNvSpPr>
          <p:nvPr>
            <p:ph type="sldNum" sz="quarter" idx="12"/>
          </p:nvPr>
        </p:nvSpPr>
        <p:spPr/>
        <p:txBody>
          <a:bodyPr/>
          <a:lstStyle/>
          <a:p>
            <a:fld id="{8EB31741-6704-483D-BA62-C6735487D007}" type="slidenum">
              <a:rPr lang="en-US" smtClean="0"/>
              <a:t>‹#›</a:t>
            </a:fld>
            <a:endParaRPr lang="en-US"/>
          </a:p>
        </p:txBody>
      </p:sp>
    </p:spTree>
    <p:extLst>
      <p:ext uri="{BB962C8B-B14F-4D97-AF65-F5344CB8AC3E}">
        <p14:creationId xmlns:p14="http://schemas.microsoft.com/office/powerpoint/2010/main" val="824126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Header and Bod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F568F9-9A9D-CD48-B0E6-E6C391FDBC12}"/>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8" y="2281907"/>
            <a:ext cx="4531661" cy="29992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8" y="2771971"/>
            <a:ext cx="4020673" cy="1652111"/>
          </a:xfrm>
          <a:prstGeom prst="rect">
            <a:avLst/>
          </a:prstGeom>
        </p:spPr>
        <p:txBody>
          <a:bodyPr>
            <a:no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lvl="0"/>
            <a:endParaRPr lang="en-US"/>
          </a:p>
        </p:txBody>
      </p:sp>
    </p:spTree>
    <p:extLst>
      <p:ext uri="{BB962C8B-B14F-4D97-AF65-F5344CB8AC3E}">
        <p14:creationId xmlns:p14="http://schemas.microsoft.com/office/powerpoint/2010/main" val="35300840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54CCD44-211C-1042-7D19-AB41D74566A8}"/>
              </a:ext>
            </a:extLst>
          </p:cNvPr>
          <p:cNvSpPr>
            <a:spLocks noGrp="1"/>
          </p:cNvSpPr>
          <p:nvPr>
            <p:ph type="title" hasCustomPrompt="1"/>
          </p:nvPr>
        </p:nvSpPr>
        <p:spPr>
          <a:xfrm>
            <a:off x="838200" y="499237"/>
            <a:ext cx="10515600" cy="561467"/>
          </a:xfrm>
        </p:spPr>
        <p:txBody>
          <a:bodyPr/>
          <a:lstStyle>
            <a:lvl1pPr>
              <a:defRPr/>
            </a:lvl1pPr>
          </a:lstStyle>
          <a:p>
            <a:r>
              <a:rPr lang="en-US"/>
              <a:t>Click to Edit Slide Title</a:t>
            </a:r>
          </a:p>
        </p:txBody>
      </p:sp>
      <p:sp>
        <p:nvSpPr>
          <p:cNvPr id="4" name="Text Placeholder">
            <a:extLst>
              <a:ext uri="{FF2B5EF4-FFF2-40B4-BE49-F238E27FC236}">
                <a16:creationId xmlns:a16="http://schemas.microsoft.com/office/drawing/2014/main" id="{EED8CB35-0CFB-5C16-33E3-2869665BDA55}"/>
              </a:ext>
            </a:extLst>
          </p:cNvPr>
          <p:cNvSpPr>
            <a:spLocks noGrp="1"/>
          </p:cNvSpPr>
          <p:nvPr>
            <p:ph type="body" sz="quarter" idx="10"/>
          </p:nvPr>
        </p:nvSpPr>
        <p:spPr>
          <a:xfrm>
            <a:off x="838200" y="1242950"/>
            <a:ext cx="10515600" cy="4737100"/>
          </a:xfrm>
        </p:spPr>
        <p:txBody>
          <a:bodyPr/>
          <a:lstStyle>
            <a:lvl1pPr>
              <a:lnSpc>
                <a:spcPts val="3000"/>
              </a:lnSpc>
              <a:spcAft>
                <a:spcPts val="1200"/>
              </a:spcAft>
              <a:defRPr lang="en-US" dirty="0"/>
            </a:lvl1pPr>
            <a:lvl2pPr>
              <a:lnSpc>
                <a:spcPts val="2600"/>
              </a:lnSpc>
              <a:spcAft>
                <a:spcPts val="1200"/>
              </a:spcAft>
              <a:defRPr lang="en-US" dirty="0"/>
            </a:lvl2pPr>
            <a:lvl3pPr>
              <a:lnSpc>
                <a:spcPts val="2200"/>
              </a:lnSpc>
              <a:spcBef>
                <a:spcPts val="800"/>
              </a:spcBef>
              <a:spcAft>
                <a:spcPts val="800"/>
              </a:spcAft>
              <a:defRPr lang="en-US" dirty="0"/>
            </a:lvl3pPr>
            <a:lvl4pPr>
              <a:lnSpc>
                <a:spcPts val="2000"/>
              </a:lnSpc>
              <a:spcBef>
                <a:spcPts val="800"/>
              </a:spcBef>
              <a:spcAft>
                <a:spcPts val="800"/>
              </a:spcAft>
              <a:defRPr lang="en-US" dirty="0"/>
            </a:lvl4pPr>
            <a:lvl5pPr>
              <a:lnSpc>
                <a:spcPts val="2000"/>
              </a:lnSpc>
              <a:spcBef>
                <a:spcPts val="800"/>
              </a:spcBef>
              <a:spcAft>
                <a:spcPts val="800"/>
              </a:spcAft>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623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7" name="Slide Title">
            <a:extLst>
              <a:ext uri="{FF2B5EF4-FFF2-40B4-BE49-F238E27FC236}">
                <a16:creationId xmlns:a16="http://schemas.microsoft.com/office/drawing/2014/main" id="{84B7E651-DEF9-91D5-65B1-782A6404DBD3}"/>
              </a:ext>
            </a:extLst>
          </p:cNvPr>
          <p:cNvSpPr>
            <a:spLocks noGrp="1"/>
          </p:cNvSpPr>
          <p:nvPr>
            <p:ph type="title" hasCustomPrompt="1"/>
          </p:nvPr>
        </p:nvSpPr>
        <p:spPr>
          <a:xfrm>
            <a:off x="838200" y="499237"/>
            <a:ext cx="10515600" cy="561467"/>
          </a:xfrm>
        </p:spPr>
        <p:txBody>
          <a:bodyPr/>
          <a:lstStyle>
            <a:lvl1pPr>
              <a:defRPr/>
            </a:lvl1pPr>
          </a:lstStyle>
          <a:p>
            <a:r>
              <a:rPr lang="en-US"/>
              <a:t>Click to Edit Slide Title</a:t>
            </a:r>
          </a:p>
        </p:txBody>
      </p:sp>
      <p:sp>
        <p:nvSpPr>
          <p:cNvPr id="9" name="Text Placeholder 1">
            <a:extLst>
              <a:ext uri="{FF2B5EF4-FFF2-40B4-BE49-F238E27FC236}">
                <a16:creationId xmlns:a16="http://schemas.microsoft.com/office/drawing/2014/main" id="{33260D9E-FE41-BC92-B4A8-439A7B0DD025}"/>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lvl1pPr>
              <a:lnSpc>
                <a:spcPts val="2600"/>
              </a:lnSpc>
              <a:spcBef>
                <a:spcPts val="1200"/>
              </a:spcBef>
              <a:spcAft>
                <a:spcPts val="1200"/>
              </a:spcAft>
              <a:defRPr sz="2400"/>
            </a:lvl1pPr>
            <a:lvl2pPr>
              <a:lnSpc>
                <a:spcPts val="2600"/>
              </a:lnSpc>
              <a:spcBef>
                <a:spcPts val="1200"/>
              </a:spcBef>
              <a:spcAft>
                <a:spcPts val="1200"/>
              </a:spcAft>
              <a:defRPr/>
            </a:lvl2pPr>
            <a:lvl3pPr>
              <a:lnSpc>
                <a:spcPts val="2200"/>
              </a:lnSpc>
              <a:spcBef>
                <a:spcPts val="800"/>
              </a:spcBef>
              <a:spcAft>
                <a:spcPts val="800"/>
              </a:spcAft>
              <a:defRPr/>
            </a:lvl3pPr>
            <a:lvl4pPr>
              <a:lnSpc>
                <a:spcPts val="2000"/>
              </a:lnSpc>
              <a:spcBef>
                <a:spcPts val="800"/>
              </a:spcBef>
              <a:spcAft>
                <a:spcPts val="800"/>
              </a:spcAft>
              <a:defRPr/>
            </a:lvl4pPr>
            <a:lvl5pPr>
              <a:lnSpc>
                <a:spcPts val="2000"/>
              </a:lnSpc>
              <a:spcBef>
                <a:spcPts val="80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933BD879-3291-5EA2-5D6E-456679E2F48F}"/>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lvl1pPr>
              <a:lnSpc>
                <a:spcPts val="2600"/>
              </a:lnSpc>
              <a:spcBef>
                <a:spcPts val="1200"/>
              </a:spcBef>
              <a:spcAft>
                <a:spcPts val="1200"/>
              </a:spcAft>
              <a:defRPr sz="2400"/>
            </a:lvl1pPr>
            <a:lvl2pPr>
              <a:lnSpc>
                <a:spcPts val="2600"/>
              </a:lnSpc>
              <a:spcBef>
                <a:spcPts val="1200"/>
              </a:spcBef>
              <a:spcAft>
                <a:spcPts val="1200"/>
              </a:spcAft>
              <a:defRPr/>
            </a:lvl2pPr>
            <a:lvl3pPr>
              <a:lnSpc>
                <a:spcPts val="2200"/>
              </a:lnSpc>
              <a:spcBef>
                <a:spcPts val="800"/>
              </a:spcBef>
              <a:spcAft>
                <a:spcPts val="800"/>
              </a:spcAft>
              <a:defRPr/>
            </a:lvl3pPr>
            <a:lvl4pPr>
              <a:lnSpc>
                <a:spcPts val="2000"/>
              </a:lnSpc>
              <a:spcBef>
                <a:spcPts val="800"/>
              </a:spcBef>
              <a:spcAft>
                <a:spcPts val="800"/>
              </a:spcAft>
              <a:defRPr/>
            </a:lvl4pPr>
            <a:lvl5pPr>
              <a:lnSpc>
                <a:spcPts val="2000"/>
              </a:lnSpc>
              <a:spcBef>
                <a:spcPts val="80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439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8826-6572-4FA9-8187-2C9B277E33DC}"/>
              </a:ext>
            </a:extLst>
          </p:cNvPr>
          <p:cNvSpPr>
            <a:spLocks noGrp="1"/>
          </p:cNvSpPr>
          <p:nvPr>
            <p:ph type="title"/>
          </p:nvPr>
        </p:nvSpPr>
        <p:spPr>
          <a:xfrm>
            <a:off x="838200" y="313369"/>
            <a:ext cx="10515600" cy="672843"/>
          </a:xfrm>
        </p:spPr>
        <p:txBody>
          <a:bodyPr>
            <a:noAutofit/>
          </a:bodyPr>
          <a:lstStyle>
            <a:lvl1pPr>
              <a:defRPr sz="3200" b="1" cap="all" baseline="0">
                <a:solidFill>
                  <a:schemeClr val="tx2">
                    <a:lumMod val="75000"/>
                  </a:schemeClr>
                </a:solidFill>
                <a:latin typeface="Avenir Next LT Pro" panose="020B0504020202020204" pitchFamily="34" charset="0"/>
                <a:cs typeface="Arial" panose="020B0604020202020204" pitchFamily="34" charset="0"/>
              </a:defRPr>
            </a:lvl1pPr>
          </a:lstStyle>
          <a:p>
            <a:r>
              <a:rPr lang="en-US"/>
              <a:t>Click to edit Master title style</a:t>
            </a:r>
          </a:p>
        </p:txBody>
      </p:sp>
      <p:pic>
        <p:nvPicPr>
          <p:cNvPr id="5" name="Graphic 4">
            <a:extLst>
              <a:ext uri="{FF2B5EF4-FFF2-40B4-BE49-F238E27FC236}">
                <a16:creationId xmlns:a16="http://schemas.microsoft.com/office/drawing/2014/main" id="{01585761-E83F-448E-B5B0-96068AFA87F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19995230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7B2E810E-E32D-7257-7DB8-DBA22334042D}"/>
              </a:ext>
            </a:extLst>
          </p:cNvPr>
          <p:cNvSpPr>
            <a:spLocks noGrp="1"/>
          </p:cNvSpPr>
          <p:nvPr>
            <p:ph type="title" hasCustomPrompt="1"/>
          </p:nvPr>
        </p:nvSpPr>
        <p:spPr>
          <a:xfrm>
            <a:off x="838200" y="499237"/>
            <a:ext cx="10515600" cy="561467"/>
          </a:xfrm>
        </p:spPr>
        <p:txBody>
          <a:bodyPr/>
          <a:lstStyle/>
          <a:p>
            <a:r>
              <a:rPr lang="en-US"/>
              <a:t>Click to Edit Slide Title</a:t>
            </a:r>
          </a:p>
        </p:txBody>
      </p:sp>
      <p:sp>
        <p:nvSpPr>
          <p:cNvPr id="8" name="Content Placeholder">
            <a:extLst>
              <a:ext uri="{FF2B5EF4-FFF2-40B4-BE49-F238E27FC236}">
                <a16:creationId xmlns:a16="http://schemas.microsoft.com/office/drawing/2014/main" id="{460816FC-561A-4B36-80FE-3FFDAAA42A1B}"/>
              </a:ext>
            </a:extLst>
          </p:cNvPr>
          <p:cNvSpPr>
            <a:spLocks noGrp="1"/>
          </p:cNvSpPr>
          <p:nvPr>
            <p:ph idx="1"/>
          </p:nvPr>
        </p:nvSpPr>
        <p:spPr>
          <a:xfrm>
            <a:off x="838518" y="1243584"/>
            <a:ext cx="5074920" cy="4736592"/>
          </a:xfrm>
        </p:spPr>
        <p:txBody>
          <a:bodyPr>
            <a:noAutofit/>
          </a:bodyPr>
          <a:lstStyle>
            <a:lvl1pPr marL="225425" indent="-225425">
              <a:lnSpc>
                <a:spcPts val="2600"/>
              </a:lnSpc>
              <a:spcBef>
                <a:spcPts val="1200"/>
              </a:spcBef>
              <a:spcAft>
                <a:spcPts val="1200"/>
              </a:spcAft>
              <a:buFont typeface="Arial" panose="020B0604020202020204" pitchFamily="34" charset="0"/>
              <a:buChar char="•"/>
              <a:defRPr sz="2400"/>
            </a:lvl1pPr>
            <a:lvl2pPr>
              <a:lnSpc>
                <a:spcPts val="2600"/>
              </a:lnSpc>
              <a:spcBef>
                <a:spcPts val="1200"/>
              </a:spcBef>
              <a:spcAft>
                <a:spcPts val="1200"/>
              </a:spcAft>
              <a:defRPr/>
            </a:lvl2pPr>
            <a:lvl3pPr>
              <a:lnSpc>
                <a:spcPts val="2200"/>
              </a:lnSpc>
              <a:spcBef>
                <a:spcPts val="800"/>
              </a:spcBef>
              <a:spcAft>
                <a:spcPts val="800"/>
              </a:spcAft>
              <a:defRPr/>
            </a:lvl3pPr>
            <a:lvl4pPr>
              <a:lnSpc>
                <a:spcPts val="2000"/>
              </a:lnSpc>
              <a:spcBef>
                <a:spcPts val="800"/>
              </a:spcBef>
              <a:spcAft>
                <a:spcPts val="800"/>
              </a:spcAft>
              <a:defRPr/>
            </a:lvl4pPr>
            <a:lvl5pPr>
              <a:lnSpc>
                <a:spcPts val="2000"/>
              </a:lnSpc>
              <a:spcBef>
                <a:spcPts val="80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a:extLst>
              <a:ext uri="{FF2B5EF4-FFF2-40B4-BE49-F238E27FC236}">
                <a16:creationId xmlns:a16="http://schemas.microsoft.com/office/drawing/2014/main" id="{9C8D1CF6-FCA9-2239-642B-3BFAFC0D9D14}"/>
              </a:ext>
            </a:extLst>
          </p:cNvPr>
          <p:cNvSpPr>
            <a:spLocks noGrp="1"/>
          </p:cNvSpPr>
          <p:nvPr>
            <p:ph type="pic" sz="quarter" idx="10"/>
          </p:nvPr>
        </p:nvSpPr>
        <p:spPr>
          <a:xfrm>
            <a:off x="6278563" y="1243583"/>
            <a:ext cx="5075237" cy="4736591"/>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586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w/ Char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146DA132-664A-C2AD-7C4B-BB39E098A03F}"/>
              </a:ext>
            </a:extLst>
          </p:cNvPr>
          <p:cNvSpPr>
            <a:spLocks noGrp="1"/>
          </p:cNvSpPr>
          <p:nvPr>
            <p:ph type="title" hasCustomPrompt="1"/>
          </p:nvPr>
        </p:nvSpPr>
        <p:spPr>
          <a:xfrm>
            <a:off x="838200" y="499237"/>
            <a:ext cx="10515600" cy="561467"/>
          </a:xfrm>
        </p:spPr>
        <p:txBody>
          <a:bodyPr/>
          <a:lstStyle/>
          <a:p>
            <a:r>
              <a:rPr lang="en-US"/>
              <a:t>Click to Edit Slide Title</a:t>
            </a:r>
          </a:p>
        </p:txBody>
      </p:sp>
      <p:sp>
        <p:nvSpPr>
          <p:cNvPr id="4" name="Content Placeholder">
            <a:extLst>
              <a:ext uri="{FF2B5EF4-FFF2-40B4-BE49-F238E27FC236}">
                <a16:creationId xmlns:a16="http://schemas.microsoft.com/office/drawing/2014/main" id="{9136033F-46D1-983B-67AE-A73FE7159C5C}"/>
              </a:ext>
            </a:extLst>
          </p:cNvPr>
          <p:cNvSpPr>
            <a:spLocks noGrp="1"/>
          </p:cNvSpPr>
          <p:nvPr>
            <p:ph idx="1"/>
          </p:nvPr>
        </p:nvSpPr>
        <p:spPr>
          <a:xfrm>
            <a:off x="838200" y="1243584"/>
            <a:ext cx="5074920" cy="4736592"/>
          </a:xfrm>
        </p:spPr>
        <p:txBody>
          <a:bodyPr>
            <a:noAutofit/>
          </a:bodyPr>
          <a:lstStyle>
            <a:lvl1pPr marL="225425" indent="-225425">
              <a:lnSpc>
                <a:spcPts val="2600"/>
              </a:lnSpc>
              <a:spcBef>
                <a:spcPts val="1200"/>
              </a:spcBef>
              <a:spcAft>
                <a:spcPts val="1200"/>
              </a:spcAft>
              <a:buFont typeface="Arial" panose="020B0604020202020204" pitchFamily="34" charset="0"/>
              <a:buChar char="•"/>
              <a:defRPr sz="2400"/>
            </a:lvl1pPr>
            <a:lvl2pPr>
              <a:lnSpc>
                <a:spcPts val="2600"/>
              </a:lnSpc>
              <a:spcBef>
                <a:spcPts val="1200"/>
              </a:spcBef>
              <a:spcAft>
                <a:spcPts val="1200"/>
              </a:spcAft>
              <a:defRPr/>
            </a:lvl2pPr>
            <a:lvl3pPr>
              <a:lnSpc>
                <a:spcPts val="2200"/>
              </a:lnSpc>
              <a:spcBef>
                <a:spcPts val="800"/>
              </a:spcBef>
              <a:spcAft>
                <a:spcPts val="800"/>
              </a:spcAft>
              <a:defRPr/>
            </a:lvl3pPr>
            <a:lvl4pPr>
              <a:lnSpc>
                <a:spcPts val="2000"/>
              </a:lnSpc>
              <a:spcBef>
                <a:spcPts val="800"/>
              </a:spcBef>
              <a:spcAft>
                <a:spcPts val="800"/>
              </a:spcAft>
              <a:defRPr/>
            </a:lvl4pPr>
            <a:lvl5pPr>
              <a:lnSpc>
                <a:spcPts val="2000"/>
              </a:lnSpc>
              <a:spcBef>
                <a:spcPts val="80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hart Placeholder">
            <a:extLst>
              <a:ext uri="{FF2B5EF4-FFF2-40B4-BE49-F238E27FC236}">
                <a16:creationId xmlns:a16="http://schemas.microsoft.com/office/drawing/2014/main" id="{ED824702-C0C6-5BAB-81E4-68C9B7A92D5C}"/>
              </a:ext>
            </a:extLst>
          </p:cNvPr>
          <p:cNvSpPr>
            <a:spLocks noGrp="1"/>
          </p:cNvSpPr>
          <p:nvPr>
            <p:ph type="chart" sz="quarter" idx="10"/>
          </p:nvPr>
        </p:nvSpPr>
        <p:spPr>
          <a:xfrm>
            <a:off x="6218238" y="1243584"/>
            <a:ext cx="5135562" cy="4736592"/>
          </a:xfrm>
        </p:spPr>
        <p:txBody>
          <a:bodyPr/>
          <a:lstStyle>
            <a:lvl1pPr marL="0" indent="0">
              <a:buNone/>
              <a:defRPr/>
            </a:lvl1pPr>
          </a:lstStyle>
          <a:p>
            <a:r>
              <a:rPr lang="en-US"/>
              <a:t>Click icon to add chart</a:t>
            </a:r>
          </a:p>
        </p:txBody>
      </p:sp>
    </p:spTree>
    <p:extLst>
      <p:ext uri="{BB962C8B-B14F-4D97-AF65-F5344CB8AC3E}">
        <p14:creationId xmlns:p14="http://schemas.microsoft.com/office/powerpoint/2010/main" val="2380089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4758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8826-6572-4FA9-8187-2C9B277E33DC}"/>
              </a:ext>
            </a:extLst>
          </p:cNvPr>
          <p:cNvSpPr>
            <a:spLocks noGrp="1"/>
          </p:cNvSpPr>
          <p:nvPr>
            <p:ph type="title"/>
          </p:nvPr>
        </p:nvSpPr>
        <p:spPr>
          <a:xfrm>
            <a:off x="838200" y="313369"/>
            <a:ext cx="10515600" cy="672843"/>
          </a:xfrm>
        </p:spPr>
        <p:txBody>
          <a:bodyPr>
            <a:noAutofit/>
          </a:bodyPr>
          <a:lstStyle>
            <a:lvl1pPr>
              <a:defRPr sz="3200" b="1" cap="all" baseline="0">
                <a:solidFill>
                  <a:schemeClr val="tx2">
                    <a:lumMod val="75000"/>
                  </a:schemeClr>
                </a:solidFill>
                <a:latin typeface="Avenir Next LT Pro" panose="020B05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756793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E33C-5720-9357-546F-DF8077194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85BA1-3AA7-E356-4CBC-F7D3FED24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07E64F-69D5-4B17-FA9D-9024BEB420AF}"/>
              </a:ext>
            </a:extLst>
          </p:cNvPr>
          <p:cNvSpPr>
            <a:spLocks noGrp="1"/>
          </p:cNvSpPr>
          <p:nvPr>
            <p:ph type="dt" sz="half" idx="10"/>
          </p:nvPr>
        </p:nvSpPr>
        <p:spPr/>
        <p:txBody>
          <a:bodyPr/>
          <a:lstStyle/>
          <a:p>
            <a:fld id="{EDE5EC41-C9C4-4AFE-B788-1609EE03A868}" type="datetimeFigureOut">
              <a:rPr lang="en-US" smtClean="0"/>
              <a:t>3/5/24</a:t>
            </a:fld>
            <a:endParaRPr lang="en-US"/>
          </a:p>
        </p:txBody>
      </p:sp>
      <p:sp>
        <p:nvSpPr>
          <p:cNvPr id="5" name="Footer Placeholder 4">
            <a:extLst>
              <a:ext uri="{FF2B5EF4-FFF2-40B4-BE49-F238E27FC236}">
                <a16:creationId xmlns:a16="http://schemas.microsoft.com/office/drawing/2014/main" id="{7A05AFA2-32DF-A889-6B6C-F38F814CD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3D106-CDB5-DA9A-6BFC-0C3E988828AA}"/>
              </a:ext>
            </a:extLst>
          </p:cNvPr>
          <p:cNvSpPr>
            <a:spLocks noGrp="1"/>
          </p:cNvSpPr>
          <p:nvPr>
            <p:ph type="sldNum" sz="quarter" idx="12"/>
          </p:nvPr>
        </p:nvSpPr>
        <p:spPr/>
        <p:txBody>
          <a:bodyPr/>
          <a:lstStyle/>
          <a:p>
            <a:fld id="{8EB31741-6704-483D-BA62-C6735487D007}" type="slidenum">
              <a:rPr lang="en-US" smtClean="0"/>
              <a:t>‹#›</a:t>
            </a:fld>
            <a:endParaRPr lang="en-US"/>
          </a:p>
        </p:txBody>
      </p:sp>
    </p:spTree>
    <p:extLst>
      <p:ext uri="{BB962C8B-B14F-4D97-AF65-F5344CB8AC3E}">
        <p14:creationId xmlns:p14="http://schemas.microsoft.com/office/powerpoint/2010/main" val="9361983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eader and Bod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F568F9-9A9D-CD48-B0E6-E6C391FDBC12}"/>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8" y="2281907"/>
            <a:ext cx="4531661" cy="29992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8" y="2771971"/>
            <a:ext cx="4020673" cy="1652111"/>
          </a:xfrm>
          <a:prstGeom prst="rect">
            <a:avLst/>
          </a:prstGeom>
        </p:spPr>
        <p:txBody>
          <a:bodyPr>
            <a:no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lvl="0"/>
            <a:endParaRPr lang="en-US"/>
          </a:p>
        </p:txBody>
      </p:sp>
    </p:spTree>
    <p:extLst>
      <p:ext uri="{BB962C8B-B14F-4D97-AF65-F5344CB8AC3E}">
        <p14:creationId xmlns:p14="http://schemas.microsoft.com/office/powerpoint/2010/main" val="5070568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_White">
  <p:cSld name="Title Slide_White">
    <p:bg>
      <p:bgPr>
        <a:solidFill>
          <a:schemeClr val="lt1"/>
        </a:solidFill>
        <a:effectLst/>
      </p:bgPr>
    </p:bg>
    <p:spTree>
      <p:nvGrpSpPr>
        <p:cNvPr id="1" name="Shape 15"/>
        <p:cNvGrpSpPr/>
        <p:nvPr/>
      </p:nvGrpSpPr>
      <p:grpSpPr>
        <a:xfrm>
          <a:off x="0" y="0"/>
          <a:ext cx="0" cy="0"/>
          <a:chOff x="0" y="0"/>
          <a:chExt cx="0" cy="0"/>
        </a:xfrm>
      </p:grpSpPr>
      <p:sp>
        <p:nvSpPr>
          <p:cNvPr id="17" name="Google Shape;17;p37"/>
          <p:cNvSpPr txBox="1">
            <a:spLocks noGrp="1"/>
          </p:cNvSpPr>
          <p:nvPr>
            <p:ph type="body" idx="1"/>
          </p:nvPr>
        </p:nvSpPr>
        <p:spPr>
          <a:xfrm>
            <a:off x="1626815" y="2587950"/>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2400"/>
              <a:buFont typeface="Arial"/>
              <a:buNone/>
              <a:defRPr sz="24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body" idx="2"/>
          </p:nvPr>
        </p:nvSpPr>
        <p:spPr>
          <a:xfrm>
            <a:off x="1626815" y="3152001"/>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1800"/>
              <a:buFont typeface="Arial"/>
              <a:buNone/>
              <a:defRPr sz="18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576479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Large single photo">
  <p:cSld name="Large single photo">
    <p:spTree>
      <p:nvGrpSpPr>
        <p:cNvPr id="1" name="Shape 20"/>
        <p:cNvGrpSpPr/>
        <p:nvPr/>
      </p:nvGrpSpPr>
      <p:grpSpPr>
        <a:xfrm>
          <a:off x="0" y="0"/>
          <a:ext cx="0" cy="0"/>
          <a:chOff x="0" y="0"/>
          <a:chExt cx="0" cy="0"/>
        </a:xfrm>
      </p:grpSpPr>
      <p:sp>
        <p:nvSpPr>
          <p:cNvPr id="23" name="Google Shape;23;p38"/>
          <p:cNvSpPr>
            <a:spLocks noGrp="1"/>
          </p:cNvSpPr>
          <p:nvPr>
            <p:ph type="pic" idx="2"/>
          </p:nvPr>
        </p:nvSpPr>
        <p:spPr>
          <a:xfrm>
            <a:off x="1465728" y="880782"/>
            <a:ext cx="9260543" cy="5096435"/>
          </a:xfrm>
          <a:prstGeom prst="rect">
            <a:avLst/>
          </a:prstGeom>
          <a:noFill/>
          <a:ln>
            <a:noFill/>
          </a:ln>
        </p:spPr>
      </p:sp>
    </p:spTree>
    <p:extLst>
      <p:ext uri="{BB962C8B-B14F-4D97-AF65-F5344CB8AC3E}">
        <p14:creationId xmlns:p14="http://schemas.microsoft.com/office/powerpoint/2010/main" val="34750502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E54CCD44-211C-1042-7D19-AB41D74566A8}"/>
              </a:ext>
            </a:extLst>
          </p:cNvPr>
          <p:cNvSpPr>
            <a:spLocks noGrp="1"/>
          </p:cNvSpPr>
          <p:nvPr>
            <p:ph type="title" hasCustomPrompt="1"/>
          </p:nvPr>
        </p:nvSpPr>
        <p:spPr>
          <a:xfrm>
            <a:off x="838200" y="499237"/>
            <a:ext cx="10515600" cy="561467"/>
          </a:xfrm>
        </p:spPr>
        <p:txBody>
          <a:bodyPr/>
          <a:lstStyle>
            <a:lvl1pPr>
              <a:defRPr/>
            </a:lvl1pPr>
          </a:lstStyle>
          <a:p>
            <a:r>
              <a:rPr lang="en-US"/>
              <a:t>Click to Edit Slide Title</a:t>
            </a:r>
          </a:p>
        </p:txBody>
      </p:sp>
      <p:sp>
        <p:nvSpPr>
          <p:cNvPr id="4" name="Text Placeholder">
            <a:extLst>
              <a:ext uri="{FF2B5EF4-FFF2-40B4-BE49-F238E27FC236}">
                <a16:creationId xmlns:a16="http://schemas.microsoft.com/office/drawing/2014/main" id="{EED8CB35-0CFB-5C16-33E3-2869665BDA55}"/>
              </a:ext>
            </a:extLst>
          </p:cNvPr>
          <p:cNvSpPr>
            <a:spLocks noGrp="1"/>
          </p:cNvSpPr>
          <p:nvPr>
            <p:ph type="body" sz="quarter" idx="10"/>
          </p:nvPr>
        </p:nvSpPr>
        <p:spPr>
          <a:xfrm>
            <a:off x="838200" y="1242950"/>
            <a:ext cx="10515600" cy="4737100"/>
          </a:xfrm>
          <a:prstGeom prst="rect">
            <a:avLst/>
          </a:prstGeom>
        </p:spPr>
        <p:txBody>
          <a:bodyPr/>
          <a:lstStyle>
            <a:lvl1pPr>
              <a:lnSpc>
                <a:spcPts val="3000"/>
              </a:lnSpc>
              <a:spcAft>
                <a:spcPts val="1200"/>
              </a:spcAft>
              <a:defRPr lang="en-US" dirty="0"/>
            </a:lvl1pPr>
            <a:lvl2pPr>
              <a:lnSpc>
                <a:spcPts val="2600"/>
              </a:lnSpc>
              <a:spcAft>
                <a:spcPts val="1200"/>
              </a:spcAft>
              <a:defRPr lang="en-US" dirty="0"/>
            </a:lvl2pPr>
            <a:lvl3pPr>
              <a:lnSpc>
                <a:spcPts val="2200"/>
              </a:lnSpc>
              <a:spcBef>
                <a:spcPts val="800"/>
              </a:spcBef>
              <a:spcAft>
                <a:spcPts val="800"/>
              </a:spcAft>
              <a:defRPr lang="en-US" dirty="0"/>
            </a:lvl3pPr>
            <a:lvl4pPr>
              <a:lnSpc>
                <a:spcPts val="2000"/>
              </a:lnSpc>
              <a:spcBef>
                <a:spcPts val="800"/>
              </a:spcBef>
              <a:spcAft>
                <a:spcPts val="800"/>
              </a:spcAft>
              <a:defRPr lang="en-US" dirty="0"/>
            </a:lvl4pPr>
            <a:lvl5pPr>
              <a:lnSpc>
                <a:spcPts val="2000"/>
              </a:lnSpc>
              <a:spcBef>
                <a:spcPts val="800"/>
              </a:spcBef>
              <a:spcAft>
                <a:spcPts val="800"/>
              </a:spcAft>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891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Large single photo">
  <p:cSld name="Large single photo">
    <p:spTree>
      <p:nvGrpSpPr>
        <p:cNvPr id="1" name="Shape 20"/>
        <p:cNvGrpSpPr/>
        <p:nvPr/>
      </p:nvGrpSpPr>
      <p:grpSpPr>
        <a:xfrm>
          <a:off x="0" y="0"/>
          <a:ext cx="0" cy="0"/>
          <a:chOff x="0" y="0"/>
          <a:chExt cx="0" cy="0"/>
        </a:xfrm>
      </p:grpSpPr>
      <p:sp>
        <p:nvSpPr>
          <p:cNvPr id="23" name="Google Shape;23;p38"/>
          <p:cNvSpPr>
            <a:spLocks noGrp="1"/>
          </p:cNvSpPr>
          <p:nvPr>
            <p:ph type="pic" idx="2"/>
          </p:nvPr>
        </p:nvSpPr>
        <p:spPr>
          <a:xfrm>
            <a:off x="1465728" y="880782"/>
            <a:ext cx="9260543" cy="5096435"/>
          </a:xfrm>
          <a:prstGeom prst="rect">
            <a:avLst/>
          </a:prstGeom>
          <a:noFill/>
          <a:ln>
            <a:noFill/>
          </a:ln>
        </p:spPr>
      </p:sp>
    </p:spTree>
    <p:extLst>
      <p:ext uri="{BB962C8B-B14F-4D97-AF65-F5344CB8AC3E}">
        <p14:creationId xmlns:p14="http://schemas.microsoft.com/office/powerpoint/2010/main" val="4184173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E33C-5720-9357-546F-DF8077194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85BA1-3AA7-E356-4CBC-F7D3FED24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07E64F-69D5-4B17-FA9D-9024BEB420AF}"/>
              </a:ext>
            </a:extLst>
          </p:cNvPr>
          <p:cNvSpPr>
            <a:spLocks noGrp="1"/>
          </p:cNvSpPr>
          <p:nvPr>
            <p:ph type="dt" sz="half" idx="10"/>
          </p:nvPr>
        </p:nvSpPr>
        <p:spPr/>
        <p:txBody>
          <a:bodyPr/>
          <a:lstStyle/>
          <a:p>
            <a:fld id="{EDE5EC41-C9C4-4AFE-B788-1609EE03A868}" type="datetimeFigureOut">
              <a:rPr lang="en-US" smtClean="0"/>
              <a:t>3/5/24</a:t>
            </a:fld>
            <a:endParaRPr lang="en-US"/>
          </a:p>
        </p:txBody>
      </p:sp>
      <p:sp>
        <p:nvSpPr>
          <p:cNvPr id="5" name="Footer Placeholder 4">
            <a:extLst>
              <a:ext uri="{FF2B5EF4-FFF2-40B4-BE49-F238E27FC236}">
                <a16:creationId xmlns:a16="http://schemas.microsoft.com/office/drawing/2014/main" id="{7A05AFA2-32DF-A889-6B6C-F38F814CD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3D106-CDB5-DA9A-6BFC-0C3E988828AA}"/>
              </a:ext>
            </a:extLst>
          </p:cNvPr>
          <p:cNvSpPr>
            <a:spLocks noGrp="1"/>
          </p:cNvSpPr>
          <p:nvPr>
            <p:ph type="sldNum" sz="quarter" idx="12"/>
          </p:nvPr>
        </p:nvSpPr>
        <p:spPr/>
        <p:txBody>
          <a:bodyPr/>
          <a:lstStyle/>
          <a:p>
            <a:fld id="{8EB31741-6704-483D-BA62-C6735487D007}" type="slidenum">
              <a:rPr lang="en-US" smtClean="0"/>
              <a:t>‹#›</a:t>
            </a:fld>
            <a:endParaRPr lang="en-US"/>
          </a:p>
        </p:txBody>
      </p:sp>
    </p:spTree>
    <p:extLst>
      <p:ext uri="{BB962C8B-B14F-4D97-AF65-F5344CB8AC3E}">
        <p14:creationId xmlns:p14="http://schemas.microsoft.com/office/powerpoint/2010/main" val="373047580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8826-6572-4FA9-8187-2C9B277E33DC}"/>
              </a:ext>
            </a:extLst>
          </p:cNvPr>
          <p:cNvSpPr>
            <a:spLocks noGrp="1"/>
          </p:cNvSpPr>
          <p:nvPr>
            <p:ph type="title"/>
          </p:nvPr>
        </p:nvSpPr>
        <p:spPr>
          <a:xfrm>
            <a:off x="838200" y="313369"/>
            <a:ext cx="10515600" cy="672843"/>
          </a:xfrm>
        </p:spPr>
        <p:txBody>
          <a:bodyPr>
            <a:noAutofit/>
          </a:bodyPr>
          <a:lstStyle>
            <a:lvl1pPr>
              <a:defRPr sz="3200" b="1" cap="all" baseline="0">
                <a:solidFill>
                  <a:schemeClr val="tx2">
                    <a:lumMod val="75000"/>
                  </a:schemeClr>
                </a:solidFill>
                <a:latin typeface="Avenir Next LT Pro" panose="020B05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3899377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E33C-5720-9357-546F-DF8077194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85BA1-3AA7-E356-4CBC-F7D3FED24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07E64F-69D5-4B17-FA9D-9024BEB420AF}"/>
              </a:ext>
            </a:extLst>
          </p:cNvPr>
          <p:cNvSpPr>
            <a:spLocks noGrp="1"/>
          </p:cNvSpPr>
          <p:nvPr>
            <p:ph type="dt" sz="half" idx="10"/>
          </p:nvPr>
        </p:nvSpPr>
        <p:spPr/>
        <p:txBody>
          <a:bodyPr/>
          <a:lstStyle/>
          <a:p>
            <a:fld id="{EDE5EC41-C9C4-4AFE-B788-1609EE03A868}" type="datetimeFigureOut">
              <a:rPr lang="en-US" smtClean="0"/>
              <a:t>3/5/24</a:t>
            </a:fld>
            <a:endParaRPr lang="en-US"/>
          </a:p>
        </p:txBody>
      </p:sp>
      <p:sp>
        <p:nvSpPr>
          <p:cNvPr id="5" name="Footer Placeholder 4">
            <a:extLst>
              <a:ext uri="{FF2B5EF4-FFF2-40B4-BE49-F238E27FC236}">
                <a16:creationId xmlns:a16="http://schemas.microsoft.com/office/drawing/2014/main" id="{7A05AFA2-32DF-A889-6B6C-F38F814CD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3D106-CDB5-DA9A-6BFC-0C3E988828AA}"/>
              </a:ext>
            </a:extLst>
          </p:cNvPr>
          <p:cNvSpPr>
            <a:spLocks noGrp="1"/>
          </p:cNvSpPr>
          <p:nvPr>
            <p:ph type="sldNum" sz="quarter" idx="12"/>
          </p:nvPr>
        </p:nvSpPr>
        <p:spPr/>
        <p:txBody>
          <a:bodyPr/>
          <a:lstStyle/>
          <a:p>
            <a:fld id="{8EB31741-6704-483D-BA62-C6735487D007}" type="slidenum">
              <a:rPr lang="en-US" smtClean="0"/>
              <a:t>‹#›</a:t>
            </a:fld>
            <a:endParaRPr lang="en-US"/>
          </a:p>
        </p:txBody>
      </p:sp>
    </p:spTree>
    <p:extLst>
      <p:ext uri="{BB962C8B-B14F-4D97-AF65-F5344CB8AC3E}">
        <p14:creationId xmlns:p14="http://schemas.microsoft.com/office/powerpoint/2010/main" val="3200560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Header and Bod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F568F9-9A9D-CD48-B0E6-E6C391FDBC12}"/>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8" y="2281907"/>
            <a:ext cx="4531661" cy="29992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8" y="2771971"/>
            <a:ext cx="4020673" cy="1652111"/>
          </a:xfrm>
          <a:prstGeom prst="rect">
            <a:avLst/>
          </a:prstGeom>
        </p:spPr>
        <p:txBody>
          <a:bodyPr>
            <a:no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lvl="0"/>
            <a:endParaRPr lang="en-US"/>
          </a:p>
        </p:txBody>
      </p:sp>
    </p:spTree>
    <p:extLst>
      <p:ext uri="{BB962C8B-B14F-4D97-AF65-F5344CB8AC3E}">
        <p14:creationId xmlns:p14="http://schemas.microsoft.com/office/powerpoint/2010/main" val="20104761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_White">
  <p:cSld name="Title Slide_White">
    <p:bg>
      <p:bgPr>
        <a:solidFill>
          <a:schemeClr val="lt1"/>
        </a:solidFill>
        <a:effectLst/>
      </p:bgPr>
    </p:bg>
    <p:spTree>
      <p:nvGrpSpPr>
        <p:cNvPr id="1" name="Shape 15"/>
        <p:cNvGrpSpPr/>
        <p:nvPr/>
      </p:nvGrpSpPr>
      <p:grpSpPr>
        <a:xfrm>
          <a:off x="0" y="0"/>
          <a:ext cx="0" cy="0"/>
          <a:chOff x="0" y="0"/>
          <a:chExt cx="0" cy="0"/>
        </a:xfrm>
      </p:grpSpPr>
      <p:sp>
        <p:nvSpPr>
          <p:cNvPr id="17" name="Google Shape;17;p37"/>
          <p:cNvSpPr txBox="1">
            <a:spLocks noGrp="1"/>
          </p:cNvSpPr>
          <p:nvPr>
            <p:ph type="body" idx="1"/>
          </p:nvPr>
        </p:nvSpPr>
        <p:spPr>
          <a:xfrm>
            <a:off x="1626815" y="2587950"/>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2400"/>
              <a:buFont typeface="Arial"/>
              <a:buNone/>
              <a:defRPr sz="24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body" idx="2"/>
          </p:nvPr>
        </p:nvSpPr>
        <p:spPr>
          <a:xfrm>
            <a:off x="1626815" y="3152001"/>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1800"/>
              <a:buFont typeface="Arial"/>
              <a:buNone/>
              <a:defRPr sz="18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697284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Section Title Slide">
    <p:spTree>
      <p:nvGrpSpPr>
        <p:cNvPr id="1" name=""/>
        <p:cNvGrpSpPr/>
        <p:nvPr/>
      </p:nvGrpSpPr>
      <p:grpSpPr>
        <a:xfrm>
          <a:off x="0" y="0"/>
          <a:ext cx="0" cy="0"/>
          <a:chOff x="0" y="0"/>
          <a:chExt cx="0" cy="0"/>
        </a:xfrm>
      </p:grpSpPr>
      <p:sp>
        <p:nvSpPr>
          <p:cNvPr id="2" name="Section Title">
            <a:extLst>
              <a:ext uri="{FF2B5EF4-FFF2-40B4-BE49-F238E27FC236}">
                <a16:creationId xmlns:a16="http://schemas.microsoft.com/office/drawing/2014/main" id="{4FFDE156-176C-C1A4-A82D-3A262491FE06}"/>
              </a:ext>
            </a:extLst>
          </p:cNvPr>
          <p:cNvSpPr>
            <a:spLocks noGrp="1" noRot="1" noMove="1" noResize="1" noEditPoints="1" noAdjustHandles="1" noChangeArrowheads="1" noChangeShapeType="1"/>
          </p:cNvSpPr>
          <p:nvPr>
            <p:ph type="ctrTitle" hasCustomPrompt="1"/>
          </p:nvPr>
        </p:nvSpPr>
        <p:spPr>
          <a:xfrm>
            <a:off x="841248" y="1389380"/>
            <a:ext cx="9144000" cy="2387600"/>
          </a:xfrm>
          <a:prstGeom prst="rect">
            <a:avLst/>
          </a:prstGeom>
        </p:spPr>
        <p:txBody>
          <a:bodyPr anchor="b">
            <a:noAutofit/>
          </a:bodyPr>
          <a:lstStyle>
            <a:lvl1pPr algn="l">
              <a:defRPr sz="3200"/>
            </a:lvl1pPr>
          </a:lstStyle>
          <a:p>
            <a:r>
              <a:rPr lang="en-US"/>
              <a:t>Click to Edit Section Title</a:t>
            </a:r>
          </a:p>
        </p:txBody>
      </p:sp>
      <p:sp>
        <p:nvSpPr>
          <p:cNvPr id="3" name="Section Subtitle">
            <a:extLst>
              <a:ext uri="{FF2B5EF4-FFF2-40B4-BE49-F238E27FC236}">
                <a16:creationId xmlns:a16="http://schemas.microsoft.com/office/drawing/2014/main" id="{FB38CF8D-9848-B1BD-F405-AB989A05E84F}"/>
              </a:ext>
            </a:extLst>
          </p:cNvPr>
          <p:cNvSpPr>
            <a:spLocks noGrp="1" noRot="1" noMove="1" noResize="1" noEditPoints="1" noAdjustHandles="1" noChangeArrowheads="1" noChangeShapeType="1"/>
          </p:cNvSpPr>
          <p:nvPr>
            <p:ph type="subTitle" idx="1" hasCustomPrompt="1"/>
          </p:nvPr>
        </p:nvSpPr>
        <p:spPr>
          <a:xfrm>
            <a:off x="841248" y="3897629"/>
            <a:ext cx="9144000" cy="1820037"/>
          </a:xfrm>
          <a:prstGeom prst="rect">
            <a:avLst/>
          </a:prstGeo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an Optional Subtitle</a:t>
            </a:r>
          </a:p>
        </p:txBody>
      </p:sp>
    </p:spTree>
    <p:extLst>
      <p:ext uri="{BB962C8B-B14F-4D97-AF65-F5344CB8AC3E}">
        <p14:creationId xmlns:p14="http://schemas.microsoft.com/office/powerpoint/2010/main" val="2887971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Large single photo">
  <p:cSld name="Large single photo">
    <p:spTree>
      <p:nvGrpSpPr>
        <p:cNvPr id="1" name="Shape 20"/>
        <p:cNvGrpSpPr/>
        <p:nvPr/>
      </p:nvGrpSpPr>
      <p:grpSpPr>
        <a:xfrm>
          <a:off x="0" y="0"/>
          <a:ext cx="0" cy="0"/>
          <a:chOff x="0" y="0"/>
          <a:chExt cx="0" cy="0"/>
        </a:xfrm>
      </p:grpSpPr>
      <p:sp>
        <p:nvSpPr>
          <p:cNvPr id="23" name="Google Shape;23;p38"/>
          <p:cNvSpPr>
            <a:spLocks noGrp="1"/>
          </p:cNvSpPr>
          <p:nvPr>
            <p:ph type="pic" idx="2"/>
          </p:nvPr>
        </p:nvSpPr>
        <p:spPr>
          <a:xfrm>
            <a:off x="1465728" y="880782"/>
            <a:ext cx="9260543" cy="5096435"/>
          </a:xfrm>
          <a:prstGeom prst="rect">
            <a:avLst/>
          </a:prstGeom>
          <a:noFill/>
          <a:ln>
            <a:noFill/>
          </a:ln>
        </p:spPr>
      </p:sp>
    </p:spTree>
    <p:extLst>
      <p:ext uri="{BB962C8B-B14F-4D97-AF65-F5344CB8AC3E}">
        <p14:creationId xmlns:p14="http://schemas.microsoft.com/office/powerpoint/2010/main" val="23322298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BD8826-6572-4FA9-8187-2C9B277E33DC}"/>
              </a:ext>
            </a:extLst>
          </p:cNvPr>
          <p:cNvSpPr>
            <a:spLocks noGrp="1"/>
          </p:cNvSpPr>
          <p:nvPr>
            <p:ph type="title"/>
          </p:nvPr>
        </p:nvSpPr>
        <p:spPr>
          <a:xfrm>
            <a:off x="838200" y="313369"/>
            <a:ext cx="10515600" cy="672843"/>
          </a:xfrm>
        </p:spPr>
        <p:txBody>
          <a:bodyPr>
            <a:noAutofit/>
          </a:bodyPr>
          <a:lstStyle>
            <a:lvl1pPr>
              <a:defRPr sz="3200" b="1" cap="all" baseline="0">
                <a:solidFill>
                  <a:schemeClr val="tx2">
                    <a:lumMod val="75000"/>
                  </a:schemeClr>
                </a:solidFill>
                <a:latin typeface="Avenir Next LT Pro" panose="020B0504020202020204" pitchFamily="34" charset="0"/>
                <a:cs typeface="Arial" panose="020B0604020202020204" pitchFamily="34" charset="0"/>
              </a:defRPr>
            </a:lvl1pPr>
          </a:lstStyle>
          <a:p>
            <a:r>
              <a:rPr lang="en-US"/>
              <a:t>Click to edit Master title style</a:t>
            </a:r>
          </a:p>
        </p:txBody>
      </p:sp>
    </p:spTree>
    <p:extLst>
      <p:ext uri="{BB962C8B-B14F-4D97-AF65-F5344CB8AC3E}">
        <p14:creationId xmlns:p14="http://schemas.microsoft.com/office/powerpoint/2010/main" val="27875775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E33C-5720-9357-546F-DF80771943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185BA1-3AA7-E356-4CBC-F7D3FED2431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C07E64F-69D5-4B17-FA9D-9024BEB420AF}"/>
              </a:ext>
            </a:extLst>
          </p:cNvPr>
          <p:cNvSpPr>
            <a:spLocks noGrp="1"/>
          </p:cNvSpPr>
          <p:nvPr>
            <p:ph type="dt" sz="half" idx="10"/>
          </p:nvPr>
        </p:nvSpPr>
        <p:spPr/>
        <p:txBody>
          <a:bodyPr/>
          <a:lstStyle/>
          <a:p>
            <a:fld id="{EDE5EC41-C9C4-4AFE-B788-1609EE03A868}" type="datetimeFigureOut">
              <a:rPr lang="en-US" smtClean="0"/>
              <a:t>3/5/24</a:t>
            </a:fld>
            <a:endParaRPr lang="en-US"/>
          </a:p>
        </p:txBody>
      </p:sp>
      <p:sp>
        <p:nvSpPr>
          <p:cNvPr id="5" name="Footer Placeholder 4">
            <a:extLst>
              <a:ext uri="{FF2B5EF4-FFF2-40B4-BE49-F238E27FC236}">
                <a16:creationId xmlns:a16="http://schemas.microsoft.com/office/drawing/2014/main" id="{7A05AFA2-32DF-A889-6B6C-F38F814CD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23D106-CDB5-DA9A-6BFC-0C3E988828AA}"/>
              </a:ext>
            </a:extLst>
          </p:cNvPr>
          <p:cNvSpPr>
            <a:spLocks noGrp="1"/>
          </p:cNvSpPr>
          <p:nvPr>
            <p:ph type="sldNum" sz="quarter" idx="12"/>
          </p:nvPr>
        </p:nvSpPr>
        <p:spPr/>
        <p:txBody>
          <a:bodyPr/>
          <a:lstStyle/>
          <a:p>
            <a:fld id="{8EB31741-6704-483D-BA62-C6735487D007}" type="slidenum">
              <a:rPr lang="en-US" smtClean="0"/>
              <a:t>‹#›</a:t>
            </a:fld>
            <a:endParaRPr lang="en-US"/>
          </a:p>
        </p:txBody>
      </p:sp>
    </p:spTree>
    <p:extLst>
      <p:ext uri="{BB962C8B-B14F-4D97-AF65-F5344CB8AC3E}">
        <p14:creationId xmlns:p14="http://schemas.microsoft.com/office/powerpoint/2010/main" val="2281415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Header and Bod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F568F9-9A9D-CD48-B0E6-E6C391FDBC12}"/>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8" y="2281907"/>
            <a:ext cx="4531661" cy="29992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8" y="2771971"/>
            <a:ext cx="4020673" cy="1652111"/>
          </a:xfrm>
          <a:prstGeom prst="rect">
            <a:avLst/>
          </a:prstGeom>
        </p:spPr>
        <p:txBody>
          <a:bodyPr>
            <a:no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lvl="0"/>
            <a:endParaRPr lang="en-US"/>
          </a:p>
        </p:txBody>
      </p:sp>
    </p:spTree>
    <p:extLst>
      <p:ext uri="{BB962C8B-B14F-4D97-AF65-F5344CB8AC3E}">
        <p14:creationId xmlns:p14="http://schemas.microsoft.com/office/powerpoint/2010/main" val="8429408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Slide_White">
  <p:cSld name="Title Slide_White">
    <p:bg>
      <p:bgPr>
        <a:solidFill>
          <a:schemeClr val="lt1"/>
        </a:solidFill>
        <a:effectLst/>
      </p:bgPr>
    </p:bg>
    <p:spTree>
      <p:nvGrpSpPr>
        <p:cNvPr id="1" name="Shape 15"/>
        <p:cNvGrpSpPr/>
        <p:nvPr/>
      </p:nvGrpSpPr>
      <p:grpSpPr>
        <a:xfrm>
          <a:off x="0" y="0"/>
          <a:ext cx="0" cy="0"/>
          <a:chOff x="0" y="0"/>
          <a:chExt cx="0" cy="0"/>
        </a:xfrm>
      </p:grpSpPr>
      <p:sp>
        <p:nvSpPr>
          <p:cNvPr id="17" name="Google Shape;17;p37"/>
          <p:cNvSpPr txBox="1">
            <a:spLocks noGrp="1"/>
          </p:cNvSpPr>
          <p:nvPr>
            <p:ph type="body" idx="1"/>
          </p:nvPr>
        </p:nvSpPr>
        <p:spPr>
          <a:xfrm>
            <a:off x="1626815" y="2587950"/>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2400"/>
              <a:buFont typeface="Arial"/>
              <a:buNone/>
              <a:defRPr sz="24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body" idx="2"/>
          </p:nvPr>
        </p:nvSpPr>
        <p:spPr>
          <a:xfrm>
            <a:off x="1626815" y="3152001"/>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1800"/>
              <a:buFont typeface="Arial"/>
              <a:buNone/>
              <a:defRPr sz="18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592932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Header and Body_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4F568F9-9A9D-CD48-B0E6-E6C391FDBC12}"/>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8" y="2281907"/>
            <a:ext cx="4531661" cy="29992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8" y="2771971"/>
            <a:ext cx="4020673" cy="1652111"/>
          </a:xfrm>
          <a:prstGeom prst="rect">
            <a:avLst/>
          </a:prstGeom>
        </p:spPr>
        <p:txBody>
          <a:bodyPr>
            <a:no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lvl="0"/>
            <a:endParaRPr lang="en-US"/>
          </a:p>
        </p:txBody>
      </p:sp>
    </p:spTree>
    <p:extLst>
      <p:ext uri="{BB962C8B-B14F-4D97-AF65-F5344CB8AC3E}">
        <p14:creationId xmlns:p14="http://schemas.microsoft.com/office/powerpoint/2010/main" val="41335835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ection Subtitle">
            <a:extLst>
              <a:ext uri="{FF2B5EF4-FFF2-40B4-BE49-F238E27FC236}">
                <a16:creationId xmlns:a16="http://schemas.microsoft.com/office/drawing/2014/main" id="{7EF5374B-6720-4C46-E247-8CEAF193A304}"/>
              </a:ext>
            </a:extLst>
          </p:cNvPr>
          <p:cNvSpPr>
            <a:spLocks noGrp="1"/>
          </p:cNvSpPr>
          <p:nvPr>
            <p:ph type="subTitle" idx="1" hasCustomPrompt="1"/>
          </p:nvPr>
        </p:nvSpPr>
        <p:spPr>
          <a:xfrm>
            <a:off x="0" y="3156965"/>
            <a:ext cx="12192000" cy="1820037"/>
          </a:xfrm>
          <a:prstGeom prst="rect">
            <a:avLst/>
          </a:prstGeom>
        </p:spPr>
        <p:txBody>
          <a:bodyPr/>
          <a:lstStyle>
            <a:lvl1pPr marL="0" indent="0" algn="ctr">
              <a:lnSpc>
                <a:spcPct val="100000"/>
              </a:lnSpc>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a:t>
            </a:r>
            <a:br>
              <a:rPr lang="en-US"/>
            </a:br>
            <a:r>
              <a:rPr lang="en-US" err="1"/>
              <a:t>Presenter</a:t>
            </a:r>
            <a:r>
              <a:rPr lang="en-US"/>
              <a:t> Title</a:t>
            </a:r>
            <a:br>
              <a:rPr lang="en-US"/>
            </a:br>
            <a:r>
              <a:rPr lang="en-US"/>
              <a:t>Contact Information</a:t>
            </a:r>
          </a:p>
        </p:txBody>
      </p:sp>
    </p:spTree>
    <p:extLst>
      <p:ext uri="{BB962C8B-B14F-4D97-AF65-F5344CB8AC3E}">
        <p14:creationId xmlns:p14="http://schemas.microsoft.com/office/powerpoint/2010/main" val="1362822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CF5217-4F95-A68D-C323-A3AEDE2FC52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EF436FA-0E6B-56F1-86FF-9A9A26E0B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AD259E5-C057-FBF0-9BF7-95FEFA5A41B6}"/>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5" name="Footer Placeholder 4">
            <a:extLst>
              <a:ext uri="{FF2B5EF4-FFF2-40B4-BE49-F238E27FC236}">
                <a16:creationId xmlns:a16="http://schemas.microsoft.com/office/drawing/2014/main" id="{EFAA4151-13AB-72C6-53F1-8AC488270A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77E8A-068B-D3B5-C5B3-F6B193CB8390}"/>
              </a:ext>
            </a:extLst>
          </p:cNvPr>
          <p:cNvSpPr>
            <a:spLocks noGrp="1"/>
          </p:cNvSpPr>
          <p:nvPr>
            <p:ph type="sldNum" sz="quarter" idx="12"/>
          </p:nvPr>
        </p:nvSpPr>
        <p:spPr/>
        <p:txBody>
          <a:bodyPr/>
          <a:lstStyle/>
          <a:p>
            <a:fld id="{8259F68C-3517-A04D-AD96-CAAF3CBFBEFD}" type="slidenum">
              <a:rPr lang="en-US" smtClean="0"/>
              <a:t>‹#›</a:t>
            </a:fld>
            <a:endParaRPr lang="en-US"/>
          </a:p>
        </p:txBody>
      </p:sp>
    </p:spTree>
    <p:extLst>
      <p:ext uri="{BB962C8B-B14F-4D97-AF65-F5344CB8AC3E}">
        <p14:creationId xmlns:p14="http://schemas.microsoft.com/office/powerpoint/2010/main" val="19228016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CC4B9-DD36-E4E0-B9B9-FFF952F5BF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F050F5-618E-433D-46FB-6FB3D37F919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95B863-AF63-AD4A-B761-09117B1ADFA9}"/>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5" name="Footer Placeholder 4">
            <a:extLst>
              <a:ext uri="{FF2B5EF4-FFF2-40B4-BE49-F238E27FC236}">
                <a16:creationId xmlns:a16="http://schemas.microsoft.com/office/drawing/2014/main" id="{F76B152D-B877-011A-5A81-BDED7F8362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B81CB2-B593-2973-E8AE-977283E7B2B5}"/>
              </a:ext>
            </a:extLst>
          </p:cNvPr>
          <p:cNvSpPr>
            <a:spLocks noGrp="1"/>
          </p:cNvSpPr>
          <p:nvPr>
            <p:ph type="sldNum" sz="quarter" idx="12"/>
          </p:nvPr>
        </p:nvSpPr>
        <p:spPr/>
        <p:txBody>
          <a:bodyPr/>
          <a:lstStyle/>
          <a:p>
            <a:fld id="{8259F68C-3517-A04D-AD96-CAAF3CBFBEFD}" type="slidenum">
              <a:rPr lang="en-US" smtClean="0"/>
              <a:t>‹#›</a:t>
            </a:fld>
            <a:endParaRPr lang="en-US"/>
          </a:p>
        </p:txBody>
      </p:sp>
    </p:spTree>
    <p:extLst>
      <p:ext uri="{BB962C8B-B14F-4D97-AF65-F5344CB8AC3E}">
        <p14:creationId xmlns:p14="http://schemas.microsoft.com/office/powerpoint/2010/main" val="38541057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B425-579C-D4B2-793A-679AFB6DAE2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CE8A404-DAC2-D7E6-A5B6-0E7FBBF898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FBFCAA5-ED1C-C49D-BA85-EF604C10B3AC}"/>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5" name="Footer Placeholder 4">
            <a:extLst>
              <a:ext uri="{FF2B5EF4-FFF2-40B4-BE49-F238E27FC236}">
                <a16:creationId xmlns:a16="http://schemas.microsoft.com/office/drawing/2014/main" id="{2D0C69EC-EACA-38DB-349E-32C551C4F4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D3255A-AAC0-815D-80CB-395196E1FAD6}"/>
              </a:ext>
            </a:extLst>
          </p:cNvPr>
          <p:cNvSpPr>
            <a:spLocks noGrp="1"/>
          </p:cNvSpPr>
          <p:nvPr>
            <p:ph type="sldNum" sz="quarter" idx="12"/>
          </p:nvPr>
        </p:nvSpPr>
        <p:spPr/>
        <p:txBody>
          <a:bodyPr/>
          <a:lstStyle/>
          <a:p>
            <a:fld id="{8259F68C-3517-A04D-AD96-CAAF3CBFBEFD}" type="slidenum">
              <a:rPr lang="en-US" smtClean="0"/>
              <a:t>‹#›</a:t>
            </a:fld>
            <a:endParaRPr lang="en-US"/>
          </a:p>
        </p:txBody>
      </p:sp>
    </p:spTree>
    <p:extLst>
      <p:ext uri="{BB962C8B-B14F-4D97-AF65-F5344CB8AC3E}">
        <p14:creationId xmlns:p14="http://schemas.microsoft.com/office/powerpoint/2010/main" val="163943488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0F052-795C-8FBB-2CF0-F9A55BC82F7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9C61F08-EC22-5AF1-07A4-256882C791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08A317-EAA0-20BB-33E7-8A88920742C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EB247B3-7AF1-52FD-9C54-E82091EF66EF}"/>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6" name="Footer Placeholder 5">
            <a:extLst>
              <a:ext uri="{FF2B5EF4-FFF2-40B4-BE49-F238E27FC236}">
                <a16:creationId xmlns:a16="http://schemas.microsoft.com/office/drawing/2014/main" id="{8338F927-9E02-2780-081E-C2C0D426CA5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CCD724B-5A31-14F5-8B98-5C0CC070CB6B}"/>
              </a:ext>
            </a:extLst>
          </p:cNvPr>
          <p:cNvSpPr>
            <a:spLocks noGrp="1"/>
          </p:cNvSpPr>
          <p:nvPr>
            <p:ph type="sldNum" sz="quarter" idx="12"/>
          </p:nvPr>
        </p:nvSpPr>
        <p:spPr/>
        <p:txBody>
          <a:bodyPr/>
          <a:lstStyle/>
          <a:p>
            <a:fld id="{8259F68C-3517-A04D-AD96-CAAF3CBFBEFD}" type="slidenum">
              <a:rPr lang="en-US" smtClean="0"/>
              <a:t>‹#›</a:t>
            </a:fld>
            <a:endParaRPr lang="en-US"/>
          </a:p>
        </p:txBody>
      </p:sp>
    </p:spTree>
    <p:extLst>
      <p:ext uri="{BB962C8B-B14F-4D97-AF65-F5344CB8AC3E}">
        <p14:creationId xmlns:p14="http://schemas.microsoft.com/office/powerpoint/2010/main" val="43296802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065E29-553D-5E99-3418-2C7FF550E6C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A8DA073-19AF-C5C7-0EC3-E82D2A8287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A285530-17A7-472F-134E-A97B17A83D9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0BE986-C3A0-49DC-DE4E-1F082C5605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AF1F694-88BB-9DA7-4770-1B7E2DFA25F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DC08A5-CE10-025E-7803-5D25B795E81E}"/>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8" name="Footer Placeholder 7">
            <a:extLst>
              <a:ext uri="{FF2B5EF4-FFF2-40B4-BE49-F238E27FC236}">
                <a16:creationId xmlns:a16="http://schemas.microsoft.com/office/drawing/2014/main" id="{354097A0-DECE-8097-237C-97A0DCA1E04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689249-F55F-267D-1675-D30C1997FF73}"/>
              </a:ext>
            </a:extLst>
          </p:cNvPr>
          <p:cNvSpPr>
            <a:spLocks noGrp="1"/>
          </p:cNvSpPr>
          <p:nvPr>
            <p:ph type="sldNum" sz="quarter" idx="12"/>
          </p:nvPr>
        </p:nvSpPr>
        <p:spPr/>
        <p:txBody>
          <a:bodyPr/>
          <a:lstStyle/>
          <a:p>
            <a:fld id="{8259F68C-3517-A04D-AD96-CAAF3CBFBEFD}" type="slidenum">
              <a:rPr lang="en-US" smtClean="0"/>
              <a:t>‹#›</a:t>
            </a:fld>
            <a:endParaRPr lang="en-US"/>
          </a:p>
        </p:txBody>
      </p:sp>
    </p:spTree>
    <p:extLst>
      <p:ext uri="{BB962C8B-B14F-4D97-AF65-F5344CB8AC3E}">
        <p14:creationId xmlns:p14="http://schemas.microsoft.com/office/powerpoint/2010/main" val="3607022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7A4FD-DCDD-E9BF-FF56-8E4B964E805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650BAB-A1AE-84F9-FB5F-C29DFCEE1AE2}"/>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4" name="Footer Placeholder 3">
            <a:extLst>
              <a:ext uri="{FF2B5EF4-FFF2-40B4-BE49-F238E27FC236}">
                <a16:creationId xmlns:a16="http://schemas.microsoft.com/office/drawing/2014/main" id="{D2190711-9B82-6707-63CC-5D16DFF82D7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8DBC6F-47FF-C706-20F5-00A3884D4B29}"/>
              </a:ext>
            </a:extLst>
          </p:cNvPr>
          <p:cNvSpPr>
            <a:spLocks noGrp="1"/>
          </p:cNvSpPr>
          <p:nvPr>
            <p:ph type="sldNum" sz="quarter" idx="12"/>
          </p:nvPr>
        </p:nvSpPr>
        <p:spPr/>
        <p:txBody>
          <a:bodyPr/>
          <a:lstStyle/>
          <a:p>
            <a:fld id="{8259F68C-3517-A04D-AD96-CAAF3CBFBEFD}" type="slidenum">
              <a:rPr lang="en-US" smtClean="0"/>
              <a:t>‹#›</a:t>
            </a:fld>
            <a:endParaRPr lang="en-US"/>
          </a:p>
        </p:txBody>
      </p:sp>
      <p:pic>
        <p:nvPicPr>
          <p:cNvPr id="6" name="Graphic 5">
            <a:extLst>
              <a:ext uri="{FF2B5EF4-FFF2-40B4-BE49-F238E27FC236}">
                <a16:creationId xmlns:a16="http://schemas.microsoft.com/office/drawing/2014/main" id="{1A8C04C2-5CED-7E75-C0AA-A1334E7AE27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39779130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1E9153F-8E85-016E-5A57-3CE8F36274B9}"/>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3" name="Footer Placeholder 2">
            <a:extLst>
              <a:ext uri="{FF2B5EF4-FFF2-40B4-BE49-F238E27FC236}">
                <a16:creationId xmlns:a16="http://schemas.microsoft.com/office/drawing/2014/main" id="{EE44DC8D-9AB3-F4F1-A512-F012230E93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3B87A3-BBC3-2E0C-BD76-80C3CCB155CD}"/>
              </a:ext>
            </a:extLst>
          </p:cNvPr>
          <p:cNvSpPr>
            <a:spLocks noGrp="1"/>
          </p:cNvSpPr>
          <p:nvPr>
            <p:ph type="sldNum" sz="quarter" idx="12"/>
          </p:nvPr>
        </p:nvSpPr>
        <p:spPr/>
        <p:txBody>
          <a:bodyPr/>
          <a:lstStyle/>
          <a:p>
            <a:fld id="{8259F68C-3517-A04D-AD96-CAAF3CBFBEFD}" type="slidenum">
              <a:rPr lang="en-US" smtClean="0"/>
              <a:t>‹#›</a:t>
            </a:fld>
            <a:endParaRPr lang="en-US"/>
          </a:p>
        </p:txBody>
      </p:sp>
      <p:pic>
        <p:nvPicPr>
          <p:cNvPr id="5" name="Graphic 4">
            <a:extLst>
              <a:ext uri="{FF2B5EF4-FFF2-40B4-BE49-F238E27FC236}">
                <a16:creationId xmlns:a16="http://schemas.microsoft.com/office/drawing/2014/main" id="{3786D55D-10AE-BAC9-472A-2A76FCC14E0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6778989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DA6B4-582E-1F9D-2F5D-8994E46784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9B19073-C7D6-B4B1-F0A7-E2B6919C5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5BD0D8-535F-8756-5123-9615991431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0357351-21C5-FD80-46CB-25E8BC86B19F}"/>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6" name="Footer Placeholder 5">
            <a:extLst>
              <a:ext uri="{FF2B5EF4-FFF2-40B4-BE49-F238E27FC236}">
                <a16:creationId xmlns:a16="http://schemas.microsoft.com/office/drawing/2014/main" id="{34708DE7-1423-D5F5-5705-A88E831C37A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136EE6E-011F-FE37-3A72-5CBA1AB423FE}"/>
              </a:ext>
            </a:extLst>
          </p:cNvPr>
          <p:cNvSpPr>
            <a:spLocks noGrp="1"/>
          </p:cNvSpPr>
          <p:nvPr>
            <p:ph type="sldNum" sz="quarter" idx="12"/>
          </p:nvPr>
        </p:nvSpPr>
        <p:spPr/>
        <p:txBody>
          <a:bodyPr/>
          <a:lstStyle/>
          <a:p>
            <a:fld id="{8259F68C-3517-A04D-AD96-CAAF3CBFBEFD}" type="slidenum">
              <a:rPr lang="en-US" smtClean="0"/>
              <a:t>‹#›</a:t>
            </a:fld>
            <a:endParaRPr lang="en-US"/>
          </a:p>
        </p:txBody>
      </p:sp>
      <p:pic>
        <p:nvPicPr>
          <p:cNvPr id="8" name="Graphic 7">
            <a:extLst>
              <a:ext uri="{FF2B5EF4-FFF2-40B4-BE49-F238E27FC236}">
                <a16:creationId xmlns:a16="http://schemas.microsoft.com/office/drawing/2014/main" id="{04E64290-B153-73CD-57B5-A93EDBB53B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397626893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4B3CED-D268-AEB7-9883-5EAF5B59143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1EE835A-D920-762F-48FA-5395C42D65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F8717FF-4B46-36BB-9272-3DD56193A6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26C60C-5D93-D4FC-CB05-CF9E3E406694}"/>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6" name="Footer Placeholder 5">
            <a:extLst>
              <a:ext uri="{FF2B5EF4-FFF2-40B4-BE49-F238E27FC236}">
                <a16:creationId xmlns:a16="http://schemas.microsoft.com/office/drawing/2014/main" id="{BE282958-6937-4DFE-ABBA-28C32DA990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6717CC-671E-30D3-8286-203C4ADB9D39}"/>
              </a:ext>
            </a:extLst>
          </p:cNvPr>
          <p:cNvSpPr>
            <a:spLocks noGrp="1"/>
          </p:cNvSpPr>
          <p:nvPr>
            <p:ph type="sldNum" sz="quarter" idx="12"/>
          </p:nvPr>
        </p:nvSpPr>
        <p:spPr/>
        <p:txBody>
          <a:bodyPr/>
          <a:lstStyle/>
          <a:p>
            <a:fld id="{8259F68C-3517-A04D-AD96-CAAF3CBFBEFD}" type="slidenum">
              <a:rPr lang="en-US" smtClean="0"/>
              <a:t>‹#›</a:t>
            </a:fld>
            <a:endParaRPr lang="en-US"/>
          </a:p>
        </p:txBody>
      </p:sp>
      <p:pic>
        <p:nvPicPr>
          <p:cNvPr id="8" name="Graphic 7">
            <a:extLst>
              <a:ext uri="{FF2B5EF4-FFF2-40B4-BE49-F238E27FC236}">
                <a16:creationId xmlns:a16="http://schemas.microsoft.com/office/drawing/2014/main" id="{02BBE833-5649-3CBC-5014-FB55B85A28C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3207079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_White">
  <p:cSld name="Title Slide_White">
    <p:bg>
      <p:bgPr>
        <a:solidFill>
          <a:schemeClr val="lt1"/>
        </a:solidFill>
        <a:effectLst/>
      </p:bgPr>
    </p:bg>
    <p:spTree>
      <p:nvGrpSpPr>
        <p:cNvPr id="1" name="Shape 15"/>
        <p:cNvGrpSpPr/>
        <p:nvPr/>
      </p:nvGrpSpPr>
      <p:grpSpPr>
        <a:xfrm>
          <a:off x="0" y="0"/>
          <a:ext cx="0" cy="0"/>
          <a:chOff x="0" y="0"/>
          <a:chExt cx="0" cy="0"/>
        </a:xfrm>
      </p:grpSpPr>
      <p:sp>
        <p:nvSpPr>
          <p:cNvPr id="17" name="Google Shape;17;p37"/>
          <p:cNvSpPr txBox="1">
            <a:spLocks noGrp="1"/>
          </p:cNvSpPr>
          <p:nvPr>
            <p:ph type="body" idx="1"/>
          </p:nvPr>
        </p:nvSpPr>
        <p:spPr>
          <a:xfrm>
            <a:off x="1626815" y="2587950"/>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2400"/>
              <a:buFont typeface="Arial"/>
              <a:buNone/>
              <a:defRPr sz="24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7"/>
          <p:cNvSpPr txBox="1">
            <a:spLocks noGrp="1"/>
          </p:cNvSpPr>
          <p:nvPr>
            <p:ph type="body" idx="2"/>
          </p:nvPr>
        </p:nvSpPr>
        <p:spPr>
          <a:xfrm>
            <a:off x="1626815" y="3152001"/>
            <a:ext cx="8256587" cy="461665"/>
          </a:xfrm>
          <a:prstGeom prst="rect">
            <a:avLst/>
          </a:prstGeom>
          <a:noFill/>
          <a:ln>
            <a:noFill/>
          </a:ln>
        </p:spPr>
        <p:txBody>
          <a:bodyPr spcFirstLastPara="1" wrap="square" lIns="91425" tIns="45700" rIns="91425" bIns="45700" anchor="t" anchorCtr="0">
            <a:normAutofit/>
          </a:bodyPr>
          <a:lstStyle>
            <a:lvl1pPr marL="457200" marR="0" lvl="0" indent="-228600" algn="l">
              <a:lnSpc>
                <a:spcPct val="90000"/>
              </a:lnSpc>
              <a:spcBef>
                <a:spcPts val="1000"/>
              </a:spcBef>
              <a:spcAft>
                <a:spcPts val="0"/>
              </a:spcAft>
              <a:buClr>
                <a:srgbClr val="172E4C"/>
              </a:buClr>
              <a:buSzPts val="1800"/>
              <a:buFont typeface="Arial"/>
              <a:buNone/>
              <a:defRPr sz="1800" b="0" i="0">
                <a:solidFill>
                  <a:srgbClr val="172E4C"/>
                </a:solidFill>
                <a:latin typeface="Avenir"/>
                <a:ea typeface="Avenir"/>
                <a:cs typeface="Avenir"/>
                <a:sym typeface="Aveni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228600" algn="l">
              <a:lnSpc>
                <a:spcPct val="90000"/>
              </a:lnSpc>
              <a:spcBef>
                <a:spcPts val="500"/>
              </a:spcBef>
              <a:spcAft>
                <a:spcPts val="0"/>
              </a:spcAft>
              <a:buClr>
                <a:schemeClr val="dk1"/>
              </a:buClr>
              <a:buSzPts val="1800"/>
              <a:buNone/>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07607268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34C00-05CA-1FD2-80DD-6A072E8C7DB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4A840B9-AD9F-2514-32CA-B71E9E57A9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DBBCBF-3B16-42C6-C78E-49B7D3A1C51F}"/>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5" name="Footer Placeholder 4">
            <a:extLst>
              <a:ext uri="{FF2B5EF4-FFF2-40B4-BE49-F238E27FC236}">
                <a16:creationId xmlns:a16="http://schemas.microsoft.com/office/drawing/2014/main" id="{0CEB8CA5-EFB0-12CC-926F-2CE581A8B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D290A7-B878-911A-8785-1FB13F47748C}"/>
              </a:ext>
            </a:extLst>
          </p:cNvPr>
          <p:cNvSpPr>
            <a:spLocks noGrp="1"/>
          </p:cNvSpPr>
          <p:nvPr>
            <p:ph type="sldNum" sz="quarter" idx="12"/>
          </p:nvPr>
        </p:nvSpPr>
        <p:spPr/>
        <p:txBody>
          <a:bodyPr/>
          <a:lstStyle/>
          <a:p>
            <a:fld id="{8259F68C-3517-A04D-AD96-CAAF3CBFBEFD}" type="slidenum">
              <a:rPr lang="en-US" smtClean="0"/>
              <a:t>‹#›</a:t>
            </a:fld>
            <a:endParaRPr lang="en-US"/>
          </a:p>
        </p:txBody>
      </p:sp>
      <p:pic>
        <p:nvPicPr>
          <p:cNvPr id="7" name="Graphic 6">
            <a:extLst>
              <a:ext uri="{FF2B5EF4-FFF2-40B4-BE49-F238E27FC236}">
                <a16:creationId xmlns:a16="http://schemas.microsoft.com/office/drawing/2014/main" id="{CC500B73-1FBB-6676-F0F0-011BFE85E9A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50964898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906C75-85E8-893C-53A5-E8B86D78DC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C7FDF78-9327-B09A-3A02-3BC98D0C13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4D11AD-D247-1B27-735A-A9568F3460BC}"/>
              </a:ext>
            </a:extLst>
          </p:cNvPr>
          <p:cNvSpPr>
            <a:spLocks noGrp="1"/>
          </p:cNvSpPr>
          <p:nvPr>
            <p:ph type="dt" sz="half" idx="10"/>
          </p:nvPr>
        </p:nvSpPr>
        <p:spPr/>
        <p:txBody>
          <a:bodyPr/>
          <a:lstStyle/>
          <a:p>
            <a:fld id="{C23A12F1-3394-CF4A-928B-7181C3534BC7}" type="datetimeFigureOut">
              <a:rPr lang="en-US" smtClean="0"/>
              <a:t>3/5/24</a:t>
            </a:fld>
            <a:endParaRPr lang="en-US"/>
          </a:p>
        </p:txBody>
      </p:sp>
      <p:sp>
        <p:nvSpPr>
          <p:cNvPr id="5" name="Footer Placeholder 4">
            <a:extLst>
              <a:ext uri="{FF2B5EF4-FFF2-40B4-BE49-F238E27FC236}">
                <a16:creationId xmlns:a16="http://schemas.microsoft.com/office/drawing/2014/main" id="{F1AA0936-9281-17E1-4108-22E29F0340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08DC67-03CF-02B0-1026-E4FA36A7B2F9}"/>
              </a:ext>
            </a:extLst>
          </p:cNvPr>
          <p:cNvSpPr>
            <a:spLocks noGrp="1"/>
          </p:cNvSpPr>
          <p:nvPr>
            <p:ph type="sldNum" sz="quarter" idx="12"/>
          </p:nvPr>
        </p:nvSpPr>
        <p:spPr/>
        <p:txBody>
          <a:bodyPr/>
          <a:lstStyle/>
          <a:p>
            <a:fld id="{8259F68C-3517-A04D-AD96-CAAF3CBFBEFD}" type="slidenum">
              <a:rPr lang="en-US" smtClean="0"/>
              <a:t>‹#›</a:t>
            </a:fld>
            <a:endParaRPr lang="en-US"/>
          </a:p>
        </p:txBody>
      </p:sp>
      <p:pic>
        <p:nvPicPr>
          <p:cNvPr id="7" name="Graphic 6">
            <a:extLst>
              <a:ext uri="{FF2B5EF4-FFF2-40B4-BE49-F238E27FC236}">
                <a16:creationId xmlns:a16="http://schemas.microsoft.com/office/drawing/2014/main" id="{30D7FCDD-8581-C2E3-BB63-029BE7772FF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126524987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Header and Body_1">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11" name="Text Placeholder 10">
            <a:extLst>
              <a:ext uri="{FF2B5EF4-FFF2-40B4-BE49-F238E27FC236}">
                <a16:creationId xmlns:a16="http://schemas.microsoft.com/office/drawing/2014/main" id="{85CDEAD9-086C-0043-B6BB-8ED07F594EAC}"/>
              </a:ext>
            </a:extLst>
          </p:cNvPr>
          <p:cNvSpPr>
            <a:spLocks noGrp="1"/>
          </p:cNvSpPr>
          <p:nvPr>
            <p:ph type="body" sz="quarter" idx="10" hasCustomPrompt="1"/>
          </p:nvPr>
        </p:nvSpPr>
        <p:spPr>
          <a:xfrm>
            <a:off x="1371598" y="2281907"/>
            <a:ext cx="4531661" cy="299928"/>
          </a:xfrm>
          <a:prstGeom prst="rect">
            <a:avLst/>
          </a:prstGeom>
        </p:spPr>
        <p:txBody>
          <a:bodyP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b="1" i="0">
                <a:solidFill>
                  <a:srgbClr val="172E4C"/>
                </a:solidFill>
                <a:latin typeface="Avenir Next LT Pro" panose="020B0504020202020204" pitchFamily="34" charset="77"/>
              </a:defRPr>
            </a:lvl1pPr>
          </a:lstStyle>
          <a:p>
            <a:pPr lvl="0"/>
            <a:r>
              <a:rPr lang="en-US" b="1" i="0">
                <a:latin typeface="Avenir Next LT Pro" panose="020B0504020202020204" pitchFamily="34" charset="77"/>
              </a:rPr>
              <a:t>Header is Avenir Next Pro LT Bold 14pt</a:t>
            </a:r>
            <a:endParaRPr lang="en-US"/>
          </a:p>
        </p:txBody>
      </p:sp>
      <p:sp>
        <p:nvSpPr>
          <p:cNvPr id="12" name="Text Placeholder 10">
            <a:extLst>
              <a:ext uri="{FF2B5EF4-FFF2-40B4-BE49-F238E27FC236}">
                <a16:creationId xmlns:a16="http://schemas.microsoft.com/office/drawing/2014/main" id="{C51EF94C-ABB1-9845-B2B6-78A4A6166714}"/>
              </a:ext>
            </a:extLst>
          </p:cNvPr>
          <p:cNvSpPr>
            <a:spLocks noGrp="1"/>
          </p:cNvSpPr>
          <p:nvPr>
            <p:ph type="body" sz="quarter" idx="11" hasCustomPrompt="1"/>
          </p:nvPr>
        </p:nvSpPr>
        <p:spPr>
          <a:xfrm>
            <a:off x="1371598" y="2771971"/>
            <a:ext cx="4020673" cy="1652111"/>
          </a:xfrm>
          <a:prstGeom prst="rect">
            <a:avLst/>
          </a:prstGeom>
        </p:spPr>
        <p:txBody>
          <a:bodyPr>
            <a:noAutofit/>
          </a:bodyPr>
          <a:lstStyle>
            <a:lvl1pPr marL="0" marR="0" indent="0" algn="l" defTabSz="914400" rtl="0" eaLnBrk="1" fontAlgn="auto" latinLnBrk="0" hangingPunct="1">
              <a:lnSpc>
                <a:spcPct val="100000"/>
              </a:lnSpc>
              <a:spcBef>
                <a:spcPts val="1600"/>
              </a:spcBef>
              <a:spcAft>
                <a:spcPts val="0"/>
              </a:spcAft>
              <a:buClrTx/>
              <a:buSzTx/>
              <a:buFont typeface="Arial" panose="020B0604020202020204" pitchFamily="34" charset="0"/>
              <a:buNone/>
              <a:tabLst/>
              <a:defRPr sz="1400" b="0" i="0">
                <a:solidFill>
                  <a:srgbClr val="172E4C"/>
                </a:solidFill>
                <a:latin typeface="Avenir Next LT Pro" panose="020B0504020202020204" pitchFamily="34" charset="77"/>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b="0" i="0">
                <a:latin typeface="Avenir Next LT Pro" panose="020B0504020202020204" pitchFamily="34" charset="77"/>
              </a:rPr>
              <a:t>Body is Avenir Next Pro LT Regular 14 pt.  Body is Avenir Next Pro LT Regular 14 pt. </a:t>
            </a:r>
            <a:endParaRPr lang="en-US"/>
          </a:p>
          <a:p>
            <a:pPr lvl="0"/>
            <a:endParaRPr lang="en-US"/>
          </a:p>
        </p:txBody>
      </p:sp>
    </p:spTree>
    <p:extLst>
      <p:ext uri="{BB962C8B-B14F-4D97-AF65-F5344CB8AC3E}">
        <p14:creationId xmlns:p14="http://schemas.microsoft.com/office/powerpoint/2010/main" val="326517400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Large single photo">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906FA77-095D-8347-BDED-36D9BCC2F27F}"/>
              </a:ext>
            </a:extLst>
          </p:cNvPr>
          <p:cNvSpPr/>
          <p:nvPr userDrawn="1"/>
        </p:nvSpPr>
        <p:spPr>
          <a:xfrm>
            <a:off x="0" y="-73572"/>
            <a:ext cx="12192000" cy="69315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CFB24F10-222C-024C-8A92-42761181681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137913" y="6299058"/>
            <a:ext cx="1650654" cy="269685"/>
          </a:xfrm>
          <a:prstGeom prst="rect">
            <a:avLst/>
          </a:prstGeom>
        </p:spPr>
      </p:pic>
      <p:sp>
        <p:nvSpPr>
          <p:cNvPr id="3" name="Picture Placeholder 2">
            <a:extLst>
              <a:ext uri="{FF2B5EF4-FFF2-40B4-BE49-F238E27FC236}">
                <a16:creationId xmlns:a16="http://schemas.microsoft.com/office/drawing/2014/main" id="{4961D5F7-9973-0E4A-9562-4577EDB8AEB0}"/>
              </a:ext>
            </a:extLst>
          </p:cNvPr>
          <p:cNvSpPr>
            <a:spLocks noGrp="1"/>
          </p:cNvSpPr>
          <p:nvPr>
            <p:ph type="pic" sz="quarter" idx="12" hasCustomPrompt="1"/>
          </p:nvPr>
        </p:nvSpPr>
        <p:spPr>
          <a:xfrm>
            <a:off x="1465728" y="880782"/>
            <a:ext cx="9260543" cy="5096435"/>
          </a:xfrm>
          <a:prstGeom prst="rect">
            <a:avLst/>
          </a:prstGeom>
        </p:spPr>
        <p:txBody>
          <a:bodyPr/>
          <a:lstStyle>
            <a:lvl1pPr marL="0" indent="0">
              <a:buNone/>
              <a:defRPr sz="1200" b="0" i="0">
                <a:solidFill>
                  <a:srgbClr val="172E4C"/>
                </a:solidFill>
                <a:latin typeface="Avenir Next LT Pro" panose="020B0504020202020204" pitchFamily="34" charset="77"/>
              </a:defRPr>
            </a:lvl1pPr>
          </a:lstStyle>
          <a:p>
            <a:r>
              <a:rPr lang="en-US"/>
              <a:t>Photo</a:t>
            </a:r>
          </a:p>
        </p:txBody>
      </p:sp>
    </p:spTree>
    <p:extLst>
      <p:ext uri="{BB962C8B-B14F-4D97-AF65-F5344CB8AC3E}">
        <p14:creationId xmlns:p14="http://schemas.microsoft.com/office/powerpoint/2010/main" val="1059236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arge single photo">
  <p:cSld name="Large single photo">
    <p:spTree>
      <p:nvGrpSpPr>
        <p:cNvPr id="1" name="Shape 20"/>
        <p:cNvGrpSpPr/>
        <p:nvPr/>
      </p:nvGrpSpPr>
      <p:grpSpPr>
        <a:xfrm>
          <a:off x="0" y="0"/>
          <a:ext cx="0" cy="0"/>
          <a:chOff x="0" y="0"/>
          <a:chExt cx="0" cy="0"/>
        </a:xfrm>
      </p:grpSpPr>
      <p:sp>
        <p:nvSpPr>
          <p:cNvPr id="23" name="Google Shape;23;p38"/>
          <p:cNvSpPr>
            <a:spLocks noGrp="1"/>
          </p:cNvSpPr>
          <p:nvPr>
            <p:ph type="pic" idx="2"/>
          </p:nvPr>
        </p:nvSpPr>
        <p:spPr>
          <a:xfrm>
            <a:off x="1465728" y="880782"/>
            <a:ext cx="9260543" cy="5096435"/>
          </a:xfrm>
          <a:prstGeom prst="rect">
            <a:avLst/>
          </a:prstGeom>
          <a:noFill/>
          <a:ln>
            <a:noFill/>
          </a:ln>
        </p:spPr>
      </p:sp>
    </p:spTree>
    <p:extLst>
      <p:ext uri="{BB962C8B-B14F-4D97-AF65-F5344CB8AC3E}">
        <p14:creationId xmlns:p14="http://schemas.microsoft.com/office/powerpoint/2010/main" val="4010719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sz="2800"/>
            </a:lvl1pPr>
          </a:lstStyle>
          <a:p>
            <a:r>
              <a:rPr lang="en-US"/>
              <a:t>Click to Edit Slide Title</a:t>
            </a:r>
          </a:p>
        </p:txBody>
      </p:sp>
      <p:sp>
        <p:nvSpPr>
          <p:cNvPr id="5" name="Text Placeholder">
            <a:extLst>
              <a:ext uri="{FF2B5EF4-FFF2-40B4-BE49-F238E27FC236}">
                <a16:creationId xmlns:a16="http://schemas.microsoft.com/office/drawing/2014/main" id="{1B0A9411-BDAE-A55D-3D7B-798DF0F447A1}"/>
              </a:ext>
            </a:extLst>
          </p:cNvPr>
          <p:cNvSpPr>
            <a:spLocks noGrp="1"/>
          </p:cNvSpPr>
          <p:nvPr>
            <p:ph type="body" sz="quarter" idx="10"/>
          </p:nvPr>
        </p:nvSpPr>
        <p:spPr>
          <a:xfrm>
            <a:off x="838200" y="1242950"/>
            <a:ext cx="10515600" cy="4737100"/>
          </a:xfrm>
        </p:spPr>
        <p:txBody>
          <a:bodyPr/>
          <a:lstStyle>
            <a:lvl1pPr>
              <a:lnSpc>
                <a:spcPts val="3000"/>
              </a:lnSpc>
              <a:spcBef>
                <a:spcPts val="1200"/>
              </a:spcBef>
              <a:spcAft>
                <a:spcPts val="1200"/>
              </a:spcAft>
              <a:defRPr/>
            </a:lvl1pPr>
            <a:lvl2pPr>
              <a:lnSpc>
                <a:spcPts val="2600"/>
              </a:lnSpc>
              <a:spcBef>
                <a:spcPts val="1200"/>
              </a:spcBef>
              <a:spcAft>
                <a:spcPts val="1200"/>
              </a:spcAft>
              <a:defRPr/>
            </a:lvl2pPr>
            <a:lvl3pPr>
              <a:lnSpc>
                <a:spcPts val="2200"/>
              </a:lnSpc>
              <a:spcBef>
                <a:spcPts val="800"/>
              </a:spcBef>
              <a:spcAft>
                <a:spcPts val="800"/>
              </a:spcAft>
              <a:defRPr/>
            </a:lvl3pPr>
            <a:lvl4pPr>
              <a:lnSpc>
                <a:spcPts val="2000"/>
              </a:lnSpc>
              <a:spcBef>
                <a:spcPts val="800"/>
              </a:spcBef>
              <a:spcAft>
                <a:spcPts val="800"/>
              </a:spcAft>
              <a:defRPr/>
            </a:lvl4pPr>
            <a:lvl5pPr>
              <a:lnSpc>
                <a:spcPts val="2000"/>
              </a:lnSpc>
              <a:spcBef>
                <a:spcPts val="80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8632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Column Cont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BF7372E5-8CE1-BF70-175C-88C08E30E674}"/>
              </a:ext>
            </a:extLst>
          </p:cNvPr>
          <p:cNvSpPr>
            <a:spLocks noGrp="1"/>
          </p:cNvSpPr>
          <p:nvPr>
            <p:ph type="title" hasCustomPrompt="1"/>
          </p:nvPr>
        </p:nvSpPr>
        <p:spPr/>
        <p:txBody>
          <a:bodyPr/>
          <a:lstStyle>
            <a:lvl1pPr>
              <a:defRPr sz="2800"/>
            </a:lvl1pPr>
          </a:lstStyle>
          <a:p>
            <a:r>
              <a:rPr lang="en-US"/>
              <a:t>Click to Edit Slide Title</a:t>
            </a:r>
          </a:p>
        </p:txBody>
      </p:sp>
      <p:sp>
        <p:nvSpPr>
          <p:cNvPr id="3" name="Text Placeholder 1">
            <a:extLst>
              <a:ext uri="{FF2B5EF4-FFF2-40B4-BE49-F238E27FC236}">
                <a16:creationId xmlns:a16="http://schemas.microsoft.com/office/drawing/2014/main" id="{7638DC4B-3D79-4769-7DA0-C91C2083D228}"/>
              </a:ext>
            </a:extLst>
          </p:cNvPr>
          <p:cNvSpPr>
            <a:spLocks noGrp="1"/>
          </p:cNvSpPr>
          <p:nvPr>
            <p:ph idx="1"/>
          </p:nvPr>
        </p:nvSpPr>
        <p:spPr>
          <a:xfrm>
            <a:off x="838200" y="1243584"/>
            <a:ext cx="4876800" cy="4736592"/>
          </a:xfrm>
          <a:prstGeom prst="rect">
            <a:avLst/>
          </a:prstGeom>
        </p:spPr>
        <p:txBody>
          <a:bodyPr vert="horz" lIns="91440" tIns="45720" rIns="91440" bIns="45720" rtlCol="0">
            <a:noAutofit/>
          </a:bodyPr>
          <a:lstStyle>
            <a:lvl1pPr>
              <a:lnSpc>
                <a:spcPts val="2600"/>
              </a:lnSpc>
              <a:spcBef>
                <a:spcPts val="1200"/>
              </a:spcBef>
              <a:defRPr sz="2400"/>
            </a:lvl1pPr>
            <a:lvl2pPr>
              <a:spcBef>
                <a:spcPts val="1200"/>
              </a:spcBef>
              <a:defRPr/>
            </a:lvl2pPr>
            <a:lvl3pPr>
              <a:spcBef>
                <a:spcPts val="800"/>
              </a:spcBef>
              <a:spcAft>
                <a:spcPts val="800"/>
              </a:spcAft>
              <a:defRPr/>
            </a:lvl3pPr>
            <a:lvl4pPr>
              <a:spcBef>
                <a:spcPts val="800"/>
              </a:spcBef>
              <a:spcAft>
                <a:spcPts val="800"/>
              </a:spcAft>
              <a:defRPr/>
            </a:lvl4pPr>
            <a:lvl5pPr>
              <a:spcBef>
                <a:spcPts val="80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2">
            <a:extLst>
              <a:ext uri="{FF2B5EF4-FFF2-40B4-BE49-F238E27FC236}">
                <a16:creationId xmlns:a16="http://schemas.microsoft.com/office/drawing/2014/main" id="{C136093C-711E-2D3C-86CD-6E57E1EBA21E}"/>
              </a:ext>
            </a:extLst>
          </p:cNvPr>
          <p:cNvSpPr>
            <a:spLocks noGrp="1"/>
          </p:cNvSpPr>
          <p:nvPr>
            <p:ph idx="10"/>
          </p:nvPr>
        </p:nvSpPr>
        <p:spPr>
          <a:xfrm>
            <a:off x="6477000" y="1253331"/>
            <a:ext cx="4876800" cy="4736592"/>
          </a:xfrm>
          <a:prstGeom prst="rect">
            <a:avLst/>
          </a:prstGeom>
        </p:spPr>
        <p:txBody>
          <a:bodyPr vert="horz" lIns="91440" tIns="45720" rIns="91440" bIns="45720" rtlCol="0">
            <a:noAutofit/>
          </a:bodyPr>
          <a:lstStyle>
            <a:lvl1pPr>
              <a:lnSpc>
                <a:spcPts val="2600"/>
              </a:lnSpc>
              <a:defRPr sz="2400"/>
            </a:lvl1pPr>
            <a:lvl3pPr>
              <a:spcBef>
                <a:spcPts val="800"/>
              </a:spcBef>
              <a:spcAft>
                <a:spcPts val="800"/>
              </a:spcAft>
              <a:defRPr/>
            </a:lvl3pPr>
            <a:lvl4pPr>
              <a:spcBef>
                <a:spcPts val="800"/>
              </a:spcBef>
              <a:spcAft>
                <a:spcPts val="800"/>
              </a:spcAft>
              <a:defRPr/>
            </a:lvl4pPr>
            <a:lvl5pPr>
              <a:spcBef>
                <a:spcPts val="80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8591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w/ Image">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994A549F-EB41-EBE2-00E8-02A83406662D}"/>
              </a:ext>
            </a:extLst>
          </p:cNvPr>
          <p:cNvSpPr>
            <a:spLocks noGrp="1"/>
          </p:cNvSpPr>
          <p:nvPr>
            <p:ph type="title" hasCustomPrompt="1"/>
          </p:nvPr>
        </p:nvSpPr>
        <p:spPr>
          <a:xfrm>
            <a:off x="838200" y="499237"/>
            <a:ext cx="10515600" cy="561467"/>
          </a:xfrm>
        </p:spPr>
        <p:txBody>
          <a:bodyPr/>
          <a:lstStyle>
            <a:lvl1pPr>
              <a:defRPr sz="2800"/>
            </a:lvl1pPr>
          </a:lstStyle>
          <a:p>
            <a:r>
              <a:rPr lang="en-US"/>
              <a:t>Click to Edit Slide Title</a:t>
            </a:r>
          </a:p>
        </p:txBody>
      </p:sp>
      <p:sp>
        <p:nvSpPr>
          <p:cNvPr id="5" name="Content Placeholder">
            <a:extLst>
              <a:ext uri="{FF2B5EF4-FFF2-40B4-BE49-F238E27FC236}">
                <a16:creationId xmlns:a16="http://schemas.microsoft.com/office/drawing/2014/main" id="{DA29FA3E-C510-9103-317F-C2A52E87F07B}"/>
              </a:ext>
            </a:extLst>
          </p:cNvPr>
          <p:cNvSpPr>
            <a:spLocks noGrp="1"/>
          </p:cNvSpPr>
          <p:nvPr>
            <p:ph idx="1"/>
          </p:nvPr>
        </p:nvSpPr>
        <p:spPr>
          <a:xfrm>
            <a:off x="838518" y="1243584"/>
            <a:ext cx="5074920" cy="4736592"/>
          </a:xfrm>
        </p:spPr>
        <p:txBody>
          <a:bodyPr>
            <a:noAutofit/>
          </a:bodyPr>
          <a:lstStyle>
            <a:lvl1pPr marL="225425" indent="-225425">
              <a:lnSpc>
                <a:spcPts val="2600"/>
              </a:lnSpc>
              <a:buFont typeface="Arial" panose="020B0604020202020204" pitchFamily="34" charset="0"/>
              <a:buChar char="•"/>
              <a:defRPr sz="2400"/>
            </a:lvl1pPr>
            <a:lvl3pPr>
              <a:spcBef>
                <a:spcPts val="800"/>
              </a:spcBef>
              <a:spcAft>
                <a:spcPts val="800"/>
              </a:spcAft>
              <a:defRPr/>
            </a:lvl3pPr>
            <a:lvl4pPr>
              <a:spcBef>
                <a:spcPts val="800"/>
              </a:spcBef>
              <a:spcAft>
                <a:spcPts val="800"/>
              </a:spcAft>
              <a:defRPr/>
            </a:lvl4pPr>
            <a:lvl5pPr>
              <a:spcBef>
                <a:spcPts val="800"/>
              </a:spcBef>
              <a:spcAft>
                <a:spcPts val="8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a:extLst>
              <a:ext uri="{FF2B5EF4-FFF2-40B4-BE49-F238E27FC236}">
                <a16:creationId xmlns:a16="http://schemas.microsoft.com/office/drawing/2014/main" id="{26DD3FA7-9CFB-DDD7-8787-CFD40CD210E7}"/>
              </a:ext>
            </a:extLst>
          </p:cNvPr>
          <p:cNvSpPr>
            <a:spLocks noGrp="1"/>
          </p:cNvSpPr>
          <p:nvPr>
            <p:ph type="pic" sz="quarter" idx="10"/>
          </p:nvPr>
        </p:nvSpPr>
        <p:spPr>
          <a:xfrm>
            <a:off x="6278563" y="1243583"/>
            <a:ext cx="5075237" cy="4736591"/>
          </a:xfrm>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3485546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image" Target="../media/image4.png"/><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image" Target="../media/image5.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theme" Target="../theme/theme3.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7"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36.xml"/><Relationship Id="rId7" Type="http://schemas.openxmlformats.org/officeDocument/2006/relationships/theme" Target="../theme/theme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6.xml"/><Relationship Id="rId1" Type="http://schemas.openxmlformats.org/officeDocument/2006/relationships/slideLayout" Target="../slideLayouts/slideLayout40.xml"/><Relationship Id="rId4" Type="http://schemas.openxmlformats.org/officeDocument/2006/relationships/image" Target="../media/image8.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6" Type="http://schemas.openxmlformats.org/officeDocument/2006/relationships/image" Target="../media/image3.svg"/><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image" Target="../media/image2.png"/><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489395"/>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9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800" kern="1200">
          <a:solidFill>
            <a:schemeClr val="tx1"/>
          </a:solidFill>
          <a:latin typeface="+mn-lt"/>
          <a:ea typeface="+mn-ea"/>
          <a:cs typeface="+mn-cs"/>
        </a:defRPr>
      </a:lvl1pPr>
      <a:lvl2pPr marL="0" indent="0" algn="l" defTabSz="914400" rtl="0" eaLnBrk="1" latinLnBrk="0" hangingPunct="1">
        <a:lnSpc>
          <a:spcPct val="90000"/>
        </a:lnSpc>
        <a:spcBef>
          <a:spcPts val="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a:t>Click to Edit Slide Title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56138537"/>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94" r:id="rId6"/>
    <p:sldLayoutId id="2147483695" r:id="rId7"/>
    <p:sldLayoutId id="2147483668" r:id="rId8"/>
    <p:sldLayoutId id="2147483696" r:id="rId9"/>
    <p:sldLayoutId id="2147483697" r:id="rId10"/>
    <p:sldLayoutId id="2147483698"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200"/>
        </a:spcBef>
        <a:spcAft>
          <a:spcPts val="1200"/>
        </a:spcAft>
        <a:buFont typeface="Arial" panose="020B0604020202020204" pitchFamily="34" charset="0"/>
        <a:buChar char="•"/>
        <a:defRPr lang="en-US" sz="2800" kern="1200" dirty="0" smtClean="0">
          <a:solidFill>
            <a:schemeClr val="tx1"/>
          </a:solidFill>
          <a:latin typeface="+mn-lt"/>
          <a:ea typeface="+mn-ea"/>
          <a:cs typeface="+mn-cs"/>
        </a:defRPr>
      </a:lvl1pPr>
      <a:lvl2pPr marL="685800" indent="-228600" algn="l" defTabSz="914400" rtl="0" eaLnBrk="1" latinLnBrk="0" hangingPunct="1">
        <a:lnSpc>
          <a:spcPts val="2600"/>
        </a:lnSpc>
        <a:spcBef>
          <a:spcPts val="1200"/>
        </a:spcBef>
        <a:spcAft>
          <a:spcPts val="1200"/>
        </a:spcAft>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ts val="2200"/>
        </a:lnSpc>
        <a:spcBef>
          <a:spcPts val="800"/>
        </a:spcBef>
        <a:spcAft>
          <a:spcPts val="800"/>
        </a:spcAft>
        <a:buFont typeface="Arial" panose="020B0604020202020204" pitchFamily="34" charset="0"/>
        <a:buChar char="•"/>
        <a:defRPr lang="en-US" sz="2000" kern="1200" dirty="0" smtClean="0">
          <a:solidFill>
            <a:schemeClr val="tx1"/>
          </a:solidFill>
          <a:latin typeface="+mn-lt"/>
          <a:ea typeface="+mn-ea"/>
          <a:cs typeface="+mn-cs"/>
        </a:defRPr>
      </a:lvl3pPr>
      <a:lvl4pPr marL="1600200" indent="-228600" algn="l" defTabSz="914400" rtl="0" eaLnBrk="1" latinLnBrk="0" hangingPunct="1">
        <a:lnSpc>
          <a:spcPts val="2000"/>
        </a:lnSpc>
        <a:spcBef>
          <a:spcPts val="800"/>
        </a:spcBef>
        <a:spcAft>
          <a:spcPts val="800"/>
        </a:spcAft>
        <a:buFont typeface="Arial" panose="020B0604020202020204" pitchFamily="34" charset="0"/>
        <a:buChar char="•"/>
        <a:defRPr lang="en-US" sz="1800" kern="1200" dirty="0" smtClean="0">
          <a:solidFill>
            <a:schemeClr val="tx1"/>
          </a:solidFill>
          <a:latin typeface="+mn-lt"/>
          <a:ea typeface="+mn-ea"/>
          <a:cs typeface="+mn-cs"/>
        </a:defRPr>
      </a:lvl4pPr>
      <a:lvl5pPr marL="2057400" indent="-228600" algn="l" defTabSz="914400" rtl="0" eaLnBrk="1" latinLnBrk="0" hangingPunct="1">
        <a:lnSpc>
          <a:spcPts val="2000"/>
        </a:lnSpc>
        <a:spcBef>
          <a:spcPts val="800"/>
        </a:spcBef>
        <a:spcAft>
          <a:spcPts val="800"/>
        </a:spcAft>
        <a:buFont typeface="Arial" panose="020B0604020202020204" pitchFamily="34" charset="0"/>
        <a:buChar char="•"/>
        <a:defRPr lang="en-US" sz="1800" kern="1200" dirty="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2E8A120D-7627-932E-8EC0-2F38F1FF6912}"/>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a:t>Click to edit Master title style</a:t>
            </a:r>
          </a:p>
        </p:txBody>
      </p:sp>
      <p:sp>
        <p:nvSpPr>
          <p:cNvPr id="3" name="Text Placeholder">
            <a:extLst>
              <a:ext uri="{FF2B5EF4-FFF2-40B4-BE49-F238E27FC236}">
                <a16:creationId xmlns:a16="http://schemas.microsoft.com/office/drawing/2014/main" id="{B7CF5DDA-CBB1-F6EC-AA68-16EFD0CB470B}"/>
              </a:ext>
            </a:extLst>
          </p:cNvPr>
          <p:cNvSpPr>
            <a:spLocks noGrp="1"/>
          </p:cNvSpPr>
          <p:nvPr>
            <p:ph type="body" idx="1"/>
          </p:nvPr>
        </p:nvSpPr>
        <p:spPr>
          <a:xfrm>
            <a:off x="838200" y="1253331"/>
            <a:ext cx="10515600" cy="4736592"/>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13961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700" r:id="rId6"/>
    <p:sldLayoutId id="2147483701" r:id="rId7"/>
    <p:sldLayoutId id="2147483702" r:id="rId8"/>
    <p:sldLayoutId id="2147483703" r:id="rId9"/>
    <p:sldLayoutId id="2147483704" r:id="rId1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ts val="3000"/>
        </a:lnSpc>
        <a:spcBef>
          <a:spcPts val="1200"/>
        </a:spcBef>
        <a:spcAft>
          <a:spcPts val="1200"/>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ts val="2600"/>
        </a:lnSpc>
        <a:spcBef>
          <a:spcPts val="1200"/>
        </a:spcBef>
        <a:spcAft>
          <a:spcPts val="1200"/>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ts val="2200"/>
        </a:lnSpc>
        <a:spcBef>
          <a:spcPts val="800"/>
        </a:spcBef>
        <a:spcAft>
          <a:spcPts val="800"/>
        </a:spcAft>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ts val="2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ts val="2000"/>
        </a:lnSpc>
        <a:spcBef>
          <a:spcPts val="800"/>
        </a:spcBef>
        <a:spcAft>
          <a:spcPts val="800"/>
        </a:spcAft>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30AAC540-2A5C-9D03-2A9F-ACAE97BEB129}"/>
              </a:ext>
            </a:extLst>
          </p:cNvPr>
          <p:cNvSpPr>
            <a:spLocks noGrp="1"/>
          </p:cNvSpPr>
          <p:nvPr>
            <p:ph type="title"/>
          </p:nvPr>
        </p:nvSpPr>
        <p:spPr>
          <a:xfrm>
            <a:off x="838200" y="499237"/>
            <a:ext cx="10515600" cy="561467"/>
          </a:xfrm>
          <a:prstGeom prst="rect">
            <a:avLst/>
          </a:prstGeom>
        </p:spPr>
        <p:txBody>
          <a:bodyPr vert="horz" lIns="91440" tIns="45720" rIns="91440" bIns="45720" rtlCol="0" anchor="t" anchorCtr="0">
            <a:noAutofit/>
          </a:bodyPr>
          <a:lstStyle/>
          <a:p>
            <a:r>
              <a:rPr lang="en-US"/>
              <a:t>Click to Edit Slide Title</a:t>
            </a:r>
          </a:p>
        </p:txBody>
      </p:sp>
    </p:spTree>
    <p:extLst>
      <p:ext uri="{BB962C8B-B14F-4D97-AF65-F5344CB8AC3E}">
        <p14:creationId xmlns:p14="http://schemas.microsoft.com/office/powerpoint/2010/main" val="3982909623"/>
      </p:ext>
    </p:extLst>
  </p:cSld>
  <p:clrMap bg1="lt1" tx1="dk1" bg2="lt2" tx2="dk2" accent1="accent1" accent2="accent2" accent3="accent3" accent4="accent4" accent5="accent5" accent6="accent6" hlink="hlink" folHlink="folHlink"/>
  <p:sldLayoutIdLst>
    <p:sldLayoutId id="2147483689" r:id="rId1"/>
    <p:sldLayoutId id="2147483705" r:id="rId2"/>
    <p:sldLayoutId id="2147483706" r:id="rId3"/>
    <p:sldLayoutId id="2147483707" r:id="rId4"/>
    <p:sldLayoutId id="2147483708" r:id="rId5"/>
    <p:sldLayoutId id="2147483709"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10040698"/>
      </p:ext>
    </p:extLst>
  </p:cSld>
  <p:clrMap bg1="lt1" tx1="dk1" bg2="lt2" tx2="dk2" accent1="accent1" accent2="accent2" accent3="accent3" accent4="accent4" accent5="accent5" accent6="accent6" hlink="hlink" folHlink="folHlink"/>
  <p:sldLayoutIdLst>
    <p:sldLayoutId id="2147483691" r:id="rId1"/>
    <p:sldLayoutId id="2147483710" r:id="rId2"/>
    <p:sldLayoutId id="2147483711" r:id="rId3"/>
    <p:sldLayoutId id="2147483712" r:id="rId4"/>
    <p:sldLayoutId id="2147483713" r:id="rId5"/>
    <p:sldLayoutId id="2147483714" r:id="rId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NCDIT Logo" descr="N.C. Department of Information Technology Logo">
            <a:extLst>
              <a:ext uri="{FF2B5EF4-FFF2-40B4-BE49-F238E27FC236}">
                <a16:creationId xmlns:a16="http://schemas.microsoft.com/office/drawing/2014/main" id="{0E78C2E3-1298-7B3A-EFE9-B00C9FFB0283}"/>
              </a:ext>
            </a:extLst>
          </p:cNvPr>
          <p:cNvPicPr>
            <a:picLocks noGrp="1" noRot="1" noChangeAspect="1" noMove="1" noResize="1" noEditPoints="1" noAdjustHandles="1" noChangeArrowheads="1" noChangeShapeType="1" noCrop="1"/>
          </p:cNvPicPr>
          <p:nvPr/>
        </p:nvPicPr>
        <p:blipFill>
          <a:blip r:embed="rId4">
            <a:extLst>
              <a:ext uri="{28A0092B-C50C-407E-A947-70E740481C1C}">
                <a14:useLocalDpi xmlns:a14="http://schemas.microsoft.com/office/drawing/2010/main" val="0"/>
              </a:ext>
            </a:extLst>
          </a:blip>
          <a:stretch>
            <a:fillRect/>
          </a:stretch>
        </p:blipFill>
        <p:spPr>
          <a:xfrm>
            <a:off x="3666745" y="1687519"/>
            <a:ext cx="4882896" cy="807321"/>
          </a:xfrm>
          <a:prstGeom prst="rect">
            <a:avLst/>
          </a:prstGeom>
        </p:spPr>
      </p:pic>
    </p:spTree>
    <p:extLst>
      <p:ext uri="{BB962C8B-B14F-4D97-AF65-F5344CB8AC3E}">
        <p14:creationId xmlns:p14="http://schemas.microsoft.com/office/powerpoint/2010/main" val="1267745698"/>
      </p:ext>
    </p:extLst>
  </p:cSld>
  <p:clrMap bg1="lt1" tx1="dk1" bg2="lt2" tx2="dk2" accent1="accent1" accent2="accent2" accent3="accent3" accent4="accent4" accent5="accent5" accent6="accent6" hlink="hlink" folHlink="folHlink"/>
  <p:sldLayoutIdLst>
    <p:sldLayoutId id="2147483693"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bg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bg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kern="1200">
          <a:solidFill>
            <a:schemeClr val="bg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1C647E-E7C0-AD35-2769-BE76D007FC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77248E9-204D-8375-8525-D0EDCA2EC7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B580C2-FAE6-9170-A8B0-F660D0B2EF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3A12F1-3394-CF4A-928B-7181C3534BC7}" type="datetimeFigureOut">
              <a:rPr lang="en-US" smtClean="0"/>
              <a:t>3/5/24</a:t>
            </a:fld>
            <a:endParaRPr lang="en-US"/>
          </a:p>
        </p:txBody>
      </p:sp>
      <p:sp>
        <p:nvSpPr>
          <p:cNvPr id="5" name="Footer Placeholder 4">
            <a:extLst>
              <a:ext uri="{FF2B5EF4-FFF2-40B4-BE49-F238E27FC236}">
                <a16:creationId xmlns:a16="http://schemas.microsoft.com/office/drawing/2014/main" id="{07E7CA93-104E-6BA1-F566-D7584DC9C3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6EF280-9223-D110-3E71-1C7D5C8F09F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59F68C-3517-A04D-AD96-CAAF3CBFBEFD}" type="slidenum">
              <a:rPr lang="en-US" smtClean="0"/>
              <a:t>‹#›</a:t>
            </a:fld>
            <a:endParaRPr lang="en-US"/>
          </a:p>
        </p:txBody>
      </p:sp>
      <p:pic>
        <p:nvPicPr>
          <p:cNvPr id="7" name="Graphic 6">
            <a:extLst>
              <a:ext uri="{FF2B5EF4-FFF2-40B4-BE49-F238E27FC236}">
                <a16:creationId xmlns:a16="http://schemas.microsoft.com/office/drawing/2014/main" id="{7E8DA055-3EB6-D96D-E524-304B84656D76}"/>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10137913" y="6299058"/>
            <a:ext cx="1650654" cy="269685"/>
          </a:xfrm>
          <a:prstGeom prst="rect">
            <a:avLst/>
          </a:prstGeom>
        </p:spPr>
      </p:pic>
    </p:spTree>
    <p:extLst>
      <p:ext uri="{BB962C8B-B14F-4D97-AF65-F5344CB8AC3E}">
        <p14:creationId xmlns:p14="http://schemas.microsoft.com/office/powerpoint/2010/main" val="351248004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72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hyperlink" Target="https://www.ncbroadband.gov/Digital-Equity-Plan" TargetMode="External"/><Relationship Id="rId2" Type="http://schemas.openxmlformats.org/officeDocument/2006/relationships/notesSlide" Target="../notesSlides/notesSlide13.xml"/><Relationship Id="rId1" Type="http://schemas.openxmlformats.org/officeDocument/2006/relationships/slideLayout" Target="../slideLayouts/slideLayout17.xml"/><Relationship Id="rId6" Type="http://schemas.openxmlformats.org/officeDocument/2006/relationships/hyperlink" Target="https://www.ncbroadband.gov/BEAD" TargetMode="External"/><Relationship Id="rId5" Type="http://schemas.openxmlformats.org/officeDocument/2006/relationships/hyperlink" Target="https://www.nconemap.gov/pages/broadband" TargetMode="External"/><Relationship Id="rId4" Type="http://schemas.openxmlformats.org/officeDocument/2006/relationships/hyperlink" Target="https://www.ncbroadband.gov/surveys/digital-equity-survey"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5" name="Rectangle 4">
            <a:extLst>
              <a:ext uri="{FF2B5EF4-FFF2-40B4-BE49-F238E27FC236}">
                <a16:creationId xmlns:a16="http://schemas.microsoft.com/office/drawing/2014/main" id="{BABD44EA-3966-4963-496D-FA159D99CF51}"/>
              </a:ext>
            </a:extLst>
          </p:cNvPr>
          <p:cNvSpPr/>
          <p:nvPr/>
        </p:nvSpPr>
        <p:spPr>
          <a:xfrm>
            <a:off x="5717836" y="2098766"/>
            <a:ext cx="2085636" cy="229297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rial" panose="020B0604020202020204" pitchFamily="34" charset="0"/>
              <a:cs typeface="Arial" panose="020B0604020202020204" pitchFamily="34" charset="0"/>
            </a:endParaRPr>
          </a:p>
        </p:txBody>
      </p:sp>
      <p:sp>
        <p:nvSpPr>
          <p:cNvPr id="217" name="Google Shape;217;p2"/>
          <p:cNvSpPr/>
          <p:nvPr/>
        </p:nvSpPr>
        <p:spPr>
          <a:xfrm>
            <a:off x="0" y="-67112"/>
            <a:ext cx="5242560" cy="6925112"/>
          </a:xfrm>
          <a:prstGeom prst="rect">
            <a:avLst/>
          </a:prstGeom>
          <a:solidFill>
            <a:srgbClr val="09294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19" name="Google Shape;219;p2"/>
          <p:cNvSpPr txBox="1"/>
          <p:nvPr/>
        </p:nvSpPr>
        <p:spPr>
          <a:xfrm>
            <a:off x="7898674" y="2620766"/>
            <a:ext cx="4084321" cy="177097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000"/>
              <a:buFont typeface="Arial"/>
              <a:buNone/>
            </a:pPr>
            <a:r>
              <a:rPr lang="en-US" sz="2400" cap="all" dirty="0">
                <a:solidFill>
                  <a:schemeClr val="dk1"/>
                </a:solidFill>
                <a:latin typeface="Arial" panose="020B0604020202020204" pitchFamily="34" charset="0"/>
                <a:ea typeface="Avenir"/>
                <a:cs typeface="Arial" panose="020B0604020202020204" pitchFamily="34" charset="0"/>
                <a:sym typeface="Avenir"/>
              </a:rPr>
              <a:t>Phillip Holloway</a:t>
            </a:r>
            <a:endParaRPr lang="en-US" sz="500" cap="all" dirty="0">
              <a:solidFill>
                <a:schemeClr val="dk1"/>
              </a:solidFill>
              <a:latin typeface="Arial" panose="020B0604020202020204" pitchFamily="34" charset="0"/>
              <a:ea typeface="Avenir"/>
              <a:cs typeface="Arial" panose="020B0604020202020204" pitchFamily="34" charset="0"/>
              <a:sym typeface="Calibri"/>
            </a:endParaRPr>
          </a:p>
          <a:p>
            <a:pPr marL="0" marR="0" lvl="0" indent="0" algn="l" rtl="0">
              <a:lnSpc>
                <a:spcPct val="100000"/>
              </a:lnSpc>
              <a:spcBef>
                <a:spcPts val="0"/>
              </a:spcBef>
              <a:spcAft>
                <a:spcPts val="0"/>
              </a:spcAft>
              <a:buClr>
                <a:schemeClr val="dk1"/>
              </a:buClr>
              <a:buSzPts val="2000"/>
              <a:buFont typeface="Arial"/>
              <a:buNone/>
            </a:pPr>
            <a:br>
              <a:rPr lang="en-US" sz="600" cap="all" dirty="0">
                <a:solidFill>
                  <a:schemeClr val="tx1">
                    <a:lumMod val="75000"/>
                    <a:lumOff val="25000"/>
                  </a:schemeClr>
                </a:solidFill>
                <a:latin typeface="Arial" panose="020B0604020202020204" pitchFamily="34" charset="0"/>
                <a:ea typeface="Avenir"/>
                <a:cs typeface="Arial" panose="020B0604020202020204" pitchFamily="34" charset="0"/>
                <a:sym typeface="Calibri"/>
              </a:rPr>
            </a:br>
            <a:r>
              <a:rPr lang="en-US" sz="1400" cap="all" dirty="0">
                <a:solidFill>
                  <a:srgbClr val="0070C0"/>
                </a:solidFill>
                <a:latin typeface="Arial" panose="020B0604020202020204" pitchFamily="34" charset="0"/>
                <a:ea typeface="Avenir"/>
                <a:cs typeface="Arial" panose="020B0604020202020204" pitchFamily="34" charset="0"/>
                <a:sym typeface="Calibri"/>
              </a:rPr>
              <a:t>Program Coordinator</a:t>
            </a:r>
          </a:p>
          <a:p>
            <a:pPr marL="0" marR="0" lvl="0" indent="0" algn="l" rtl="0">
              <a:lnSpc>
                <a:spcPct val="100000"/>
              </a:lnSpc>
              <a:spcBef>
                <a:spcPts val="0"/>
              </a:spcBef>
              <a:spcAft>
                <a:spcPts val="0"/>
              </a:spcAft>
              <a:buClr>
                <a:schemeClr val="dk1"/>
              </a:buClr>
              <a:buSzPts val="2000"/>
              <a:buFont typeface="Arial"/>
              <a:buNone/>
            </a:pPr>
            <a:r>
              <a:rPr lang="en-US" sz="1400" cap="all" dirty="0">
                <a:solidFill>
                  <a:srgbClr val="172E4C"/>
                </a:solidFill>
                <a:latin typeface="Arial" panose="020B0604020202020204" pitchFamily="34" charset="0"/>
                <a:ea typeface="Avenir"/>
                <a:cs typeface="Arial" panose="020B0604020202020204" pitchFamily="34" charset="0"/>
                <a:sym typeface="Calibri"/>
              </a:rPr>
              <a:t>OFFICE OF DIGITAL EQUITY AND LITERACY</a:t>
            </a:r>
            <a:br>
              <a:rPr lang="en-US" sz="1100" b="0" i="0" u="none" strike="noStrike" cap="all" dirty="0">
                <a:solidFill>
                  <a:schemeClr val="tx1">
                    <a:lumMod val="75000"/>
                    <a:lumOff val="25000"/>
                  </a:schemeClr>
                </a:solidFill>
                <a:latin typeface="Arial" panose="020B0604020202020204" pitchFamily="34" charset="0"/>
                <a:ea typeface="Avenir"/>
                <a:cs typeface="Arial" panose="020B0604020202020204" pitchFamily="34" charset="0"/>
                <a:sym typeface="Avenir"/>
              </a:rPr>
            </a:br>
            <a:r>
              <a:rPr lang="en-US" sz="1100" b="0" i="0" u="none" strike="noStrike" cap="all" dirty="0">
                <a:solidFill>
                  <a:srgbClr val="0070C0"/>
                </a:solidFill>
                <a:latin typeface="Arial" panose="020B0604020202020204" pitchFamily="34" charset="0"/>
                <a:ea typeface="Avenir"/>
                <a:cs typeface="Arial" panose="020B0604020202020204" pitchFamily="34" charset="0"/>
                <a:sym typeface="Avenir"/>
              </a:rPr>
              <a:t>NCDIT DIVISION OF BROADBAND AND DIGITAL EQUITY</a:t>
            </a:r>
            <a:endParaRPr sz="1100" b="0" i="0" u="none" strike="noStrike" cap="all" dirty="0">
              <a:solidFill>
                <a:srgbClr val="0070C0"/>
              </a:solidFill>
              <a:latin typeface="Arial" panose="020B0604020202020204" pitchFamily="34" charset="0"/>
              <a:ea typeface="Avenir"/>
              <a:cs typeface="Arial" panose="020B0604020202020204" pitchFamily="34" charset="0"/>
              <a:sym typeface="Avenir"/>
            </a:endParaRPr>
          </a:p>
        </p:txBody>
      </p:sp>
      <p:pic>
        <p:nvPicPr>
          <p:cNvPr id="2" name="Google Shape;218;p2">
            <a:extLst>
              <a:ext uri="{FF2B5EF4-FFF2-40B4-BE49-F238E27FC236}">
                <a16:creationId xmlns:a16="http://schemas.microsoft.com/office/drawing/2014/main" id="{291C14DC-2876-B685-3287-C483B8BB9218}"/>
              </a:ext>
            </a:extLst>
          </p:cNvPr>
          <p:cNvPicPr preferRelativeResize="0"/>
          <p:nvPr/>
        </p:nvPicPr>
        <p:blipFill>
          <a:blip r:embed="rId3"/>
          <a:srcRect/>
          <a:stretch/>
        </p:blipFill>
        <p:spPr>
          <a:xfrm>
            <a:off x="475276" y="2799596"/>
            <a:ext cx="4292008" cy="706656"/>
          </a:xfrm>
          <a:prstGeom prst="rect">
            <a:avLst/>
          </a:prstGeom>
          <a:noFill/>
          <a:ln>
            <a:noFill/>
          </a:ln>
        </p:spPr>
      </p:pic>
      <p:pic>
        <p:nvPicPr>
          <p:cNvPr id="4" name="Picture 3">
            <a:extLst>
              <a:ext uri="{FF2B5EF4-FFF2-40B4-BE49-F238E27FC236}">
                <a16:creationId xmlns:a16="http://schemas.microsoft.com/office/drawing/2014/main" id="{1BF09F58-7BFE-0A21-A83C-BC82AAF689F1}"/>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883185" y="2361573"/>
            <a:ext cx="1754233" cy="175423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0"/>
          <p:cNvSpPr txBox="1">
            <a:spLocks noGrp="1"/>
          </p:cNvSpPr>
          <p:nvPr>
            <p:ph type="body" idx="1"/>
          </p:nvPr>
        </p:nvSpPr>
        <p:spPr>
          <a:xfrm>
            <a:off x="596348" y="313802"/>
            <a:ext cx="11253907" cy="60897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F3864"/>
              </a:buClr>
              <a:buSzPts val="2800"/>
              <a:buNone/>
            </a:pPr>
            <a:r>
              <a:rPr lang="en-US" sz="3600" b="1" cap="all" dirty="0">
                <a:solidFill>
                  <a:srgbClr val="1F3864"/>
                </a:solidFill>
                <a:latin typeface="Arial" panose="020B0604020202020204" pitchFamily="34" charset="0"/>
                <a:cs typeface="Arial" panose="020B0604020202020204" pitchFamily="34" charset="0"/>
                <a:sym typeface="Arial"/>
              </a:rPr>
              <a:t>Measurable Objectives and </a:t>
            </a:r>
            <a:r>
              <a:rPr lang="en-US" sz="3600" b="1" cap="all" dirty="0">
                <a:solidFill>
                  <a:srgbClr val="0070C0"/>
                </a:solidFill>
                <a:latin typeface="Arial" panose="020B0604020202020204" pitchFamily="34" charset="0"/>
                <a:cs typeface="Arial" panose="020B0604020202020204" pitchFamily="34" charset="0"/>
                <a:sym typeface="Arial"/>
              </a:rPr>
              <a:t>strategies</a:t>
            </a:r>
            <a:endParaRPr lang="en-US" sz="1200" b="1" dirty="0">
              <a:solidFill>
                <a:srgbClr val="0070C0"/>
              </a:solidFill>
              <a:latin typeface="Arial" panose="020B0604020202020204" pitchFamily="34" charset="0"/>
              <a:cs typeface="Arial" panose="020B0604020202020204" pitchFamily="34" charset="0"/>
            </a:endParaRPr>
          </a:p>
          <a:p>
            <a:pPr marL="0" indent="0"/>
            <a:endParaRPr lang="en-US" sz="900" dirty="0">
              <a:latin typeface="Arial" panose="020B0604020202020204" pitchFamily="34" charset="0"/>
              <a:cs typeface="Arial" panose="020B0604020202020204" pitchFamily="34" charset="0"/>
            </a:endParaRPr>
          </a:p>
          <a:p>
            <a:pPr marL="342900" marR="0" lvl="0" indent="-342900">
              <a:lnSpc>
                <a:spcPct val="100000"/>
              </a:lnSpc>
              <a:spcBef>
                <a:spcPts val="1200"/>
              </a:spcBef>
              <a:spcAft>
                <a:spcPts val="0"/>
              </a:spcAft>
              <a:buClrTx/>
              <a:buFont typeface="Symbol" panose="05050102010706020507" pitchFamily="18" charset="2"/>
              <a:buChar char=""/>
            </a:pPr>
            <a:r>
              <a:rPr lang="en-US" b="1" u="none" strike="noStrike" dirty="0">
                <a:solidFill>
                  <a:schemeClr val="accent6"/>
                </a:solidFill>
                <a:effectLst/>
                <a:latin typeface="Arial" panose="020B0604020202020204" pitchFamily="34" charset="0"/>
                <a:ea typeface="Arial" panose="020B0604020202020204" pitchFamily="34" charset="0"/>
                <a:cs typeface="Arial" panose="020B0604020202020204" pitchFamily="34" charset="0"/>
              </a:rPr>
              <a:t>Strategy 3: Ensure that North Carolinians can acquire the digital skills and understanding to meet their personal needs and the workforce needs of the state </a:t>
            </a:r>
          </a:p>
          <a:p>
            <a:pPr marL="800100" lvl="1">
              <a:lnSpc>
                <a:spcPct val="100000"/>
              </a:lnSpc>
              <a:spcBef>
                <a:spcPts val="1200"/>
              </a:spcBef>
              <a:buClrTx/>
              <a:buFont typeface="Symbol" panose="05050102010706020507" pitchFamily="18" charset="2"/>
              <a:buChar char=""/>
            </a:pPr>
            <a:r>
              <a:rPr lang="en-US" dirty="0">
                <a:solidFill>
                  <a:schemeClr val="accent6"/>
                </a:solidFill>
                <a:effectLst/>
                <a:latin typeface="Arial" panose="020B0604020202020204" pitchFamily="34" charset="0"/>
                <a:ea typeface="Arial" panose="020B0604020202020204" pitchFamily="34" charset="0"/>
                <a:cs typeface="Arial" panose="020B0604020202020204" pitchFamily="34" charset="0"/>
              </a:rPr>
              <a:t>By 2028, increase in percentage of North Carolinians who are confident using word processing programs, finding educational content, applying for jobs, and communicating with a healthcare provider by 10%</a:t>
            </a:r>
          </a:p>
          <a:p>
            <a:pPr marL="800100" lvl="1">
              <a:lnSpc>
                <a:spcPct val="100000"/>
              </a:lnSpc>
              <a:spcBef>
                <a:spcPts val="1200"/>
              </a:spcBef>
              <a:buClrTx/>
              <a:buFont typeface="Symbol" panose="05050102010706020507" pitchFamily="18" charset="2"/>
              <a:buChar char=""/>
            </a:pPr>
            <a:r>
              <a:rPr lang="en-US" u="none" strike="noStrike" dirty="0">
                <a:solidFill>
                  <a:schemeClr val="accent6"/>
                </a:solidFill>
                <a:effectLst/>
                <a:latin typeface="Arial" panose="020B0604020202020204" pitchFamily="34" charset="0"/>
                <a:ea typeface="Arial" panose="020B0604020202020204" pitchFamily="34" charset="0"/>
                <a:cs typeface="Arial" panose="020B0604020202020204" pitchFamily="34" charset="0"/>
              </a:rPr>
              <a:t>By 2028, increase access to and geographic reach of services that meet individual needs to advance digital literacy including digital navigator programs</a:t>
            </a:r>
          </a:p>
          <a:p>
            <a:pPr marL="342900" marR="0" lvl="0" indent="-342900">
              <a:lnSpc>
                <a:spcPct val="100000"/>
              </a:lnSpc>
              <a:spcBef>
                <a:spcPts val="1200"/>
              </a:spcBef>
              <a:spcAft>
                <a:spcPts val="0"/>
              </a:spcAft>
              <a:buClrTx/>
              <a:buFont typeface="Symbol" panose="05050102010706020507" pitchFamily="18" charset="2"/>
              <a:buChar char=""/>
            </a:pPr>
            <a:r>
              <a:rPr lang="en-US" b="1" u="none" strike="noStrike" dirty="0">
                <a:solidFill>
                  <a:schemeClr val="accent6"/>
                </a:solidFill>
                <a:effectLst/>
                <a:latin typeface="Arial" panose="020B0604020202020204" pitchFamily="34" charset="0"/>
                <a:ea typeface="Arial" panose="020B0604020202020204" pitchFamily="34" charset="0"/>
                <a:cs typeface="Arial" panose="020B0604020202020204" pitchFamily="34" charset="0"/>
              </a:rPr>
              <a:t>Strategy 4: Promote practices and leverage tools to ensure online privacy and security</a:t>
            </a:r>
          </a:p>
          <a:p>
            <a:pPr marL="800100" lvl="1">
              <a:lnSpc>
                <a:spcPct val="100000"/>
              </a:lnSpc>
              <a:spcBef>
                <a:spcPts val="1200"/>
              </a:spcBef>
              <a:buClrTx/>
              <a:buFont typeface="Symbol" panose="05050102010706020507" pitchFamily="18" charset="2"/>
              <a:buChar char=""/>
            </a:pPr>
            <a:r>
              <a:rPr lang="en-US" dirty="0">
                <a:solidFill>
                  <a:schemeClr val="accent6"/>
                </a:solidFill>
                <a:effectLst/>
                <a:latin typeface="Arial" panose="020B0604020202020204" pitchFamily="34" charset="0"/>
                <a:ea typeface="Arial" panose="020B0604020202020204" pitchFamily="34" charset="0"/>
                <a:cs typeface="Arial" panose="020B0604020202020204" pitchFamily="34" charset="0"/>
              </a:rPr>
              <a:t>By 2028, improve confidence and ability to protect personal data online by 10%</a:t>
            </a:r>
            <a:endParaRPr lang="en-US" u="none" strike="noStrike" dirty="0">
              <a:solidFill>
                <a:schemeClr val="accent6"/>
              </a:solidFill>
              <a:effectLst/>
              <a:latin typeface="Arial" panose="020B0604020202020204" pitchFamily="34" charset="0"/>
              <a:ea typeface="Arial" panose="020B0604020202020204" pitchFamily="34" charset="0"/>
              <a:cs typeface="Arial" panose="020B0604020202020204" pitchFamily="34" charset="0"/>
            </a:endParaRPr>
          </a:p>
          <a:p>
            <a:pPr marL="0" marR="0" lvl="0" indent="0" algn="l" rtl="0">
              <a:lnSpc>
                <a:spcPct val="90000"/>
              </a:lnSpc>
              <a:spcBef>
                <a:spcPts val="1000"/>
              </a:spcBef>
              <a:spcAft>
                <a:spcPts val="0"/>
              </a:spcAft>
              <a:buClr>
                <a:srgbClr val="172E4C"/>
              </a:buClr>
              <a:buSzPts val="2400"/>
              <a:buFont typeface="Arial"/>
              <a:buNone/>
            </a:pPr>
            <a:br>
              <a:rPr lang="en-US" sz="1800" dirty="0">
                <a:latin typeface="Arial" panose="020B0604020202020204" pitchFamily="34" charset="0"/>
                <a:cs typeface="Arial" panose="020B0604020202020204" pitchFamily="34" charset="0"/>
              </a:rPr>
            </a:br>
            <a:br>
              <a:rPr lang="en-US" sz="1800" dirty="0">
                <a:latin typeface="Arial" panose="020B0604020202020204" pitchFamily="34" charset="0"/>
                <a:cs typeface="Arial" panose="020B0604020202020204" pitchFamily="34" charset="0"/>
              </a:rPr>
            </a:br>
            <a:endParaRPr sz="1800" dirty="0">
              <a:latin typeface="Arial" panose="020B0604020202020204" pitchFamily="34" charset="0"/>
              <a:cs typeface="Arial" panose="020B0604020202020204" pitchFamily="34" charset="0"/>
            </a:endParaRPr>
          </a:p>
        </p:txBody>
      </p:sp>
      <p:cxnSp>
        <p:nvCxnSpPr>
          <p:cNvPr id="344" name="Google Shape;344;p10"/>
          <p:cNvCxnSpPr/>
          <p:nvPr/>
        </p:nvCxnSpPr>
        <p:spPr>
          <a:xfrm rot="10800000">
            <a:off x="341745" y="1180919"/>
            <a:ext cx="11774800" cy="0"/>
          </a:xfrm>
          <a:prstGeom prst="straightConnector1">
            <a:avLst/>
          </a:prstGeom>
          <a:noFill/>
          <a:ln w="76200" cap="flat" cmpd="sng">
            <a:solidFill>
              <a:srgbClr val="0070C0">
                <a:alpha val="89411"/>
              </a:srgbClr>
            </a:solidFill>
            <a:prstDash val="solid"/>
            <a:miter lim="800000"/>
            <a:headEnd type="none" w="sm" len="sm"/>
            <a:tailEnd type="none" w="sm" len="sm"/>
          </a:ln>
        </p:spPr>
      </p:cxnSp>
    </p:spTree>
    <p:extLst>
      <p:ext uri="{BB962C8B-B14F-4D97-AF65-F5344CB8AC3E}">
        <p14:creationId xmlns:p14="http://schemas.microsoft.com/office/powerpoint/2010/main" val="37499652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0"/>
          <p:cNvSpPr txBox="1">
            <a:spLocks noGrp="1"/>
          </p:cNvSpPr>
          <p:nvPr>
            <p:ph type="body" idx="1"/>
          </p:nvPr>
        </p:nvSpPr>
        <p:spPr>
          <a:xfrm>
            <a:off x="596348" y="313802"/>
            <a:ext cx="11253907" cy="60897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F3864"/>
              </a:buClr>
              <a:buSzPts val="2800"/>
              <a:buNone/>
            </a:pPr>
            <a:r>
              <a:rPr lang="en-US" sz="3600" b="1" cap="all" dirty="0">
                <a:solidFill>
                  <a:srgbClr val="1F3864"/>
                </a:solidFill>
                <a:latin typeface="+mn-lt"/>
                <a:cs typeface="Arial"/>
                <a:sym typeface="Arial"/>
              </a:rPr>
              <a:t>Measurable goals and </a:t>
            </a:r>
            <a:r>
              <a:rPr lang="en-US" sz="3600" b="1" cap="all" dirty="0">
                <a:solidFill>
                  <a:srgbClr val="0070C0"/>
                </a:solidFill>
                <a:latin typeface="+mn-lt"/>
                <a:cs typeface="Arial"/>
                <a:sym typeface="Arial"/>
              </a:rPr>
              <a:t>implementation strategies</a:t>
            </a:r>
            <a:endParaRPr lang="en-US" sz="1200" b="1" dirty="0">
              <a:solidFill>
                <a:srgbClr val="0070C0"/>
              </a:solidFill>
              <a:latin typeface="+mn-lt"/>
            </a:endParaRPr>
          </a:p>
          <a:p>
            <a:pPr marL="0" indent="0"/>
            <a:endParaRPr lang="en-US" sz="900" dirty="0">
              <a:latin typeface="+mn-lt"/>
            </a:endParaRPr>
          </a:p>
          <a:p>
            <a:pPr marL="342900" marR="0" lvl="0" indent="-342900">
              <a:lnSpc>
                <a:spcPct val="100000"/>
              </a:lnSpc>
              <a:spcBef>
                <a:spcPts val="1200"/>
              </a:spcBef>
              <a:spcAft>
                <a:spcPts val="0"/>
              </a:spcAft>
              <a:buClrTx/>
              <a:buFont typeface="Symbol" panose="05050102010706020507" pitchFamily="18" charset="2"/>
              <a:buChar char=""/>
            </a:pPr>
            <a:r>
              <a:rPr lang="en-US" sz="2800" b="1" u="none" strike="noStrike" dirty="0">
                <a:solidFill>
                  <a:schemeClr val="accent6"/>
                </a:solidFill>
                <a:effectLst/>
                <a:latin typeface="+mn-lt"/>
                <a:ea typeface="Arial" panose="020B0604020202020204" pitchFamily="34" charset="0"/>
              </a:rPr>
              <a:t>Strategy 5: Ensure that North Carolinians have access to digital devices to meet their needs</a:t>
            </a:r>
          </a:p>
          <a:p>
            <a:pPr marL="800100" lvl="1">
              <a:lnSpc>
                <a:spcPct val="100000"/>
              </a:lnSpc>
              <a:spcBef>
                <a:spcPts val="1200"/>
              </a:spcBef>
              <a:buClrTx/>
              <a:buFont typeface="Symbol" panose="05050102010706020507" pitchFamily="18" charset="2"/>
              <a:buChar char=""/>
            </a:pPr>
            <a:r>
              <a:rPr lang="en-US" sz="2800" dirty="0">
                <a:solidFill>
                  <a:schemeClr val="accent6"/>
                </a:solidFill>
              </a:rPr>
              <a:t>By 2028, all North Carolinians have access to a quality public computer through a community anchor institution</a:t>
            </a:r>
          </a:p>
          <a:p>
            <a:pPr marL="800100" lvl="1">
              <a:lnSpc>
                <a:spcPct val="100000"/>
              </a:lnSpc>
              <a:spcBef>
                <a:spcPts val="1200"/>
              </a:spcBef>
              <a:buClrTx/>
              <a:buFont typeface="Symbol" panose="05050102010706020507" pitchFamily="18" charset="2"/>
              <a:buChar char=""/>
            </a:pPr>
            <a:r>
              <a:rPr lang="en-US" sz="2800" dirty="0">
                <a:solidFill>
                  <a:schemeClr val="accent6"/>
                </a:solidFill>
              </a:rPr>
              <a:t>By 2028, 95% of North Carolina households will own a working, large-screen device (92% currently)</a:t>
            </a:r>
          </a:p>
          <a:p>
            <a:pPr marL="457200" lvl="1" indent="0">
              <a:lnSpc>
                <a:spcPct val="100000"/>
              </a:lnSpc>
              <a:spcBef>
                <a:spcPts val="1200"/>
              </a:spcBef>
              <a:buClrTx/>
              <a:buNone/>
            </a:pPr>
            <a:br>
              <a:rPr lang="en-US" sz="1800" dirty="0"/>
            </a:br>
            <a:endParaRPr lang="en-US" sz="1800" dirty="0"/>
          </a:p>
        </p:txBody>
      </p:sp>
      <p:cxnSp>
        <p:nvCxnSpPr>
          <p:cNvPr id="344" name="Google Shape;344;p10"/>
          <p:cNvCxnSpPr/>
          <p:nvPr/>
        </p:nvCxnSpPr>
        <p:spPr>
          <a:xfrm rot="10800000">
            <a:off x="341745" y="1553781"/>
            <a:ext cx="11774800" cy="0"/>
          </a:xfrm>
          <a:prstGeom prst="straightConnector1">
            <a:avLst/>
          </a:prstGeom>
          <a:noFill/>
          <a:ln w="76200" cap="flat" cmpd="sng">
            <a:solidFill>
              <a:srgbClr val="0070C0">
                <a:alpha val="89411"/>
              </a:srgbClr>
            </a:solidFill>
            <a:prstDash val="solid"/>
            <a:miter lim="800000"/>
            <a:headEnd type="none" w="sm" len="sm"/>
            <a:tailEnd type="none" w="sm" len="sm"/>
          </a:ln>
        </p:spPr>
      </p:cxnSp>
    </p:spTree>
    <p:extLst>
      <p:ext uri="{BB962C8B-B14F-4D97-AF65-F5344CB8AC3E}">
        <p14:creationId xmlns:p14="http://schemas.microsoft.com/office/powerpoint/2010/main" val="19868135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6ABB-3014-DBEE-FD74-CD74D5D51862}"/>
              </a:ext>
            </a:extLst>
          </p:cNvPr>
          <p:cNvSpPr>
            <a:spLocks noGrp="1"/>
          </p:cNvSpPr>
          <p:nvPr>
            <p:ph type="title"/>
          </p:nvPr>
        </p:nvSpPr>
        <p:spPr>
          <a:xfrm>
            <a:off x="838200" y="1113742"/>
            <a:ext cx="10515600" cy="3301504"/>
          </a:xfrm>
        </p:spPr>
        <p:txBody>
          <a:bodyPr>
            <a:normAutofit/>
          </a:bodyPr>
          <a:lstStyle/>
          <a:p>
            <a:pPr>
              <a:spcBef>
                <a:spcPts val="600"/>
              </a:spcBef>
            </a:pPr>
            <a:r>
              <a:rPr lang="en-US" sz="4400" b="1" cap="all" dirty="0">
                <a:solidFill>
                  <a:schemeClr val="accent6"/>
                </a:solidFill>
                <a:latin typeface="Arial" panose="020B0604020202020204" pitchFamily="34" charset="0"/>
                <a:ea typeface="Cambria"/>
                <a:cs typeface="Arial" panose="020B0604020202020204" pitchFamily="34" charset="0"/>
              </a:rPr>
              <a:t>Questions?</a:t>
            </a:r>
            <a:br>
              <a:rPr lang="en-US" sz="4000" b="1" cap="all" dirty="0">
                <a:solidFill>
                  <a:schemeClr val="accent6"/>
                </a:solidFill>
                <a:latin typeface="Arial" panose="020B0604020202020204" pitchFamily="34" charset="0"/>
                <a:ea typeface="Cambria"/>
                <a:cs typeface="Arial" panose="020B0604020202020204" pitchFamily="34" charset="0"/>
              </a:rPr>
            </a:br>
            <a:br>
              <a:rPr lang="en-US" sz="4000" b="1" cap="all" dirty="0">
                <a:solidFill>
                  <a:schemeClr val="accent6"/>
                </a:solidFill>
                <a:latin typeface="Arial" panose="020B0604020202020204" pitchFamily="34" charset="0"/>
                <a:ea typeface="Cambria"/>
                <a:cs typeface="Arial" panose="020B0604020202020204" pitchFamily="34" charset="0"/>
              </a:rPr>
            </a:br>
            <a:r>
              <a:rPr lang="en-US" sz="3200" b="1" dirty="0">
                <a:solidFill>
                  <a:schemeClr val="accent6"/>
                </a:solidFill>
                <a:latin typeface="Arial" panose="020B0604020202020204" pitchFamily="34" charset="0"/>
                <a:ea typeface="Cambria"/>
                <a:cs typeface="Arial" panose="020B0604020202020204" pitchFamily="34" charset="0"/>
              </a:rPr>
              <a:t>Phillip Holloway</a:t>
            </a:r>
            <a:br>
              <a:rPr lang="en-US" sz="3200" b="1" dirty="0">
                <a:solidFill>
                  <a:schemeClr val="accent6"/>
                </a:solidFill>
                <a:latin typeface="Arial" panose="020B0604020202020204" pitchFamily="34" charset="0"/>
                <a:ea typeface="Cambria"/>
                <a:cs typeface="Arial" panose="020B0604020202020204" pitchFamily="34" charset="0"/>
              </a:rPr>
            </a:br>
            <a:r>
              <a:rPr lang="en-US" sz="3200" b="1" dirty="0" err="1">
                <a:solidFill>
                  <a:schemeClr val="accent6"/>
                </a:solidFill>
                <a:latin typeface="Arial" panose="020B0604020202020204" pitchFamily="34" charset="0"/>
                <a:ea typeface="Cambria"/>
                <a:cs typeface="Arial" panose="020B0604020202020204" pitchFamily="34" charset="0"/>
              </a:rPr>
              <a:t>phillip.holloway@nc.gov</a:t>
            </a:r>
            <a:endParaRPr lang="en-US" sz="3000" b="1" dirty="0">
              <a:solidFill>
                <a:srgbClr val="0070C0"/>
              </a:solidFill>
              <a:latin typeface="Arial" panose="020B0604020202020204" pitchFamily="34" charset="0"/>
              <a:ea typeface="Cambria"/>
              <a:cs typeface="Arial" panose="020B0604020202020204" pitchFamily="34" charset="0"/>
            </a:endParaRPr>
          </a:p>
        </p:txBody>
      </p:sp>
    </p:spTree>
    <p:extLst>
      <p:ext uri="{BB962C8B-B14F-4D97-AF65-F5344CB8AC3E}">
        <p14:creationId xmlns:p14="http://schemas.microsoft.com/office/powerpoint/2010/main" val="20508772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3BAE706-5EC7-E940-80F5-E5438CBD14E4}"/>
              </a:ext>
            </a:extLst>
          </p:cNvPr>
          <p:cNvSpPr>
            <a:spLocks noGrp="1"/>
          </p:cNvSpPr>
          <p:nvPr>
            <p:ph type="body" sz="quarter" idx="10"/>
          </p:nvPr>
        </p:nvSpPr>
        <p:spPr>
          <a:xfrm>
            <a:off x="312233" y="163476"/>
            <a:ext cx="11774660" cy="690854"/>
          </a:xfrm>
        </p:spPr>
        <p:txBody>
          <a:bodyPr/>
          <a:lstStyle/>
          <a:p>
            <a:r>
              <a:rPr lang="en-US" sz="4000" cap="all" dirty="0">
                <a:solidFill>
                  <a:srgbClr val="4472C4">
                    <a:lumMod val="50000"/>
                  </a:srgbClr>
                </a:solidFill>
                <a:latin typeface="Avenir Next LT Pro" panose="020B0504020202020204" pitchFamily="34" charset="0"/>
                <a:ea typeface="Cambria" charset="0"/>
                <a:cs typeface="Arial" panose="020B0604020202020204" pitchFamily="34" charset="0"/>
              </a:rPr>
              <a:t>Stay in Touch</a:t>
            </a:r>
          </a:p>
        </p:txBody>
      </p:sp>
      <p:cxnSp>
        <p:nvCxnSpPr>
          <p:cNvPr id="4" name="Straight Connector 3">
            <a:extLst>
              <a:ext uri="{FF2B5EF4-FFF2-40B4-BE49-F238E27FC236}">
                <a16:creationId xmlns:a16="http://schemas.microsoft.com/office/drawing/2014/main" id="{8ECD4C67-DB84-495E-B295-01B850A63808}"/>
              </a:ext>
            </a:extLst>
          </p:cNvPr>
          <p:cNvCxnSpPr>
            <a:cxnSpLocks/>
          </p:cNvCxnSpPr>
          <p:nvPr/>
        </p:nvCxnSpPr>
        <p:spPr>
          <a:xfrm flipH="1">
            <a:off x="208670" y="854330"/>
            <a:ext cx="11774660" cy="0"/>
          </a:xfrm>
          <a:prstGeom prst="line">
            <a:avLst/>
          </a:prstGeom>
          <a:ln w="76200">
            <a:solidFill>
              <a:srgbClr val="0070C0">
                <a:alpha val="90000"/>
              </a:srgbClr>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1AB83D26-2DE9-884F-04FE-3AE4E440EDFC}"/>
              </a:ext>
            </a:extLst>
          </p:cNvPr>
          <p:cNvSpPr txBox="1"/>
          <p:nvPr/>
        </p:nvSpPr>
        <p:spPr>
          <a:xfrm>
            <a:off x="312233" y="1092098"/>
            <a:ext cx="11402951" cy="4647426"/>
          </a:xfrm>
          <a:prstGeom prst="rect">
            <a:avLst/>
          </a:prstGeom>
          <a:solidFill>
            <a:schemeClr val="bg1">
              <a:alpha val="0"/>
            </a:schemeClr>
          </a:solidFill>
        </p:spPr>
        <p:txBody>
          <a:bodyPr wrap="square" lIns="91440" tIns="45720" rIns="91440" bIns="45720" rtlCol="0" anchor="t">
            <a:spAutoFit/>
          </a:bodyPr>
          <a:lstStyle/>
          <a:p>
            <a:r>
              <a:rPr lang="en-US" sz="3200" dirty="0">
                <a:latin typeface="Arial" panose="020B0604020202020204" pitchFamily="34" charset="0"/>
                <a:cs typeface="Arial" panose="020B0604020202020204" pitchFamily="34" charset="0"/>
              </a:rPr>
              <a:t>Division of Broadband and Digital Equity Resources:</a:t>
            </a:r>
          </a:p>
          <a:p>
            <a:pPr marL="800100" lvl="1" indent="-342900">
              <a:spcBef>
                <a:spcPts val="1200"/>
              </a:spcBef>
              <a:buFont typeface="Courier New" panose="02070309020205020404" pitchFamily="49" charset="0"/>
              <a:buChar char="o"/>
            </a:pPr>
            <a:r>
              <a:rPr lang="en-US" sz="2800" dirty="0">
                <a:latin typeface="Arial" panose="020B0604020202020204" pitchFamily="34" charset="0"/>
                <a:cs typeface="Arial" panose="020B0604020202020204" pitchFamily="34" charset="0"/>
              </a:rPr>
              <a:t>Digital Equity Plan draft</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hlinkClick r:id="rId3"/>
              </a:rPr>
              <a:t>https://www.ncbroadband.gov/Digital-Equity-Plan</a:t>
            </a:r>
            <a:endParaRPr lang="en-US" sz="2800" dirty="0">
              <a:latin typeface="Arial" panose="020B0604020202020204" pitchFamily="34" charset="0"/>
              <a:cs typeface="Arial" panose="020B0604020202020204" pitchFamily="34" charset="0"/>
            </a:endParaRPr>
          </a:p>
          <a:p>
            <a:pPr marL="800100" lvl="1" indent="-342900">
              <a:spcBef>
                <a:spcPts val="1200"/>
              </a:spcBef>
              <a:buFont typeface="Courier New" panose="02070309020205020404" pitchFamily="49" charset="0"/>
              <a:buChar char="o"/>
            </a:pPr>
            <a:r>
              <a:rPr lang="en-US" sz="2800" dirty="0">
                <a:latin typeface="Arial" panose="020B0604020202020204" pitchFamily="34" charset="0"/>
                <a:cs typeface="Arial" panose="020B0604020202020204" pitchFamily="34" charset="0"/>
              </a:rPr>
              <a:t>Digital Equity Survey Dashboard</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hlinkClick r:id="rId4"/>
              </a:rPr>
              <a:t>https://www.ncbroadband.gov/surveys/digital-equity-survey</a:t>
            </a:r>
            <a:r>
              <a:rPr lang="en-US" sz="2800" dirty="0">
                <a:latin typeface="Arial" panose="020B0604020202020204" pitchFamily="34" charset="0"/>
                <a:cs typeface="Arial" panose="020B0604020202020204" pitchFamily="34" charset="0"/>
              </a:rPr>
              <a:t> </a:t>
            </a:r>
          </a:p>
          <a:p>
            <a:pPr marL="800100" lvl="1" indent="-342900">
              <a:spcBef>
                <a:spcPts val="1200"/>
              </a:spcBef>
              <a:buFont typeface="Courier New" panose="02070309020205020404" pitchFamily="49" charset="0"/>
              <a:buChar char="o"/>
            </a:pPr>
            <a:r>
              <a:rPr lang="en-US" sz="2800" dirty="0">
                <a:latin typeface="Arial" panose="020B0604020202020204" pitchFamily="34" charset="0"/>
                <a:cs typeface="Arial" panose="020B0604020202020204" pitchFamily="34" charset="0"/>
              </a:rPr>
              <a:t>Broadband Maps: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hlinkClick r:id="rId5"/>
              </a:rPr>
              <a:t>https://www.nconemap.gov/pages/broadband</a:t>
            </a:r>
            <a:r>
              <a:rPr lang="en-US" sz="2800" dirty="0">
                <a:latin typeface="Arial" panose="020B0604020202020204" pitchFamily="34" charset="0"/>
                <a:cs typeface="Arial" panose="020B0604020202020204" pitchFamily="34" charset="0"/>
              </a:rPr>
              <a:t> </a:t>
            </a:r>
          </a:p>
          <a:p>
            <a:pPr marL="800100" lvl="1" indent="-342900">
              <a:spcBef>
                <a:spcPts val="1200"/>
              </a:spcBef>
              <a:buFont typeface="Courier New" panose="02070309020205020404" pitchFamily="49" charset="0"/>
              <a:buChar char="o"/>
            </a:pPr>
            <a:r>
              <a:rPr lang="en-US" sz="2800" dirty="0">
                <a:latin typeface="Arial" panose="020B0604020202020204" pitchFamily="34" charset="0"/>
                <a:cs typeface="Arial" panose="020B0604020202020204" pitchFamily="34" charset="0"/>
              </a:rPr>
              <a:t>BEAD and Digital Equity Planning Info and Resources:</a:t>
            </a:r>
            <a:br>
              <a:rPr lang="en-US" sz="2800" dirty="0">
                <a:latin typeface="Arial" panose="020B0604020202020204" pitchFamily="34" charset="0"/>
                <a:cs typeface="Arial" panose="020B0604020202020204" pitchFamily="34" charset="0"/>
              </a:rPr>
            </a:br>
            <a:r>
              <a:rPr lang="en-US" sz="2800" dirty="0">
                <a:latin typeface="Arial" panose="020B0604020202020204" pitchFamily="34" charset="0"/>
                <a:cs typeface="Arial" panose="020B0604020202020204" pitchFamily="34" charset="0"/>
                <a:hlinkClick r:id="rId6"/>
              </a:rPr>
              <a:t>https://www.ncbroadband.gov/BEAD</a:t>
            </a:r>
            <a:r>
              <a:rPr lang="en-US" sz="28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982557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6ABB-3014-DBEE-FD74-CD74D5D51862}"/>
              </a:ext>
            </a:extLst>
          </p:cNvPr>
          <p:cNvSpPr>
            <a:spLocks noGrp="1"/>
          </p:cNvSpPr>
          <p:nvPr>
            <p:ph type="title"/>
          </p:nvPr>
        </p:nvSpPr>
        <p:spPr>
          <a:xfrm>
            <a:off x="838200" y="1392416"/>
            <a:ext cx="10515600" cy="2852737"/>
          </a:xfrm>
        </p:spPr>
        <p:txBody>
          <a:bodyPr>
            <a:normAutofit/>
          </a:bodyPr>
          <a:lstStyle/>
          <a:p>
            <a:r>
              <a:rPr lang="en-US" sz="4000" b="1" cap="all" dirty="0">
                <a:solidFill>
                  <a:srgbClr val="092940"/>
                </a:solidFill>
                <a:latin typeface="Arial" panose="020B0604020202020204" pitchFamily="34" charset="0"/>
                <a:ea typeface="Cambria"/>
                <a:cs typeface="Arial" panose="020B0604020202020204" pitchFamily="34" charset="0"/>
              </a:rPr>
              <a:t>The state of Digital Equity in </a:t>
            </a:r>
            <a:r>
              <a:rPr lang="en-US" sz="4000" b="1" cap="all" dirty="0">
                <a:solidFill>
                  <a:srgbClr val="0070C0"/>
                </a:solidFill>
                <a:latin typeface="Arial" panose="020B0604020202020204" pitchFamily="34" charset="0"/>
                <a:ea typeface="Cambria"/>
                <a:cs typeface="Arial" panose="020B0604020202020204" pitchFamily="34" charset="0"/>
              </a:rPr>
              <a:t>North Carolina</a:t>
            </a:r>
          </a:p>
        </p:txBody>
      </p:sp>
    </p:spTree>
    <p:extLst>
      <p:ext uri="{BB962C8B-B14F-4D97-AF65-F5344CB8AC3E}">
        <p14:creationId xmlns:p14="http://schemas.microsoft.com/office/powerpoint/2010/main" val="853854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6ABB-3014-DBEE-FD74-CD74D5D51862}"/>
              </a:ext>
            </a:extLst>
          </p:cNvPr>
          <p:cNvSpPr>
            <a:spLocks noGrp="1"/>
          </p:cNvSpPr>
          <p:nvPr>
            <p:ph type="title"/>
          </p:nvPr>
        </p:nvSpPr>
        <p:spPr>
          <a:xfrm>
            <a:off x="838200" y="2220480"/>
            <a:ext cx="10515600" cy="697787"/>
          </a:xfrm>
        </p:spPr>
        <p:txBody>
          <a:bodyPr>
            <a:noAutofit/>
          </a:bodyPr>
          <a:lstStyle/>
          <a:p>
            <a:r>
              <a:rPr lang="en-US" sz="4000" b="1" cap="all" dirty="0">
                <a:solidFill>
                  <a:srgbClr val="092940"/>
                </a:solidFill>
                <a:latin typeface="Arial" panose="020B0604020202020204" pitchFamily="34" charset="0"/>
                <a:ea typeface="Cambria"/>
                <a:cs typeface="Arial" panose="020B0604020202020204" pitchFamily="34" charset="0"/>
              </a:rPr>
              <a:t>Digital</a:t>
            </a:r>
            <a:r>
              <a:rPr lang="en-US" sz="4000" b="1" cap="all" dirty="0">
                <a:solidFill>
                  <a:schemeClr val="tx2"/>
                </a:solidFill>
                <a:latin typeface="Arial" panose="020B0604020202020204" pitchFamily="34" charset="0"/>
                <a:ea typeface="Cambria"/>
                <a:cs typeface="Arial" panose="020B0604020202020204" pitchFamily="34" charset="0"/>
              </a:rPr>
              <a:t> </a:t>
            </a:r>
            <a:r>
              <a:rPr lang="en-US" sz="4000" b="1" cap="all" dirty="0">
                <a:solidFill>
                  <a:srgbClr val="0070C0"/>
                </a:solidFill>
                <a:latin typeface="Arial" panose="020B0604020202020204" pitchFamily="34" charset="0"/>
                <a:ea typeface="Cambria"/>
                <a:cs typeface="Arial" panose="020B0604020202020204" pitchFamily="34" charset="0"/>
              </a:rPr>
              <a:t>Equity</a:t>
            </a:r>
          </a:p>
        </p:txBody>
      </p:sp>
      <p:sp>
        <p:nvSpPr>
          <p:cNvPr id="3" name="Title 1">
            <a:extLst>
              <a:ext uri="{FF2B5EF4-FFF2-40B4-BE49-F238E27FC236}">
                <a16:creationId xmlns:a16="http://schemas.microsoft.com/office/drawing/2014/main" id="{DCD6110E-A6CF-7AAC-CF8E-06D943B201A5}"/>
              </a:ext>
            </a:extLst>
          </p:cNvPr>
          <p:cNvSpPr txBox="1">
            <a:spLocks/>
          </p:cNvSpPr>
          <p:nvPr/>
        </p:nvSpPr>
        <p:spPr>
          <a:xfrm>
            <a:off x="838200" y="2920886"/>
            <a:ext cx="10515600" cy="6977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br>
              <a:rPr kumimoji="0" lang="en-US" sz="4000" b="1" i="0" u="none" strike="noStrike" kern="1200" cap="all" spc="0" normalizeH="0" baseline="0" noProof="0" dirty="0">
                <a:ln>
                  <a:noFill/>
                </a:ln>
                <a:solidFill>
                  <a:srgbClr val="44546A"/>
                </a:solidFill>
                <a:effectLst/>
                <a:uLnTx/>
                <a:uFillTx/>
                <a:latin typeface="Arial" panose="020B0604020202020204" pitchFamily="34" charset="0"/>
                <a:ea typeface="Cambria"/>
                <a:cs typeface="Arial" panose="020B0604020202020204" pitchFamily="34" charset="0"/>
              </a:rPr>
            </a:br>
            <a:r>
              <a:rPr kumimoji="0" lang="en-US" sz="4000" b="1" i="0" u="none" strike="noStrike" kern="1200" cap="all" spc="0" normalizeH="0" baseline="0" noProof="0" dirty="0">
                <a:ln>
                  <a:noFill/>
                </a:ln>
                <a:solidFill>
                  <a:srgbClr val="092940"/>
                </a:solidFill>
                <a:effectLst/>
                <a:uLnTx/>
                <a:uFillTx/>
                <a:latin typeface="Arial" panose="020B0604020202020204" pitchFamily="34" charset="0"/>
                <a:ea typeface="Cambria"/>
                <a:cs typeface="Arial" panose="020B0604020202020204" pitchFamily="34" charset="0"/>
              </a:rPr>
              <a:t>Digital </a:t>
            </a:r>
            <a:r>
              <a:rPr kumimoji="0" lang="en-US" sz="4000" b="1" i="0" u="none" strike="noStrike" kern="1200" cap="all" spc="0" normalizeH="0" baseline="0" noProof="0" dirty="0">
                <a:ln>
                  <a:noFill/>
                </a:ln>
                <a:solidFill>
                  <a:srgbClr val="0070C0"/>
                </a:solidFill>
                <a:effectLst/>
                <a:uLnTx/>
                <a:uFillTx/>
                <a:latin typeface="Arial" panose="020B0604020202020204" pitchFamily="34" charset="0"/>
                <a:ea typeface="Cambria"/>
                <a:cs typeface="Arial" panose="020B0604020202020204" pitchFamily="34" charset="0"/>
              </a:rPr>
              <a:t>Inclusion</a:t>
            </a:r>
          </a:p>
        </p:txBody>
      </p:sp>
      <p:sp>
        <p:nvSpPr>
          <p:cNvPr id="4" name="Title 1">
            <a:extLst>
              <a:ext uri="{FF2B5EF4-FFF2-40B4-BE49-F238E27FC236}">
                <a16:creationId xmlns:a16="http://schemas.microsoft.com/office/drawing/2014/main" id="{8BCD0E56-A5DC-057E-1AEE-C8E4D0C70396}"/>
              </a:ext>
            </a:extLst>
          </p:cNvPr>
          <p:cNvSpPr txBox="1">
            <a:spLocks/>
          </p:cNvSpPr>
          <p:nvPr/>
        </p:nvSpPr>
        <p:spPr>
          <a:xfrm>
            <a:off x="838200" y="3676549"/>
            <a:ext cx="10515600" cy="634127"/>
          </a:xfrm>
          <a:prstGeom prst="rect">
            <a:avLst/>
          </a:prstGeom>
        </p:spPr>
        <p:txBody>
          <a:bodyPr vert="horz" lIns="91440" tIns="45720" rIns="91440" bIns="45720" rtlCol="0" anchor="b">
            <a:normAutofit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all" spc="0" normalizeH="0" baseline="0" noProof="0" dirty="0">
                <a:ln>
                  <a:noFill/>
                </a:ln>
                <a:solidFill>
                  <a:srgbClr val="092940"/>
                </a:solidFill>
                <a:effectLst/>
                <a:uLnTx/>
                <a:uFillTx/>
                <a:latin typeface="Arial" panose="020B0604020202020204" pitchFamily="34" charset="0"/>
                <a:ea typeface="Cambria"/>
                <a:cs typeface="Arial" panose="020B0604020202020204" pitchFamily="34" charset="0"/>
              </a:rPr>
              <a:t>Digital </a:t>
            </a:r>
            <a:r>
              <a:rPr kumimoji="0" lang="en-US" sz="4000" b="1" i="0" u="none" strike="noStrike" kern="1200" cap="all" spc="0" normalizeH="0" baseline="0" noProof="0" dirty="0">
                <a:ln>
                  <a:noFill/>
                </a:ln>
                <a:solidFill>
                  <a:srgbClr val="0070C0"/>
                </a:solidFill>
                <a:effectLst/>
                <a:uLnTx/>
                <a:uFillTx/>
                <a:latin typeface="Arial" panose="020B0604020202020204" pitchFamily="34" charset="0"/>
                <a:ea typeface="Cambria"/>
                <a:cs typeface="Arial" panose="020B0604020202020204" pitchFamily="34" charset="0"/>
              </a:rPr>
              <a:t>Divide</a:t>
            </a:r>
          </a:p>
        </p:txBody>
      </p:sp>
    </p:spTree>
    <p:extLst>
      <p:ext uri="{BB962C8B-B14F-4D97-AF65-F5344CB8AC3E}">
        <p14:creationId xmlns:p14="http://schemas.microsoft.com/office/powerpoint/2010/main" val="67897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par>
                          <p:cTn id="8" fill="hold">
                            <p:stCondLst>
                              <p:cond delay="1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000"/>
                                        <p:tgtEl>
                                          <p:spTgt spid="3"/>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6ABB-3014-DBEE-FD74-CD74D5D51862}"/>
              </a:ext>
            </a:extLst>
          </p:cNvPr>
          <p:cNvSpPr>
            <a:spLocks noGrp="1"/>
          </p:cNvSpPr>
          <p:nvPr>
            <p:ph type="title"/>
          </p:nvPr>
        </p:nvSpPr>
        <p:spPr>
          <a:xfrm>
            <a:off x="618281" y="484277"/>
            <a:ext cx="10515600" cy="697787"/>
          </a:xfrm>
        </p:spPr>
        <p:txBody>
          <a:bodyPr>
            <a:noAutofit/>
          </a:bodyPr>
          <a:lstStyle/>
          <a:p>
            <a:r>
              <a:rPr lang="en-US" sz="4000" b="1" cap="all" dirty="0">
                <a:solidFill>
                  <a:srgbClr val="092940"/>
                </a:solidFill>
                <a:latin typeface="Arial" panose="020B0604020202020204" pitchFamily="34" charset="0"/>
                <a:ea typeface="Cambria"/>
                <a:cs typeface="Arial" panose="020B0604020202020204" pitchFamily="34" charset="0"/>
              </a:rPr>
              <a:t>Digital</a:t>
            </a:r>
            <a:r>
              <a:rPr lang="en-US" sz="4000" b="1" cap="all" dirty="0">
                <a:solidFill>
                  <a:schemeClr val="tx2"/>
                </a:solidFill>
                <a:latin typeface="Arial" panose="020B0604020202020204" pitchFamily="34" charset="0"/>
                <a:ea typeface="Cambria"/>
                <a:cs typeface="Arial" panose="020B0604020202020204" pitchFamily="34" charset="0"/>
              </a:rPr>
              <a:t> </a:t>
            </a:r>
            <a:r>
              <a:rPr lang="en-US" sz="4000" b="1" cap="all" dirty="0">
                <a:solidFill>
                  <a:srgbClr val="0070C0"/>
                </a:solidFill>
                <a:latin typeface="Arial" panose="020B0604020202020204" pitchFamily="34" charset="0"/>
                <a:ea typeface="Cambria"/>
                <a:cs typeface="Arial" panose="020B0604020202020204" pitchFamily="34" charset="0"/>
              </a:rPr>
              <a:t>Equity (The Goal)</a:t>
            </a:r>
          </a:p>
        </p:txBody>
      </p:sp>
      <p:sp>
        <p:nvSpPr>
          <p:cNvPr id="5" name="Title 1">
            <a:extLst>
              <a:ext uri="{FF2B5EF4-FFF2-40B4-BE49-F238E27FC236}">
                <a16:creationId xmlns:a16="http://schemas.microsoft.com/office/drawing/2014/main" id="{D2B995FD-1F59-DD7C-D923-695C38DF64F7}"/>
              </a:ext>
            </a:extLst>
          </p:cNvPr>
          <p:cNvSpPr txBox="1">
            <a:spLocks/>
          </p:cNvSpPr>
          <p:nvPr/>
        </p:nvSpPr>
        <p:spPr>
          <a:xfrm>
            <a:off x="618281" y="1701478"/>
            <a:ext cx="10886954" cy="398169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All individuals and communities have the information technology capacity needed for full participation in our society, democracy, and economy</a:t>
            </a:r>
          </a:p>
          <a:p>
            <a:pPr marL="285750" marR="0" lvl="0" indent="-28575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Digital equity is necessary for civic and cultural participation, employment, lifelong learning, and access to essential services</a:t>
            </a:r>
          </a:p>
        </p:txBody>
      </p:sp>
      <p:cxnSp>
        <p:nvCxnSpPr>
          <p:cNvPr id="8" name="Google Shape;390;p71">
            <a:extLst>
              <a:ext uri="{FF2B5EF4-FFF2-40B4-BE49-F238E27FC236}">
                <a16:creationId xmlns:a16="http://schemas.microsoft.com/office/drawing/2014/main" id="{43960B9B-E53A-2FB3-066C-5EA8C2EF336F}"/>
              </a:ext>
            </a:extLst>
          </p:cNvPr>
          <p:cNvCxnSpPr/>
          <p:nvPr/>
        </p:nvCxnSpPr>
        <p:spPr>
          <a:xfrm rot="10800000">
            <a:off x="207371" y="1264659"/>
            <a:ext cx="11774800" cy="0"/>
          </a:xfrm>
          <a:prstGeom prst="straightConnector1">
            <a:avLst/>
          </a:prstGeom>
          <a:noFill/>
          <a:ln w="76200" cap="flat" cmpd="sng">
            <a:solidFill>
              <a:srgbClr val="0070C0">
                <a:alpha val="89800"/>
              </a:srgbClr>
            </a:solidFill>
            <a:prstDash val="solid"/>
            <a:miter lim="800000"/>
            <a:headEnd type="none" w="sm" len="sm"/>
            <a:tailEnd type="none" w="sm" len="sm"/>
          </a:ln>
        </p:spPr>
      </p:cxnSp>
    </p:spTree>
    <p:extLst>
      <p:ext uri="{BB962C8B-B14F-4D97-AF65-F5344CB8AC3E}">
        <p14:creationId xmlns:p14="http://schemas.microsoft.com/office/powerpoint/2010/main" val="3056327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6ABB-3014-DBEE-FD74-CD74D5D51862}"/>
              </a:ext>
            </a:extLst>
          </p:cNvPr>
          <p:cNvSpPr>
            <a:spLocks noGrp="1"/>
          </p:cNvSpPr>
          <p:nvPr>
            <p:ph type="title"/>
          </p:nvPr>
        </p:nvSpPr>
        <p:spPr>
          <a:xfrm>
            <a:off x="618281" y="484277"/>
            <a:ext cx="10515600" cy="697787"/>
          </a:xfrm>
        </p:spPr>
        <p:txBody>
          <a:bodyPr>
            <a:noAutofit/>
          </a:bodyPr>
          <a:lstStyle/>
          <a:p>
            <a:r>
              <a:rPr lang="en-US" sz="4000" b="1" cap="all" dirty="0">
                <a:solidFill>
                  <a:srgbClr val="092940"/>
                </a:solidFill>
                <a:latin typeface="+mn-lt"/>
                <a:ea typeface="Cambria"/>
                <a:cs typeface="Arial"/>
              </a:rPr>
              <a:t>Digital</a:t>
            </a:r>
            <a:r>
              <a:rPr lang="en-US" sz="4000" b="1" cap="all" dirty="0">
                <a:solidFill>
                  <a:schemeClr val="tx2"/>
                </a:solidFill>
                <a:latin typeface="+mn-lt"/>
                <a:ea typeface="Cambria"/>
                <a:cs typeface="Arial"/>
              </a:rPr>
              <a:t> </a:t>
            </a:r>
            <a:r>
              <a:rPr lang="en-US" sz="4000" b="1" cap="all" dirty="0">
                <a:solidFill>
                  <a:srgbClr val="0070C0"/>
                </a:solidFill>
                <a:latin typeface="+mn-lt"/>
                <a:ea typeface="Cambria"/>
                <a:cs typeface="Arial"/>
              </a:rPr>
              <a:t>inclusion (The Work)</a:t>
            </a:r>
          </a:p>
        </p:txBody>
      </p:sp>
      <p:sp>
        <p:nvSpPr>
          <p:cNvPr id="5" name="Title 1">
            <a:extLst>
              <a:ext uri="{FF2B5EF4-FFF2-40B4-BE49-F238E27FC236}">
                <a16:creationId xmlns:a16="http://schemas.microsoft.com/office/drawing/2014/main" id="{D2B995FD-1F59-DD7C-D923-695C38DF64F7}"/>
              </a:ext>
            </a:extLst>
          </p:cNvPr>
          <p:cNvSpPr txBox="1">
            <a:spLocks/>
          </p:cNvSpPr>
          <p:nvPr/>
        </p:nvSpPr>
        <p:spPr>
          <a:xfrm>
            <a:off x="618280" y="1475055"/>
            <a:ext cx="11181833" cy="4514125"/>
          </a:xfrm>
          <a:prstGeom prst="rect">
            <a:avLst/>
          </a:prstGeom>
        </p:spPr>
        <p:txBody>
          <a:bodyPr vert="horz" wrap="square"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mn-lt"/>
                <a:ea typeface="+mj-ea"/>
                <a:cs typeface="+mj-cs"/>
              </a:rPr>
              <a:t>Activities necessary to ensure that all individuals and communities, including the most disadvantaged, have access to and use of information and communication technologies:</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Access to affordable high-speed internet</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Access to a device that meets the needs of the user</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Access to digital literacy training</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Quality technical support</a:t>
            </a:r>
          </a:p>
          <a:p>
            <a:pPr marL="742950" marR="0" lvl="1"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ea typeface="+mn-ea"/>
                <a:cs typeface="+mn-cs"/>
              </a:rPr>
              <a:t>Applications and online content designed to enable and encourage self-sufficiency, participation and collaboration</a:t>
            </a:r>
            <a:br>
              <a:rPr kumimoji="0" lang="en-US" sz="100" b="0" i="0" u="none" strike="noStrike" kern="1200" cap="none" spc="0" normalizeH="0" baseline="0" noProof="0" dirty="0">
                <a:ln>
                  <a:noFill/>
                </a:ln>
                <a:solidFill>
                  <a:prstClr val="black"/>
                </a:solidFill>
                <a:effectLst/>
                <a:uLnTx/>
                <a:uFillTx/>
                <a:ea typeface="+mn-ea"/>
                <a:cs typeface="+mn-cs"/>
              </a:rPr>
            </a:br>
            <a:endParaRPr kumimoji="0" lang="en-US" sz="100" b="0" i="0" u="none" strike="noStrike" kern="1200" cap="none" spc="0" normalizeH="0" baseline="0" noProof="0" dirty="0">
              <a:ln>
                <a:noFill/>
              </a:ln>
              <a:solidFill>
                <a:prstClr val="black"/>
              </a:solidFill>
              <a:effectLst/>
              <a:uLnTx/>
              <a:uFillTx/>
              <a:ea typeface="+mn-ea"/>
              <a:cs typeface="+mn-cs"/>
            </a:endParaRPr>
          </a:p>
        </p:txBody>
      </p:sp>
      <p:cxnSp>
        <p:nvCxnSpPr>
          <p:cNvPr id="3" name="Google Shape;390;p71">
            <a:extLst>
              <a:ext uri="{FF2B5EF4-FFF2-40B4-BE49-F238E27FC236}">
                <a16:creationId xmlns:a16="http://schemas.microsoft.com/office/drawing/2014/main" id="{44BFB461-4861-C994-3AB9-659A5ABAEF9A}"/>
              </a:ext>
            </a:extLst>
          </p:cNvPr>
          <p:cNvCxnSpPr/>
          <p:nvPr/>
        </p:nvCxnSpPr>
        <p:spPr>
          <a:xfrm rot="10800000">
            <a:off x="207371" y="1264656"/>
            <a:ext cx="11774800" cy="0"/>
          </a:xfrm>
          <a:prstGeom prst="straightConnector1">
            <a:avLst/>
          </a:prstGeom>
          <a:noFill/>
          <a:ln w="76200" cap="flat" cmpd="sng">
            <a:solidFill>
              <a:srgbClr val="0070C0">
                <a:alpha val="89412"/>
              </a:srgbClr>
            </a:solidFill>
            <a:prstDash val="solid"/>
            <a:miter lim="800000"/>
            <a:headEnd type="none" w="sm" len="sm"/>
            <a:tailEnd type="none" w="sm" len="sm"/>
          </a:ln>
        </p:spPr>
      </p:cxnSp>
    </p:spTree>
    <p:extLst>
      <p:ext uri="{BB962C8B-B14F-4D97-AF65-F5344CB8AC3E}">
        <p14:creationId xmlns:p14="http://schemas.microsoft.com/office/powerpoint/2010/main" val="11626353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6ABB-3014-DBEE-FD74-CD74D5D51862}"/>
              </a:ext>
            </a:extLst>
          </p:cNvPr>
          <p:cNvSpPr>
            <a:spLocks noGrp="1"/>
          </p:cNvSpPr>
          <p:nvPr>
            <p:ph type="title"/>
          </p:nvPr>
        </p:nvSpPr>
        <p:spPr>
          <a:xfrm>
            <a:off x="618281" y="484277"/>
            <a:ext cx="10515600" cy="697787"/>
          </a:xfrm>
        </p:spPr>
        <p:txBody>
          <a:bodyPr>
            <a:noAutofit/>
          </a:bodyPr>
          <a:lstStyle/>
          <a:p>
            <a:r>
              <a:rPr lang="en-US" sz="4000" b="1" cap="all" dirty="0">
                <a:solidFill>
                  <a:srgbClr val="092940"/>
                </a:solidFill>
                <a:latin typeface="Arial" panose="020B0604020202020204" pitchFamily="34" charset="0"/>
                <a:ea typeface="Cambria"/>
                <a:cs typeface="Arial" panose="020B0604020202020204" pitchFamily="34" charset="0"/>
              </a:rPr>
              <a:t>Digital</a:t>
            </a:r>
            <a:r>
              <a:rPr lang="en-US" sz="4000" b="1" cap="all" dirty="0">
                <a:solidFill>
                  <a:schemeClr val="tx2"/>
                </a:solidFill>
                <a:latin typeface="Arial" panose="020B0604020202020204" pitchFamily="34" charset="0"/>
                <a:ea typeface="Cambria"/>
                <a:cs typeface="Arial" panose="020B0604020202020204" pitchFamily="34" charset="0"/>
              </a:rPr>
              <a:t> </a:t>
            </a:r>
            <a:r>
              <a:rPr lang="en-US" sz="4000" b="1" cap="all" dirty="0">
                <a:solidFill>
                  <a:srgbClr val="0070C0"/>
                </a:solidFill>
                <a:latin typeface="Arial" panose="020B0604020202020204" pitchFamily="34" charset="0"/>
                <a:ea typeface="Cambria"/>
                <a:cs typeface="Arial" panose="020B0604020202020204" pitchFamily="34" charset="0"/>
              </a:rPr>
              <a:t>divide (THE CHALLENGE)</a:t>
            </a:r>
          </a:p>
        </p:txBody>
      </p:sp>
      <p:sp>
        <p:nvSpPr>
          <p:cNvPr id="5" name="Title 1">
            <a:extLst>
              <a:ext uri="{FF2B5EF4-FFF2-40B4-BE49-F238E27FC236}">
                <a16:creationId xmlns:a16="http://schemas.microsoft.com/office/drawing/2014/main" id="{D2B995FD-1F59-DD7C-D923-695C38DF64F7}"/>
              </a:ext>
            </a:extLst>
          </p:cNvPr>
          <p:cNvSpPr txBox="1">
            <a:spLocks/>
          </p:cNvSpPr>
          <p:nvPr/>
        </p:nvSpPr>
        <p:spPr>
          <a:xfrm>
            <a:off x="618281" y="1701478"/>
            <a:ext cx="10910104" cy="398169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Gap between those who have affordable access, skills, and support to effectively engage online and those who do not</a:t>
            </a:r>
          </a:p>
          <a:p>
            <a:pPr marL="285750" marR="0" lvl="0" indent="-285750" algn="l" defTabSz="914400" rtl="0" eaLnBrk="1" fontAlgn="auto" latinLnBrk="0" hangingPunct="1">
              <a:lnSpc>
                <a:spcPct val="100000"/>
              </a:lnSpc>
              <a:spcBef>
                <a:spcPts val="240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Disproportionately affects people of color, Indigenous peoples, households with low incomes, people with disabilities, people in rural areas, and older adults</a:t>
            </a:r>
          </a:p>
        </p:txBody>
      </p:sp>
      <p:cxnSp>
        <p:nvCxnSpPr>
          <p:cNvPr id="3" name="Google Shape;390;p71">
            <a:extLst>
              <a:ext uri="{FF2B5EF4-FFF2-40B4-BE49-F238E27FC236}">
                <a16:creationId xmlns:a16="http://schemas.microsoft.com/office/drawing/2014/main" id="{9CD4A4CC-1F47-DD7B-A835-DF994AA32CD7}"/>
              </a:ext>
            </a:extLst>
          </p:cNvPr>
          <p:cNvCxnSpPr/>
          <p:nvPr/>
        </p:nvCxnSpPr>
        <p:spPr>
          <a:xfrm rot="10800000">
            <a:off x="207371" y="1264659"/>
            <a:ext cx="11774800" cy="0"/>
          </a:xfrm>
          <a:prstGeom prst="straightConnector1">
            <a:avLst/>
          </a:prstGeom>
          <a:noFill/>
          <a:ln w="76200" cap="flat" cmpd="sng">
            <a:solidFill>
              <a:srgbClr val="0070C0">
                <a:alpha val="89800"/>
              </a:srgbClr>
            </a:solidFill>
            <a:prstDash val="solid"/>
            <a:miter lim="800000"/>
            <a:headEnd type="none" w="sm" len="sm"/>
            <a:tailEnd type="none" w="sm" len="sm"/>
          </a:ln>
        </p:spPr>
      </p:cxnSp>
    </p:spTree>
    <p:extLst>
      <p:ext uri="{BB962C8B-B14F-4D97-AF65-F5344CB8AC3E}">
        <p14:creationId xmlns:p14="http://schemas.microsoft.com/office/powerpoint/2010/main" val="396298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62F856F-D27B-41FE-8A43-CFAD486BA230}"/>
              </a:ext>
            </a:extLst>
          </p:cNvPr>
          <p:cNvPicPr>
            <a:picLocks noChangeAspect="1"/>
          </p:cNvPicPr>
          <p:nvPr/>
        </p:nvPicPr>
        <p:blipFill rotWithShape="1">
          <a:blip r:embed="rId3"/>
          <a:srcRect l="37329" r="23835"/>
          <a:stretch/>
        </p:blipFill>
        <p:spPr>
          <a:xfrm>
            <a:off x="5185454" y="-1"/>
            <a:ext cx="7006545" cy="6901932"/>
          </a:xfrm>
          <a:prstGeom prst="rect">
            <a:avLst/>
          </a:prstGeom>
        </p:spPr>
      </p:pic>
      <p:sp>
        <p:nvSpPr>
          <p:cNvPr id="2" name="TextBox 1">
            <a:extLst>
              <a:ext uri="{FF2B5EF4-FFF2-40B4-BE49-F238E27FC236}">
                <a16:creationId xmlns:a16="http://schemas.microsoft.com/office/drawing/2014/main" id="{B52227B3-8C90-D7CA-C143-E49B1AF92EC4}"/>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8" name="Rectangle 7">
            <a:extLst>
              <a:ext uri="{FF2B5EF4-FFF2-40B4-BE49-F238E27FC236}">
                <a16:creationId xmlns:a16="http://schemas.microsoft.com/office/drawing/2014/main" id="{800C24A0-421A-E815-E4E1-1AF42986F959}"/>
              </a:ext>
            </a:extLst>
          </p:cNvPr>
          <p:cNvSpPr/>
          <p:nvPr/>
        </p:nvSpPr>
        <p:spPr>
          <a:xfrm>
            <a:off x="-2" y="0"/>
            <a:ext cx="5185458" cy="6901934"/>
          </a:xfrm>
          <a:prstGeom prst="rect">
            <a:avLst/>
          </a:prstGeom>
          <a:solidFill>
            <a:srgbClr val="09294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F67BC65-70D3-AE9E-C4B4-D76BE31483D5}"/>
              </a:ext>
            </a:extLst>
          </p:cNvPr>
          <p:cNvSpPr txBox="1"/>
          <p:nvPr/>
        </p:nvSpPr>
        <p:spPr>
          <a:xfrm>
            <a:off x="512177" y="880308"/>
            <a:ext cx="4161099" cy="1384995"/>
          </a:xfrm>
          <a:prstGeom prst="rect">
            <a:avLst/>
          </a:prstGeom>
          <a:noFill/>
        </p:spPr>
        <p:txBody>
          <a:bodyPr wrap="square" rtlCol="0">
            <a:spAutoFit/>
          </a:bodyPr>
          <a:lstStyle/>
          <a:p>
            <a:pPr algn="ctr"/>
            <a:r>
              <a:rPr lang="en-US" sz="2800" b="1" cap="all">
                <a:solidFill>
                  <a:schemeClr val="bg1"/>
                </a:solidFill>
                <a:effectLst>
                  <a:outerShdw blurRad="38100" dist="38100" dir="2700000" algn="tl">
                    <a:srgbClr val="000000">
                      <a:alpha val="43137"/>
                    </a:srgbClr>
                  </a:outerShdw>
                </a:effectLst>
              </a:rPr>
              <a:t>It's Time to Close the Digital Divide </a:t>
            </a:r>
            <a:br>
              <a:rPr lang="en-US" sz="2800" b="1" cap="all">
                <a:solidFill>
                  <a:schemeClr val="bg1"/>
                </a:solidFill>
                <a:effectLst>
                  <a:outerShdw blurRad="38100" dist="38100" dir="2700000" algn="tl">
                    <a:srgbClr val="000000">
                      <a:alpha val="43137"/>
                    </a:srgbClr>
                  </a:outerShdw>
                </a:effectLst>
              </a:rPr>
            </a:br>
            <a:r>
              <a:rPr lang="en-US" sz="2800" b="1" cap="all">
                <a:solidFill>
                  <a:schemeClr val="bg1"/>
                </a:solidFill>
                <a:effectLst>
                  <a:outerShdw blurRad="38100" dist="38100" dir="2700000" algn="tl">
                    <a:srgbClr val="000000">
                      <a:alpha val="43137"/>
                    </a:srgbClr>
                  </a:outerShdw>
                </a:effectLst>
              </a:rPr>
              <a:t>in North Carolina</a:t>
            </a:r>
          </a:p>
        </p:txBody>
      </p:sp>
      <p:sp>
        <p:nvSpPr>
          <p:cNvPr id="9" name="TextBox 8">
            <a:extLst>
              <a:ext uri="{FF2B5EF4-FFF2-40B4-BE49-F238E27FC236}">
                <a16:creationId xmlns:a16="http://schemas.microsoft.com/office/drawing/2014/main" id="{7780FF0E-8984-F0B3-0E8A-A4165B40BDFB}"/>
              </a:ext>
            </a:extLst>
          </p:cNvPr>
          <p:cNvSpPr txBox="1"/>
          <p:nvPr/>
        </p:nvSpPr>
        <p:spPr>
          <a:xfrm>
            <a:off x="624261" y="2984735"/>
            <a:ext cx="4161099" cy="2862322"/>
          </a:xfrm>
          <a:prstGeom prst="rect">
            <a:avLst/>
          </a:prstGeom>
          <a:noFill/>
        </p:spPr>
        <p:txBody>
          <a:bodyPr wrap="square" rtlCol="0">
            <a:spAutoFit/>
          </a:bodyPr>
          <a:lstStyle/>
          <a:p>
            <a:r>
              <a:rPr lang="en-US" sz="2000">
                <a:solidFill>
                  <a:schemeClr val="bg1"/>
                </a:solidFill>
              </a:rPr>
              <a:t>At least 1.1 million North Carolina households lack access to high-speed internet, cannot afford it or do not have the skills needed to take advantage of the digital economy. Gov. Roy Cooper has prioritized closing the digital divide to achieve digital equity for all North Carolinians.</a:t>
            </a:r>
          </a:p>
        </p:txBody>
      </p:sp>
      <p:cxnSp>
        <p:nvCxnSpPr>
          <p:cNvPr id="10" name="Straight Connector 9">
            <a:extLst>
              <a:ext uri="{FF2B5EF4-FFF2-40B4-BE49-F238E27FC236}">
                <a16:creationId xmlns:a16="http://schemas.microsoft.com/office/drawing/2014/main" id="{29E8489D-D0FC-3930-28BE-938313BA7DEC}"/>
              </a:ext>
            </a:extLst>
          </p:cNvPr>
          <p:cNvCxnSpPr>
            <a:cxnSpLocks/>
          </p:cNvCxnSpPr>
          <p:nvPr/>
        </p:nvCxnSpPr>
        <p:spPr>
          <a:xfrm flipH="1">
            <a:off x="697372" y="2616771"/>
            <a:ext cx="3790710" cy="0"/>
          </a:xfrm>
          <a:prstGeom prst="line">
            <a:avLst/>
          </a:prstGeom>
          <a:ln w="76200">
            <a:solidFill>
              <a:srgbClr val="0070C0">
                <a:alpha val="89804"/>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80940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6ABB-3014-DBEE-FD74-CD74D5D51862}"/>
              </a:ext>
            </a:extLst>
          </p:cNvPr>
          <p:cNvSpPr>
            <a:spLocks noGrp="1"/>
          </p:cNvSpPr>
          <p:nvPr>
            <p:ph type="title"/>
          </p:nvPr>
        </p:nvSpPr>
        <p:spPr>
          <a:xfrm>
            <a:off x="838200" y="1392416"/>
            <a:ext cx="10515600" cy="2852737"/>
          </a:xfrm>
        </p:spPr>
        <p:txBody>
          <a:bodyPr>
            <a:normAutofit/>
          </a:bodyPr>
          <a:lstStyle/>
          <a:p>
            <a:r>
              <a:rPr lang="en-US" sz="5400" b="1" cap="all" dirty="0">
                <a:solidFill>
                  <a:srgbClr val="092940"/>
                </a:solidFill>
                <a:latin typeface="Arial" panose="020B0604020202020204" pitchFamily="34" charset="0"/>
                <a:ea typeface="Cambria"/>
                <a:cs typeface="Arial" panose="020B0604020202020204" pitchFamily="34" charset="0"/>
              </a:rPr>
              <a:t>What’s </a:t>
            </a:r>
            <a:r>
              <a:rPr lang="en-US" sz="5400" b="1" cap="all" dirty="0">
                <a:solidFill>
                  <a:schemeClr val="accent2"/>
                </a:solidFill>
                <a:latin typeface="Arial" panose="020B0604020202020204" pitchFamily="34" charset="0"/>
                <a:ea typeface="Cambria"/>
                <a:cs typeface="Arial" panose="020B0604020202020204" pitchFamily="34" charset="0"/>
              </a:rPr>
              <a:t>Next?</a:t>
            </a:r>
            <a:endParaRPr lang="en-US" sz="5400" b="1" cap="all" dirty="0">
              <a:solidFill>
                <a:srgbClr val="0070C0"/>
              </a:solidFill>
              <a:latin typeface="Arial" panose="020B0604020202020204" pitchFamily="34" charset="0"/>
              <a:ea typeface="Cambria"/>
              <a:cs typeface="Arial" panose="020B0604020202020204" pitchFamily="34" charset="0"/>
            </a:endParaRPr>
          </a:p>
        </p:txBody>
      </p:sp>
    </p:spTree>
    <p:extLst>
      <p:ext uri="{BB962C8B-B14F-4D97-AF65-F5344CB8AC3E}">
        <p14:creationId xmlns:p14="http://schemas.microsoft.com/office/powerpoint/2010/main" val="7146778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10"/>
          <p:cNvSpPr txBox="1">
            <a:spLocks noGrp="1"/>
          </p:cNvSpPr>
          <p:nvPr>
            <p:ph type="body" idx="1"/>
          </p:nvPr>
        </p:nvSpPr>
        <p:spPr>
          <a:xfrm>
            <a:off x="596348" y="313802"/>
            <a:ext cx="11253907" cy="608971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1F3864"/>
              </a:buClr>
              <a:buSzPts val="2800"/>
              <a:buNone/>
            </a:pPr>
            <a:r>
              <a:rPr lang="en-US" sz="3600" b="1" cap="all" dirty="0">
                <a:solidFill>
                  <a:srgbClr val="1F3864"/>
                </a:solidFill>
                <a:latin typeface="Arial" panose="020B0604020202020204" pitchFamily="34" charset="0"/>
                <a:cs typeface="Arial" panose="020B0604020202020204" pitchFamily="34" charset="0"/>
                <a:sym typeface="Arial"/>
              </a:rPr>
              <a:t>Measurable Objectives and </a:t>
            </a:r>
            <a:r>
              <a:rPr lang="en-US" sz="3600" b="1" cap="all" dirty="0">
                <a:solidFill>
                  <a:srgbClr val="0070C0"/>
                </a:solidFill>
                <a:latin typeface="Arial" panose="020B0604020202020204" pitchFamily="34" charset="0"/>
                <a:cs typeface="Arial" panose="020B0604020202020204" pitchFamily="34" charset="0"/>
                <a:sym typeface="Arial"/>
              </a:rPr>
              <a:t>implementation strategies</a:t>
            </a:r>
            <a:endParaRPr lang="en-US" sz="1200" b="1" dirty="0">
              <a:solidFill>
                <a:srgbClr val="0070C0"/>
              </a:solidFill>
              <a:latin typeface="Arial" panose="020B0604020202020204" pitchFamily="34" charset="0"/>
              <a:cs typeface="Arial" panose="020B0604020202020204" pitchFamily="34" charset="0"/>
            </a:endParaRPr>
          </a:p>
          <a:p>
            <a:pPr marL="0" indent="0"/>
            <a:endParaRPr lang="en-US" sz="900" dirty="0">
              <a:latin typeface="Arial" panose="020B0604020202020204" pitchFamily="34" charset="0"/>
              <a:cs typeface="Arial" panose="020B0604020202020204" pitchFamily="34" charset="0"/>
            </a:endParaRPr>
          </a:p>
          <a:p>
            <a:pPr marL="342900" marR="0" lvl="0" indent="-342900">
              <a:lnSpc>
                <a:spcPct val="100000"/>
              </a:lnSpc>
              <a:spcBef>
                <a:spcPts val="1200"/>
              </a:spcBef>
              <a:spcAft>
                <a:spcPts val="0"/>
              </a:spcAft>
              <a:buClrTx/>
              <a:buFont typeface="Symbol" panose="05050102010706020507" pitchFamily="18" charset="2"/>
              <a:buChar char=""/>
            </a:pPr>
            <a:r>
              <a:rPr lang="en-US" b="1" u="none" strike="noStrike" dirty="0">
                <a:solidFill>
                  <a:schemeClr val="accent6"/>
                </a:solidFill>
                <a:effectLst/>
                <a:latin typeface="Arial" panose="020B0604020202020204" pitchFamily="34" charset="0"/>
                <a:ea typeface="Arial" panose="020B0604020202020204" pitchFamily="34" charset="0"/>
                <a:cs typeface="Arial" panose="020B0604020202020204" pitchFamily="34" charset="0"/>
              </a:rPr>
              <a:t>Strategy 1: All North Carolinians have access to high-speed internet and to affordable, low-cost internet services</a:t>
            </a:r>
          </a:p>
          <a:p>
            <a:pPr marL="800100" lvl="1">
              <a:lnSpc>
                <a:spcPct val="100000"/>
              </a:lnSpc>
              <a:spcBef>
                <a:spcPts val="1200"/>
              </a:spcBef>
              <a:buClrTx/>
              <a:buFont typeface="Symbol" panose="05050102010706020507" pitchFamily="18" charset="2"/>
              <a:buChar char=""/>
            </a:pPr>
            <a:r>
              <a:rPr lang="en-US" dirty="0">
                <a:solidFill>
                  <a:schemeClr val="accent6"/>
                </a:solidFill>
                <a:effectLst/>
                <a:latin typeface="Arial" panose="020B0604020202020204" pitchFamily="34" charset="0"/>
                <a:ea typeface="Arial" panose="020B0604020202020204" pitchFamily="34" charset="0"/>
                <a:cs typeface="Arial" panose="020B0604020202020204" pitchFamily="34" charset="0"/>
              </a:rPr>
              <a:t>By 2029: 100% of unserved and underserved households have access to high-speed internet </a:t>
            </a:r>
            <a:r>
              <a:rPr lang="en-US" dirty="0">
                <a:solidFill>
                  <a:schemeClr val="accent6"/>
                </a:solidFill>
                <a:latin typeface="Arial" panose="020B0604020202020204" pitchFamily="34" charset="0"/>
                <a:ea typeface="Arial" panose="020B0604020202020204" pitchFamily="34" charset="0"/>
                <a:cs typeface="Arial" panose="020B0604020202020204" pitchFamily="34" charset="0"/>
              </a:rPr>
              <a:t>(</a:t>
            </a:r>
            <a:r>
              <a:rPr lang="en-US" i="1" dirty="0">
                <a:solidFill>
                  <a:schemeClr val="accent6"/>
                </a:solidFill>
                <a:latin typeface="Arial" panose="020B0604020202020204" pitchFamily="34" charset="0"/>
                <a:ea typeface="Arial" panose="020B0604020202020204" pitchFamily="34" charset="0"/>
                <a:cs typeface="Arial" panose="020B0604020202020204" pitchFamily="34" charset="0"/>
              </a:rPr>
              <a:t>472,676 unserved and underserved households</a:t>
            </a:r>
            <a:r>
              <a:rPr lang="en-US" dirty="0">
                <a:solidFill>
                  <a:schemeClr val="accent6"/>
                </a:solidFill>
                <a:latin typeface="Arial" panose="020B0604020202020204" pitchFamily="34" charset="0"/>
                <a:ea typeface="Arial" panose="020B0604020202020204" pitchFamily="34" charset="0"/>
                <a:cs typeface="Arial" panose="020B0604020202020204" pitchFamily="34" charset="0"/>
              </a:rPr>
              <a:t>)</a:t>
            </a:r>
            <a:endParaRPr lang="en-US" dirty="0">
              <a:solidFill>
                <a:schemeClr val="accent6"/>
              </a:solidFill>
              <a:effectLst/>
              <a:latin typeface="Arial" panose="020B0604020202020204" pitchFamily="34" charset="0"/>
              <a:ea typeface="Arial" panose="020B0604020202020204" pitchFamily="34" charset="0"/>
              <a:cs typeface="Arial" panose="020B0604020202020204" pitchFamily="34" charset="0"/>
            </a:endParaRPr>
          </a:p>
          <a:p>
            <a:pPr marL="800100" lvl="1">
              <a:lnSpc>
                <a:spcPct val="100000"/>
              </a:lnSpc>
              <a:spcBef>
                <a:spcPts val="1200"/>
              </a:spcBef>
              <a:buClrTx/>
              <a:buFont typeface="Symbol" panose="05050102010706020507" pitchFamily="18" charset="2"/>
              <a:buChar char=""/>
            </a:pPr>
            <a:r>
              <a:rPr lang="en-US" dirty="0">
                <a:solidFill>
                  <a:schemeClr val="accent6"/>
                </a:solidFill>
                <a:latin typeface="Arial" panose="020B0604020202020204" pitchFamily="34" charset="0"/>
                <a:ea typeface="Arial" panose="020B0604020202020204" pitchFamily="34" charset="0"/>
                <a:cs typeface="Arial" panose="020B0604020202020204" pitchFamily="34" charset="0"/>
              </a:rPr>
              <a:t>By 2028: </a:t>
            </a:r>
            <a:r>
              <a:rPr lang="en-US" dirty="0">
                <a:solidFill>
                  <a:schemeClr val="accent6"/>
                </a:solidFill>
                <a:effectLst/>
                <a:latin typeface="Arial" panose="020B0604020202020204" pitchFamily="34" charset="0"/>
                <a:ea typeface="Arial" panose="020B0604020202020204" pitchFamily="34" charset="0"/>
                <a:cs typeface="Arial" panose="020B0604020202020204" pitchFamily="34" charset="0"/>
              </a:rPr>
              <a:t>90% of households subscribe to high-speed internet (adoption rate) and reduce the disparity across covered populations </a:t>
            </a:r>
            <a:r>
              <a:rPr lang="en-US" i="1" dirty="0">
                <a:solidFill>
                  <a:schemeClr val="accent6"/>
                </a:solidFill>
                <a:effectLst/>
                <a:latin typeface="Arial" panose="020B0604020202020204" pitchFamily="34" charset="0"/>
                <a:ea typeface="Arial" panose="020B0604020202020204" pitchFamily="34" charset="0"/>
                <a:cs typeface="Arial" panose="020B0604020202020204" pitchFamily="34" charset="0"/>
              </a:rPr>
              <a:t>(Currently 85%)</a:t>
            </a:r>
            <a:endParaRPr lang="en-US" u="none" strike="noStrike" dirty="0">
              <a:solidFill>
                <a:schemeClr val="accent6"/>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00000"/>
              </a:lnSpc>
              <a:spcBef>
                <a:spcPts val="1200"/>
              </a:spcBef>
              <a:spcAft>
                <a:spcPts val="0"/>
              </a:spcAft>
              <a:buClrTx/>
              <a:buFont typeface="Symbol" panose="05050102010706020507" pitchFamily="18" charset="2"/>
              <a:buChar char=""/>
            </a:pPr>
            <a:r>
              <a:rPr lang="en-US" b="1" u="none" strike="noStrike" dirty="0">
                <a:solidFill>
                  <a:schemeClr val="accent6"/>
                </a:solidFill>
                <a:effectLst/>
                <a:latin typeface="Arial" panose="020B0604020202020204" pitchFamily="34" charset="0"/>
                <a:ea typeface="Arial" panose="020B0604020202020204" pitchFamily="34" charset="0"/>
                <a:cs typeface="Arial" panose="020B0604020202020204" pitchFamily="34" charset="0"/>
              </a:rPr>
              <a:t>Strategy 2: Promote practices that support online accessibility and inclusivity of public resources and services</a:t>
            </a:r>
          </a:p>
          <a:p>
            <a:pPr marL="800100" lvl="1">
              <a:lnSpc>
                <a:spcPct val="100000"/>
              </a:lnSpc>
              <a:spcBef>
                <a:spcPts val="1200"/>
              </a:spcBef>
              <a:buClrTx/>
              <a:buFont typeface="Symbol" panose="05050102010706020507" pitchFamily="18" charset="2"/>
              <a:buChar char=""/>
            </a:pPr>
            <a:r>
              <a:rPr lang="en-US" dirty="0">
                <a:solidFill>
                  <a:schemeClr val="accent6"/>
                </a:solidFill>
                <a:latin typeface="Arial" panose="020B0604020202020204" pitchFamily="34" charset="0"/>
                <a:cs typeface="Arial" panose="020B0604020202020204" pitchFamily="34" charset="0"/>
              </a:rPr>
              <a:t>By 2028, increase in confidence to access or apply online for government services by 5%</a:t>
            </a:r>
            <a:endParaRPr lang="en-US" u="none" strike="noStrike" dirty="0">
              <a:solidFill>
                <a:schemeClr val="accent6"/>
              </a:solidFill>
              <a:effectLst/>
              <a:latin typeface="Arial" panose="020B0604020202020204" pitchFamily="34" charset="0"/>
              <a:ea typeface="Arial" panose="020B0604020202020204" pitchFamily="34" charset="0"/>
              <a:cs typeface="Arial" panose="020B0604020202020204" pitchFamily="34" charset="0"/>
            </a:endParaRPr>
          </a:p>
          <a:p>
            <a:pPr marL="342900" marR="0" lvl="0" indent="-342900">
              <a:lnSpc>
                <a:spcPct val="100000"/>
              </a:lnSpc>
              <a:spcBef>
                <a:spcPts val="1200"/>
              </a:spcBef>
              <a:spcAft>
                <a:spcPts val="0"/>
              </a:spcAft>
              <a:buFont typeface="Symbol" panose="05050102010706020507" pitchFamily="18" charset="2"/>
              <a:buChar char=""/>
            </a:pPr>
            <a:endParaRPr sz="1800" dirty="0">
              <a:latin typeface="Arial" panose="020B0604020202020204" pitchFamily="34" charset="0"/>
              <a:cs typeface="Arial" panose="020B0604020202020204" pitchFamily="34" charset="0"/>
            </a:endParaRPr>
          </a:p>
        </p:txBody>
      </p:sp>
      <p:cxnSp>
        <p:nvCxnSpPr>
          <p:cNvPr id="344" name="Google Shape;344;p10"/>
          <p:cNvCxnSpPr/>
          <p:nvPr/>
        </p:nvCxnSpPr>
        <p:spPr>
          <a:xfrm rot="10800000">
            <a:off x="341745" y="1553781"/>
            <a:ext cx="11774800" cy="0"/>
          </a:xfrm>
          <a:prstGeom prst="straightConnector1">
            <a:avLst/>
          </a:prstGeom>
          <a:noFill/>
          <a:ln w="76200" cap="flat" cmpd="sng">
            <a:solidFill>
              <a:srgbClr val="0070C0">
                <a:alpha val="89411"/>
              </a:srgbClr>
            </a:solidFill>
            <a:prstDash val="solid"/>
            <a:miter lim="800000"/>
            <a:headEnd type="none" w="sm" len="sm"/>
            <a:tailEnd type="none" w="sm" len="sm"/>
          </a:ln>
        </p:spPr>
      </p:cxnSp>
    </p:spTree>
    <p:extLst>
      <p:ext uri="{BB962C8B-B14F-4D97-AF65-F5344CB8AC3E}">
        <p14:creationId xmlns:p14="http://schemas.microsoft.com/office/powerpoint/2010/main" val="266344608"/>
      </p:ext>
    </p:extLst>
  </p:cSld>
  <p:clrMapOvr>
    <a:masterClrMapping/>
  </p:clrMapOvr>
</p:sld>
</file>

<file path=ppt/theme/theme1.xml><?xml version="1.0" encoding="utf-8"?>
<a:theme xmlns:a="http://schemas.openxmlformats.org/drawingml/2006/main" name="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B9D0142-A3FC-4E99-88DE-136AA77CA961}" vid="{1D622540-C3B3-443E-8F12-319565E6A080}"/>
    </a:ext>
  </a:extLst>
</a:theme>
</file>

<file path=ppt/theme/theme2.xml><?xml version="1.0" encoding="utf-8"?>
<a:theme xmlns:a="http://schemas.openxmlformats.org/drawingml/2006/main" name="Content Slide - Bottom Swoop">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B9D0142-A3FC-4E99-88DE-136AA77CA961}" vid="{03FE4FC7-AAE3-4808-8BDC-8FD0E1B00709}"/>
    </a:ext>
  </a:extLst>
</a:theme>
</file>

<file path=ppt/theme/theme3.xml><?xml version="1.0" encoding="utf-8"?>
<a:theme xmlns:a="http://schemas.openxmlformats.org/drawingml/2006/main" name="Content Slide - Top Swoop">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B9D0142-A3FC-4E99-88DE-136AA77CA961}" vid="{45635FA4-EB3F-4519-BD7B-BE11F5DA8846}"/>
    </a:ext>
  </a:extLst>
</a:theme>
</file>

<file path=ppt/theme/theme4.xml><?xml version="1.0" encoding="utf-8"?>
<a:theme xmlns:a="http://schemas.openxmlformats.org/drawingml/2006/main" name="Blank Slide - No Logo">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B9D0142-A3FC-4E99-88DE-136AA77CA961}" vid="{C3D0CA6F-3FB9-428D-A91F-82ED39852E44}"/>
    </a:ext>
  </a:extLst>
</a:theme>
</file>

<file path=ppt/theme/theme5.xml><?xml version="1.0" encoding="utf-8"?>
<a:theme xmlns:a="http://schemas.openxmlformats.org/drawingml/2006/main" name="Section Title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B9D0142-A3FC-4E99-88DE-136AA77CA961}" vid="{DB385FA2-81BF-4704-8D34-D329D7291944}"/>
    </a:ext>
  </a:extLst>
</a:theme>
</file>

<file path=ppt/theme/theme6.xml><?xml version="1.0" encoding="utf-8"?>
<a:theme xmlns:a="http://schemas.openxmlformats.org/drawingml/2006/main" name="Closing Slide">
  <a:themeElements>
    <a:clrScheme name="NCDIT_COLORTHEME">
      <a:dk1>
        <a:srgbClr val="172E4C"/>
      </a:dk1>
      <a:lt1>
        <a:srgbClr val="FFFFFF"/>
      </a:lt1>
      <a:dk2>
        <a:srgbClr val="172E4C"/>
      </a:dk2>
      <a:lt2>
        <a:srgbClr val="FFFFFF"/>
      </a:lt2>
      <a:accent1>
        <a:srgbClr val="172E4C"/>
      </a:accent1>
      <a:accent2>
        <a:srgbClr val="527BBD"/>
      </a:accent2>
      <a:accent3>
        <a:srgbClr val="9BAAD1"/>
      </a:accent3>
      <a:accent4>
        <a:srgbClr val="CAD1D3"/>
      </a:accent4>
      <a:accent5>
        <a:srgbClr val="F15D2C"/>
      </a:accent5>
      <a:accent6>
        <a:srgbClr val="000000"/>
      </a:accent6>
      <a:hlink>
        <a:srgbClr val="527BBD"/>
      </a:hlink>
      <a:folHlink>
        <a:srgbClr val="9BAAD1"/>
      </a:folHlink>
    </a:clrScheme>
    <a:fontScheme name="NCDIT_FONT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AB9D0142-A3FC-4E99-88DE-136AA77CA961}" vid="{9659CC2E-DAB9-4DA9-8866-F64F3753D85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1c0cd58f-5c98-40da-a4de-3c9f4518a876">
      <Terms xmlns="http://schemas.microsoft.com/office/infopath/2007/PartnerControls"/>
    </lcf76f155ced4ddcb4097134ff3c332f>
    <TaxCatchAll xmlns="258a477b-63ea-4240-a0ed-0ac81298b94a" xsi:nil="true"/>
    <SharedWithUsers xmlns="258a477b-63ea-4240-a0ed-0ac81298b94a">
      <UserInfo>
        <DisplayName>Dickerson, Cristalle H</DisplayName>
        <AccountId>13</AccountId>
        <AccountType/>
      </UserInfo>
      <UserInfo>
        <DisplayName>Holloway, Phillip A</DisplayName>
        <AccountId>721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E58944CD1C5074EA9E839FBD586DEFC" ma:contentTypeVersion="14" ma:contentTypeDescription="Create a new document." ma:contentTypeScope="" ma:versionID="54b370baaaae97908404b42c11797a7d">
  <xsd:schema xmlns:xsd="http://www.w3.org/2001/XMLSchema" xmlns:xs="http://www.w3.org/2001/XMLSchema" xmlns:p="http://schemas.microsoft.com/office/2006/metadata/properties" xmlns:ns2="1c0cd58f-5c98-40da-a4de-3c9f4518a876" xmlns:ns3="258a477b-63ea-4240-a0ed-0ac81298b94a" targetNamespace="http://schemas.microsoft.com/office/2006/metadata/properties" ma:root="true" ma:fieldsID="041469c83c02f5e7f3906a0c173d0ca2" ns2:_="" ns3:_="">
    <xsd:import namespace="1c0cd58f-5c98-40da-a4de-3c9f4518a876"/>
    <xsd:import namespace="258a477b-63ea-4240-a0ed-0ac81298b94a"/>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c0cd58f-5c98-40da-a4de-3c9f4518a87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58a477b-63ea-4240-a0ed-0ac81298b94a"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2d4f466-39a5-4aa0-9581-b18687dda187}" ma:internalName="TaxCatchAll" ma:showField="CatchAllData" ma:web="258a477b-63ea-4240-a0ed-0ac81298b94a">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D11C33-97C0-415B-A730-3FFDCA6B9AE1}">
  <ds:schemaRefs>
    <ds:schemaRef ds:uri="http://schemas.microsoft.com/sharepoint/v3/contenttype/forms"/>
  </ds:schemaRefs>
</ds:datastoreItem>
</file>

<file path=customXml/itemProps2.xml><?xml version="1.0" encoding="utf-8"?>
<ds:datastoreItem xmlns:ds="http://schemas.openxmlformats.org/officeDocument/2006/customXml" ds:itemID="{F2F1FC04-FA46-408A-9228-4C58B7132BC6}">
  <ds:schemaRefs>
    <ds:schemaRef ds:uri="258a477b-63ea-4240-a0ed-0ac81298b94a"/>
    <ds:schemaRef ds:uri="http://schemas.microsoft.com/office/infopath/2007/PartnerControls"/>
    <ds:schemaRef ds:uri="http://schemas.microsoft.com/office/2006/documentManagement/types"/>
    <ds:schemaRef ds:uri="http://schemas.microsoft.com/office/2006/metadata/properties"/>
    <ds:schemaRef ds:uri="http://purl.org/dc/elements/1.1/"/>
    <ds:schemaRef ds:uri="1c0cd58f-5c98-40da-a4de-3c9f4518a876"/>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D73400A1-CF3C-4CCC-94CA-40E0037783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c0cd58f-5c98-40da-a4de-3c9f4518a876"/>
    <ds:schemaRef ds:uri="258a477b-63ea-4240-a0ed-0ac81298b9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141</TotalTime>
  <Words>655</Words>
  <Application>Microsoft Macintosh PowerPoint</Application>
  <PresentationFormat>Widescreen</PresentationFormat>
  <Paragraphs>65</Paragraphs>
  <Slides>13</Slides>
  <Notes>13</Notes>
  <HiddenSlides>0</HiddenSlides>
  <MMClips>0</MMClips>
  <ScaleCrop>false</ScaleCrop>
  <HeadingPairs>
    <vt:vector size="6" baseType="variant">
      <vt:variant>
        <vt:lpstr>Fonts Used</vt:lpstr>
      </vt:variant>
      <vt:variant>
        <vt:i4>9</vt:i4>
      </vt:variant>
      <vt:variant>
        <vt:lpstr>Theme</vt:lpstr>
      </vt:variant>
      <vt:variant>
        <vt:i4>7</vt:i4>
      </vt:variant>
      <vt:variant>
        <vt:lpstr>Slide Titles</vt:lpstr>
      </vt:variant>
      <vt:variant>
        <vt:i4>13</vt:i4>
      </vt:variant>
    </vt:vector>
  </HeadingPairs>
  <TitlesOfParts>
    <vt:vector size="29" baseType="lpstr">
      <vt:lpstr>Arial</vt:lpstr>
      <vt:lpstr>Arial Black</vt:lpstr>
      <vt:lpstr>Avenir</vt:lpstr>
      <vt:lpstr>Avenir Next LT Pro</vt:lpstr>
      <vt:lpstr>Avenir Next LT Pro Light</vt:lpstr>
      <vt:lpstr>Calibri</vt:lpstr>
      <vt:lpstr>Calibri Light</vt:lpstr>
      <vt:lpstr>Courier New</vt:lpstr>
      <vt:lpstr>Symbol</vt:lpstr>
      <vt:lpstr>TItle Slide</vt:lpstr>
      <vt:lpstr>Content Slide - Bottom Swoop</vt:lpstr>
      <vt:lpstr>Content Slide - Top Swoop</vt:lpstr>
      <vt:lpstr>Blank Slide - No Logo</vt:lpstr>
      <vt:lpstr>Section Title Slide</vt:lpstr>
      <vt:lpstr>Closing Slide</vt:lpstr>
      <vt:lpstr>Office Theme</vt:lpstr>
      <vt:lpstr>PowerPoint Presentation</vt:lpstr>
      <vt:lpstr>The state of Digital Equity in North Carolina</vt:lpstr>
      <vt:lpstr>Digital Equity</vt:lpstr>
      <vt:lpstr>Digital Equity (The Goal)</vt:lpstr>
      <vt:lpstr>Digital inclusion (The Work)</vt:lpstr>
      <vt:lpstr>Digital divide (THE CHALLENGE)</vt:lpstr>
      <vt:lpstr>PowerPoint Presentation</vt:lpstr>
      <vt:lpstr>What’s Next?</vt:lpstr>
      <vt:lpstr>PowerPoint Presentation</vt:lpstr>
      <vt:lpstr>PowerPoint Presentation</vt:lpstr>
      <vt:lpstr>PowerPoint Presentation</vt:lpstr>
      <vt:lpstr>Questions?  Phillip Holloway phillip.holloway@nc.gov</vt:lpstr>
      <vt:lpstr>PowerPoint Presentation</vt:lpstr>
    </vt:vector>
  </TitlesOfParts>
  <Company>State of 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Woods, Margaret J</dc:creator>
  <cp:lastModifiedBy>Phillip Holloway</cp:lastModifiedBy>
  <cp:revision>7</cp:revision>
  <dcterms:created xsi:type="dcterms:W3CDTF">2024-01-23T20:16:52Z</dcterms:created>
  <dcterms:modified xsi:type="dcterms:W3CDTF">2024-03-05T17:18:33Z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0x0101000E58944CD1C5074EA9E839FBD586DEFC</vt:lpwstr>
  </property>
  <property fmtid="{D5CDD505-2E9C-101B-9397-08002B2CF9AE}" pid="3" name="MediaServiceImageTags">
    <vt:lpwstr/>
  </property>
</Properties>
</file>