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1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3443" autoAdjust="0"/>
  </p:normalViewPr>
  <p:slideViewPr>
    <p:cSldViewPr snapToGrid="0">
      <p:cViewPr varScale="1">
        <p:scale>
          <a:sx n="84" d="100"/>
          <a:sy n="84" d="100"/>
        </p:scale>
        <p:origin x="15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ynthia King" userId="48608f86-28d3-4a63-9b48-fe974c6c43fb" providerId="ADAL" clId="{C9B93247-66D6-4D1A-915D-4032D90178A1}"/>
    <pc:docChg chg="undo custSel addSld delSld modSld sldOrd">
      <pc:chgData name="Cynthia King" userId="48608f86-28d3-4a63-9b48-fe974c6c43fb" providerId="ADAL" clId="{C9B93247-66D6-4D1A-915D-4032D90178A1}" dt="2024-03-12T16:11:43.537" v="538" actId="1076"/>
      <pc:docMkLst>
        <pc:docMk/>
      </pc:docMkLst>
      <pc:sldChg chg="modSp mod">
        <pc:chgData name="Cynthia King" userId="48608f86-28d3-4a63-9b48-fe974c6c43fb" providerId="ADAL" clId="{C9B93247-66D6-4D1A-915D-4032D90178A1}" dt="2024-03-11T17:05:59.851" v="504" actId="14100"/>
        <pc:sldMkLst>
          <pc:docMk/>
          <pc:sldMk cId="1973757736" sldId="257"/>
        </pc:sldMkLst>
        <pc:spChg chg="mod">
          <ac:chgData name="Cynthia King" userId="48608f86-28d3-4a63-9b48-fe974c6c43fb" providerId="ADAL" clId="{C9B93247-66D6-4D1A-915D-4032D90178A1}" dt="2024-03-11T16:56:28.075" v="277" actId="1076"/>
          <ac:spMkLst>
            <pc:docMk/>
            <pc:sldMk cId="1973757736" sldId="257"/>
            <ac:spMk id="2" creationId="{A84BA573-84A3-4969-90EA-55AB630575AD}"/>
          </ac:spMkLst>
        </pc:spChg>
        <pc:spChg chg="mod">
          <ac:chgData name="Cynthia King" userId="48608f86-28d3-4a63-9b48-fe974c6c43fb" providerId="ADAL" clId="{C9B93247-66D6-4D1A-915D-4032D90178A1}" dt="2024-03-11T17:05:59.851" v="504" actId="14100"/>
          <ac:spMkLst>
            <pc:docMk/>
            <pc:sldMk cId="1973757736" sldId="257"/>
            <ac:spMk id="3" creationId="{08E47049-7BBA-43EB-A692-DFEB453A9541}"/>
          </ac:spMkLst>
        </pc:spChg>
      </pc:sldChg>
      <pc:sldChg chg="del ord">
        <pc:chgData name="Cynthia King" userId="48608f86-28d3-4a63-9b48-fe974c6c43fb" providerId="ADAL" clId="{C9B93247-66D6-4D1A-915D-4032D90178A1}" dt="2024-03-11T16:50:47.761" v="198" actId="47"/>
        <pc:sldMkLst>
          <pc:docMk/>
          <pc:sldMk cId="1394062026" sldId="260"/>
        </pc:sldMkLst>
      </pc:sldChg>
      <pc:sldChg chg="addSp delSp modSp mod">
        <pc:chgData name="Cynthia King" userId="48608f86-28d3-4a63-9b48-fe974c6c43fb" providerId="ADAL" clId="{C9B93247-66D6-4D1A-915D-4032D90178A1}" dt="2024-03-12T16:11:43.537" v="538" actId="1076"/>
        <pc:sldMkLst>
          <pc:docMk/>
          <pc:sldMk cId="1794934529" sldId="261"/>
        </pc:sldMkLst>
        <pc:spChg chg="mod">
          <ac:chgData name="Cynthia King" userId="48608f86-28d3-4a63-9b48-fe974c6c43fb" providerId="ADAL" clId="{C9B93247-66D6-4D1A-915D-4032D90178A1}" dt="2024-03-12T14:14:35.738" v="527" actId="1076"/>
          <ac:spMkLst>
            <pc:docMk/>
            <pc:sldMk cId="1794934529" sldId="261"/>
            <ac:spMk id="2" creationId="{154642AA-986D-4909-AEA4-3AC139A19198}"/>
          </ac:spMkLst>
        </pc:spChg>
        <pc:spChg chg="mod">
          <ac:chgData name="Cynthia King" userId="48608f86-28d3-4a63-9b48-fe974c6c43fb" providerId="ADAL" clId="{C9B93247-66D6-4D1A-915D-4032D90178A1}" dt="2024-03-12T14:14:43.833" v="530" actId="14100"/>
          <ac:spMkLst>
            <pc:docMk/>
            <pc:sldMk cId="1794934529" sldId="261"/>
            <ac:spMk id="3" creationId="{7A18FC69-37E9-4F6E-AC5A-2B6C055AE607}"/>
          </ac:spMkLst>
        </pc:spChg>
        <pc:picChg chg="add mod">
          <ac:chgData name="Cynthia King" userId="48608f86-28d3-4a63-9b48-fe974c6c43fb" providerId="ADAL" clId="{C9B93247-66D6-4D1A-915D-4032D90178A1}" dt="2024-03-12T14:14:49.818" v="532" actId="14100"/>
          <ac:picMkLst>
            <pc:docMk/>
            <pc:sldMk cId="1794934529" sldId="261"/>
            <ac:picMk id="5" creationId="{A641A6C0-9FBE-4AE8-90A2-06D6E1EB80DF}"/>
          </ac:picMkLst>
        </pc:picChg>
        <pc:picChg chg="add mod modCrop">
          <ac:chgData name="Cynthia King" userId="48608f86-28d3-4a63-9b48-fe974c6c43fb" providerId="ADAL" clId="{C9B93247-66D6-4D1A-915D-4032D90178A1}" dt="2024-03-12T14:14:20.589" v="523" actId="1076"/>
          <ac:picMkLst>
            <pc:docMk/>
            <pc:sldMk cId="1794934529" sldId="261"/>
            <ac:picMk id="6" creationId="{56ED66B3-7E53-436F-A05A-FF7019EA62ED}"/>
          </ac:picMkLst>
        </pc:picChg>
        <pc:picChg chg="add del mod">
          <ac:chgData name="Cynthia King" userId="48608f86-28d3-4a63-9b48-fe974c6c43fb" providerId="ADAL" clId="{C9B93247-66D6-4D1A-915D-4032D90178A1}" dt="2024-03-11T17:07:34.058" v="505" actId="21"/>
          <ac:picMkLst>
            <pc:docMk/>
            <pc:sldMk cId="1794934529" sldId="261"/>
            <ac:picMk id="7" creationId="{B9A76586-6942-4782-87DA-CF19CAB8C0E7}"/>
          </ac:picMkLst>
        </pc:picChg>
        <pc:picChg chg="add mod modCrop">
          <ac:chgData name="Cynthia King" userId="48608f86-28d3-4a63-9b48-fe974c6c43fb" providerId="ADAL" clId="{C9B93247-66D6-4D1A-915D-4032D90178A1}" dt="2024-03-12T16:11:43.537" v="538" actId="1076"/>
          <ac:picMkLst>
            <pc:docMk/>
            <pc:sldMk cId="1794934529" sldId="261"/>
            <ac:picMk id="7" creationId="{EF2C1E98-587E-4B64-86EB-0460A4909FFA}"/>
          </ac:picMkLst>
        </pc:picChg>
      </pc:sldChg>
      <pc:sldChg chg="addSp delSp modSp mod ord modNotesTx">
        <pc:chgData name="Cynthia King" userId="48608f86-28d3-4a63-9b48-fe974c6c43fb" providerId="ADAL" clId="{C9B93247-66D6-4D1A-915D-4032D90178A1}" dt="2024-03-11T16:57:07.579" v="281" actId="1076"/>
        <pc:sldMkLst>
          <pc:docMk/>
          <pc:sldMk cId="3525236386" sldId="262"/>
        </pc:sldMkLst>
        <pc:spChg chg="del">
          <ac:chgData name="Cynthia King" userId="48608f86-28d3-4a63-9b48-fe974c6c43fb" providerId="ADAL" clId="{C9B93247-66D6-4D1A-915D-4032D90178A1}" dt="2024-03-11T16:35:02.991" v="51" actId="478"/>
          <ac:spMkLst>
            <pc:docMk/>
            <pc:sldMk cId="3525236386" sldId="262"/>
            <ac:spMk id="2" creationId="{50E4BE04-C7C2-42DE-867C-17270E96C3C2}"/>
          </ac:spMkLst>
        </pc:spChg>
        <pc:spChg chg="add del mod">
          <ac:chgData name="Cynthia King" userId="48608f86-28d3-4a63-9b48-fe974c6c43fb" providerId="ADAL" clId="{C9B93247-66D6-4D1A-915D-4032D90178A1}" dt="2024-03-11T16:36:29.726" v="58" actId="478"/>
          <ac:spMkLst>
            <pc:docMk/>
            <pc:sldMk cId="3525236386" sldId="262"/>
            <ac:spMk id="5" creationId="{DC54B3BE-1FF0-4473-B7E3-5D8E14325D15}"/>
          </ac:spMkLst>
        </pc:spChg>
        <pc:spChg chg="add del mod">
          <ac:chgData name="Cynthia King" userId="48608f86-28d3-4a63-9b48-fe974c6c43fb" providerId="ADAL" clId="{C9B93247-66D6-4D1A-915D-4032D90178A1}" dt="2024-03-11T16:37:37.215" v="63" actId="478"/>
          <ac:spMkLst>
            <pc:docMk/>
            <pc:sldMk cId="3525236386" sldId="262"/>
            <ac:spMk id="6" creationId="{4332E2C0-2911-4C70-8517-09187CECB909}"/>
          </ac:spMkLst>
        </pc:spChg>
        <pc:spChg chg="add del mod">
          <ac:chgData name="Cynthia King" userId="48608f86-28d3-4a63-9b48-fe974c6c43fb" providerId="ADAL" clId="{C9B93247-66D6-4D1A-915D-4032D90178A1}" dt="2024-03-11T16:44:29.586" v="144"/>
          <ac:spMkLst>
            <pc:docMk/>
            <pc:sldMk cId="3525236386" sldId="262"/>
            <ac:spMk id="11" creationId="{ECD511B0-E5FC-4A50-9FEF-1268165D7C65}"/>
          </ac:spMkLst>
        </pc:spChg>
        <pc:spChg chg="add del mod">
          <ac:chgData name="Cynthia King" userId="48608f86-28d3-4a63-9b48-fe974c6c43fb" providerId="ADAL" clId="{C9B93247-66D6-4D1A-915D-4032D90178A1}" dt="2024-03-11T16:45:51.970" v="159" actId="478"/>
          <ac:spMkLst>
            <pc:docMk/>
            <pc:sldMk cId="3525236386" sldId="262"/>
            <ac:spMk id="12" creationId="{C69CFAEA-971F-47A1-98C9-528E5267EABC}"/>
          </ac:spMkLst>
        </pc:spChg>
        <pc:graphicFrameChg chg="add del modGraphic">
          <ac:chgData name="Cynthia King" userId="48608f86-28d3-4a63-9b48-fe974c6c43fb" providerId="ADAL" clId="{C9B93247-66D6-4D1A-915D-4032D90178A1}" dt="2024-03-11T16:46:08.771" v="162" actId="478"/>
          <ac:graphicFrameMkLst>
            <pc:docMk/>
            <pc:sldMk cId="3525236386" sldId="262"/>
            <ac:graphicFrameMk id="14" creationId="{63AF0182-2337-4128-BA75-AAACEE4ACF60}"/>
          </ac:graphicFrameMkLst>
        </pc:graphicFrameChg>
        <pc:picChg chg="add mod modCrop">
          <ac:chgData name="Cynthia King" userId="48608f86-28d3-4a63-9b48-fe974c6c43fb" providerId="ADAL" clId="{C9B93247-66D6-4D1A-915D-4032D90178A1}" dt="2024-03-11T16:44:15.855" v="141" actId="1076"/>
          <ac:picMkLst>
            <pc:docMk/>
            <pc:sldMk cId="3525236386" sldId="262"/>
            <ac:picMk id="3" creationId="{E17E34A5-A88C-4216-B0C5-869AF23AFDB2}"/>
          </ac:picMkLst>
        </pc:picChg>
        <pc:picChg chg="del mod">
          <ac:chgData name="Cynthia King" userId="48608f86-28d3-4a63-9b48-fe974c6c43fb" providerId="ADAL" clId="{C9B93247-66D6-4D1A-915D-4032D90178A1}" dt="2024-02-28T19:05:57.991" v="4" actId="478"/>
          <ac:picMkLst>
            <pc:docMk/>
            <pc:sldMk cId="3525236386" sldId="262"/>
            <ac:picMk id="4" creationId="{88FFA254-614E-4C51-9614-68440E91307E}"/>
          </ac:picMkLst>
        </pc:picChg>
        <pc:picChg chg="add del mod modCrop">
          <ac:chgData name="Cynthia King" userId="48608f86-28d3-4a63-9b48-fe974c6c43fb" providerId="ADAL" clId="{C9B93247-66D6-4D1A-915D-4032D90178A1}" dt="2024-03-11T16:57:04.786" v="280" actId="1076"/>
          <ac:picMkLst>
            <pc:docMk/>
            <pc:sldMk cId="3525236386" sldId="262"/>
            <ac:picMk id="7" creationId="{C71F3262-EAFA-4FA1-9629-76C6AEFC982F}"/>
          </ac:picMkLst>
        </pc:picChg>
        <pc:picChg chg="add del mod">
          <ac:chgData name="Cynthia King" userId="48608f86-28d3-4a63-9b48-fe974c6c43fb" providerId="ADAL" clId="{C9B93247-66D6-4D1A-915D-4032D90178A1}" dt="2024-03-11T16:40:18.878" v="84" actId="478"/>
          <ac:picMkLst>
            <pc:docMk/>
            <pc:sldMk cId="3525236386" sldId="262"/>
            <ac:picMk id="8" creationId="{CF07A31D-EEAD-4AA1-A275-E307590E0F06}"/>
          </ac:picMkLst>
        </pc:picChg>
        <pc:picChg chg="add del mod modCrop">
          <ac:chgData name="Cynthia King" userId="48608f86-28d3-4a63-9b48-fe974c6c43fb" providerId="ADAL" clId="{C9B93247-66D6-4D1A-915D-4032D90178A1}" dt="2024-03-11T16:42:46.985" v="103" actId="21"/>
          <ac:picMkLst>
            <pc:docMk/>
            <pc:sldMk cId="3525236386" sldId="262"/>
            <ac:picMk id="9" creationId="{FA27D924-1AC1-493F-9D9F-8DFB16C9974E}"/>
          </ac:picMkLst>
        </pc:picChg>
        <pc:picChg chg="add del mod modCrop">
          <ac:chgData name="Cynthia King" userId="48608f86-28d3-4a63-9b48-fe974c6c43fb" providerId="ADAL" clId="{C9B93247-66D6-4D1A-915D-4032D90178A1}" dt="2024-03-11T16:42:36.509" v="102" actId="478"/>
          <ac:picMkLst>
            <pc:docMk/>
            <pc:sldMk cId="3525236386" sldId="262"/>
            <ac:picMk id="10" creationId="{959956E1-DF56-445B-8FC1-3F9E6CD4B305}"/>
          </ac:picMkLst>
        </pc:picChg>
        <pc:picChg chg="add mod">
          <ac:chgData name="Cynthia King" userId="48608f86-28d3-4a63-9b48-fe974c6c43fb" providerId="ADAL" clId="{C9B93247-66D6-4D1A-915D-4032D90178A1}" dt="2024-03-11T16:46:18.928" v="165" actId="1076"/>
          <ac:picMkLst>
            <pc:docMk/>
            <pc:sldMk cId="3525236386" sldId="262"/>
            <ac:picMk id="15" creationId="{15B23FA7-B099-4219-9D7C-947B05EA1181}"/>
          </ac:picMkLst>
        </pc:picChg>
        <pc:picChg chg="del">
          <ac:chgData name="Cynthia King" userId="48608f86-28d3-4a63-9b48-fe974c6c43fb" providerId="ADAL" clId="{C9B93247-66D6-4D1A-915D-4032D90178A1}" dt="2024-03-11T16:46:49.603" v="167" actId="478"/>
          <ac:picMkLst>
            <pc:docMk/>
            <pc:sldMk cId="3525236386" sldId="262"/>
            <ac:picMk id="16" creationId="{6BA26FF9-0CAC-422F-8C01-C27FD2D5301A}"/>
          </ac:picMkLst>
        </pc:picChg>
        <pc:picChg chg="add mod">
          <ac:chgData name="Cynthia King" userId="48608f86-28d3-4a63-9b48-fe974c6c43fb" providerId="ADAL" clId="{C9B93247-66D6-4D1A-915D-4032D90178A1}" dt="2024-03-11T16:57:07.579" v="281" actId="1076"/>
          <ac:picMkLst>
            <pc:docMk/>
            <pc:sldMk cId="3525236386" sldId="262"/>
            <ac:picMk id="17" creationId="{4236152A-21C4-49C7-80AF-A6211B2983BF}"/>
          </ac:picMkLst>
        </pc:picChg>
      </pc:sldChg>
      <pc:sldChg chg="addSp delSp modSp new mod">
        <pc:chgData name="Cynthia King" userId="48608f86-28d3-4a63-9b48-fe974c6c43fb" providerId="ADAL" clId="{C9B93247-66D6-4D1A-915D-4032D90178A1}" dt="2024-03-11T16:49:38.682" v="195" actId="732"/>
        <pc:sldMkLst>
          <pc:docMk/>
          <pc:sldMk cId="4011256012" sldId="263"/>
        </pc:sldMkLst>
        <pc:spChg chg="del mod">
          <ac:chgData name="Cynthia King" userId="48608f86-28d3-4a63-9b48-fe974c6c43fb" providerId="ADAL" clId="{C9B93247-66D6-4D1A-915D-4032D90178A1}" dt="2024-03-11T16:46:30.325" v="166" actId="21"/>
          <ac:spMkLst>
            <pc:docMk/>
            <pc:sldMk cId="4011256012" sldId="263"/>
            <ac:spMk id="2" creationId="{0A139BDF-1A5F-46C6-BBEF-EF967AE0BF2D}"/>
          </ac:spMkLst>
        </pc:spChg>
        <pc:spChg chg="del">
          <ac:chgData name="Cynthia King" userId="48608f86-28d3-4a63-9b48-fe974c6c43fb" providerId="ADAL" clId="{C9B93247-66D6-4D1A-915D-4032D90178A1}" dt="2024-03-11T16:42:29.585" v="99" actId="478"/>
          <ac:spMkLst>
            <pc:docMk/>
            <pc:sldMk cId="4011256012" sldId="263"/>
            <ac:spMk id="3" creationId="{C4FC4AB5-58AA-4463-8212-C974A375E27D}"/>
          </ac:spMkLst>
        </pc:spChg>
        <pc:spChg chg="add del mod">
          <ac:chgData name="Cynthia King" userId="48608f86-28d3-4a63-9b48-fe974c6c43fb" providerId="ADAL" clId="{C9B93247-66D6-4D1A-915D-4032D90178A1}" dt="2024-03-11T16:46:58.514" v="168" actId="478"/>
          <ac:spMkLst>
            <pc:docMk/>
            <pc:sldMk cId="4011256012" sldId="263"/>
            <ac:spMk id="7" creationId="{D04BA1FB-1A22-45B4-A173-61BC86BAB4BE}"/>
          </ac:spMkLst>
        </pc:spChg>
        <pc:spChg chg="add mod">
          <ac:chgData name="Cynthia King" userId="48608f86-28d3-4a63-9b48-fe974c6c43fb" providerId="ADAL" clId="{C9B93247-66D6-4D1A-915D-4032D90178A1}" dt="2024-03-11T16:49:07.577" v="192" actId="1076"/>
          <ac:spMkLst>
            <pc:docMk/>
            <pc:sldMk cId="4011256012" sldId="263"/>
            <ac:spMk id="11" creationId="{60003188-306A-4FAC-871B-FAAD7317AE03}"/>
          </ac:spMkLst>
        </pc:spChg>
        <pc:spChg chg="add mod">
          <ac:chgData name="Cynthia King" userId="48608f86-28d3-4a63-9b48-fe974c6c43fb" providerId="ADAL" clId="{C9B93247-66D6-4D1A-915D-4032D90178A1}" dt="2024-03-11T16:48:53.601" v="191" actId="14100"/>
          <ac:spMkLst>
            <pc:docMk/>
            <pc:sldMk cId="4011256012" sldId="263"/>
            <ac:spMk id="12" creationId="{8CE5A704-20F3-4BD9-8E18-7BFCF4D35F82}"/>
          </ac:spMkLst>
        </pc:spChg>
        <pc:picChg chg="add mod modCrop">
          <ac:chgData name="Cynthia King" userId="48608f86-28d3-4a63-9b48-fe974c6c43fb" providerId="ADAL" clId="{C9B93247-66D6-4D1A-915D-4032D90178A1}" dt="2024-03-11T16:49:38.682" v="195" actId="732"/>
          <ac:picMkLst>
            <pc:docMk/>
            <pc:sldMk cId="4011256012" sldId="263"/>
            <ac:picMk id="4" creationId="{86920793-EC9C-4A50-BC13-4CE434927442}"/>
          </ac:picMkLst>
        </pc:picChg>
        <pc:picChg chg="add del mod">
          <ac:chgData name="Cynthia King" userId="48608f86-28d3-4a63-9b48-fe974c6c43fb" providerId="ADAL" clId="{C9B93247-66D6-4D1A-915D-4032D90178A1}" dt="2024-03-11T16:46:13.347" v="163" actId="21"/>
          <ac:picMkLst>
            <pc:docMk/>
            <pc:sldMk cId="4011256012" sldId="263"/>
            <ac:picMk id="5" creationId="{CD993739-F688-46A3-A5A1-2F49206F6810}"/>
          </ac:picMkLst>
        </pc:picChg>
        <pc:picChg chg="add mod">
          <ac:chgData name="Cynthia King" userId="48608f86-28d3-4a63-9b48-fe974c6c43fb" providerId="ADAL" clId="{C9B93247-66D6-4D1A-915D-4032D90178A1}" dt="2024-03-11T16:49:20.409" v="193" actId="1076"/>
          <ac:picMkLst>
            <pc:docMk/>
            <pc:sldMk cId="4011256012" sldId="263"/>
            <ac:picMk id="8" creationId="{DA29EDBD-5479-49EA-A85E-7D45ADEDDD4E}"/>
          </ac:picMkLst>
        </pc:picChg>
        <pc:picChg chg="add mod">
          <ac:chgData name="Cynthia King" userId="48608f86-28d3-4a63-9b48-fe974c6c43fb" providerId="ADAL" clId="{C9B93247-66D6-4D1A-915D-4032D90178A1}" dt="2024-03-11T16:49:23.929" v="194" actId="1076"/>
          <ac:picMkLst>
            <pc:docMk/>
            <pc:sldMk cId="4011256012" sldId="263"/>
            <ac:picMk id="9" creationId="{1796EF5F-82F2-4B6E-BD47-960D61F9ADC7}"/>
          </ac:picMkLst>
        </pc:picChg>
        <pc:picChg chg="add del">
          <ac:chgData name="Cynthia King" userId="48608f86-28d3-4a63-9b48-fe974c6c43fb" providerId="ADAL" clId="{C9B93247-66D6-4D1A-915D-4032D90178A1}" dt="2024-03-11T16:47:39.971" v="176" actId="478"/>
          <ac:picMkLst>
            <pc:docMk/>
            <pc:sldMk cId="4011256012" sldId="263"/>
            <ac:picMk id="10" creationId="{A054C570-0B04-4661-A4ED-925C5E99CCCC}"/>
          </ac:picMkLst>
        </pc:picChg>
      </pc:sldChg>
      <pc:sldChg chg="addSp delSp modSp new mod">
        <pc:chgData name="Cynthia King" userId="48608f86-28d3-4a63-9b48-fe974c6c43fb" providerId="ADAL" clId="{C9B93247-66D6-4D1A-915D-4032D90178A1}" dt="2024-03-11T16:54:49.066" v="237" actId="14100"/>
        <pc:sldMkLst>
          <pc:docMk/>
          <pc:sldMk cId="1619427045" sldId="264"/>
        </pc:sldMkLst>
        <pc:spChg chg="del">
          <ac:chgData name="Cynthia King" userId="48608f86-28d3-4a63-9b48-fe974c6c43fb" providerId="ADAL" clId="{C9B93247-66D6-4D1A-915D-4032D90178A1}" dt="2024-03-11T16:52:14.308" v="201" actId="478"/>
          <ac:spMkLst>
            <pc:docMk/>
            <pc:sldMk cId="1619427045" sldId="264"/>
            <ac:spMk id="2" creationId="{E1A6A8FF-4955-425E-B8AC-D89DC99642E1}"/>
          </ac:spMkLst>
        </pc:spChg>
        <pc:spChg chg="add mod">
          <ac:chgData name="Cynthia King" userId="48608f86-28d3-4a63-9b48-fe974c6c43fb" providerId="ADAL" clId="{C9B93247-66D6-4D1A-915D-4032D90178A1}" dt="2024-03-11T16:53:15.922" v="217" actId="1076"/>
          <ac:spMkLst>
            <pc:docMk/>
            <pc:sldMk cId="1619427045" sldId="264"/>
            <ac:spMk id="4" creationId="{064509D6-ED44-46FA-A04C-32ECB983D5EC}"/>
          </ac:spMkLst>
        </pc:spChg>
        <pc:picChg chg="add mod">
          <ac:chgData name="Cynthia King" userId="48608f86-28d3-4a63-9b48-fe974c6c43fb" providerId="ADAL" clId="{C9B93247-66D6-4D1A-915D-4032D90178A1}" dt="2024-03-11T16:54:31.499" v="232" actId="1076"/>
          <ac:picMkLst>
            <pc:docMk/>
            <pc:sldMk cId="1619427045" sldId="264"/>
            <ac:picMk id="5" creationId="{D8A5FD7E-F54A-4691-97A2-412A567FC772}"/>
          </ac:picMkLst>
        </pc:picChg>
        <pc:picChg chg="add mod">
          <ac:chgData name="Cynthia King" userId="48608f86-28d3-4a63-9b48-fe974c6c43fb" providerId="ADAL" clId="{C9B93247-66D6-4D1A-915D-4032D90178A1}" dt="2024-03-11T16:54:49.066" v="237" actId="14100"/>
          <ac:picMkLst>
            <pc:docMk/>
            <pc:sldMk cId="1619427045" sldId="264"/>
            <ac:picMk id="6" creationId="{5D880B2F-FBC7-43E2-AEAE-80130598CEB6}"/>
          </ac:picMkLst>
        </pc:picChg>
        <pc:picChg chg="add mod">
          <ac:chgData name="Cynthia King" userId="48608f86-28d3-4a63-9b48-fe974c6c43fb" providerId="ADAL" clId="{C9B93247-66D6-4D1A-915D-4032D90178A1}" dt="2024-03-11T16:54:35.339" v="233" actId="14100"/>
          <ac:picMkLst>
            <pc:docMk/>
            <pc:sldMk cId="1619427045" sldId="264"/>
            <ac:picMk id="7" creationId="{153FC8DC-2597-4879-99EE-592D44006450}"/>
          </ac:picMkLst>
        </pc:picChg>
        <pc:picChg chg="add mod">
          <ac:chgData name="Cynthia King" userId="48608f86-28d3-4a63-9b48-fe974c6c43fb" providerId="ADAL" clId="{C9B93247-66D6-4D1A-915D-4032D90178A1}" dt="2024-03-11T16:54:06.170" v="225" actId="14100"/>
          <ac:picMkLst>
            <pc:docMk/>
            <pc:sldMk cId="1619427045" sldId="264"/>
            <ac:picMk id="8" creationId="{5D9CDB5F-07BB-4E82-B707-83423C2F9816}"/>
          </ac:picMkLst>
        </pc:picChg>
        <pc:picChg chg="add mod">
          <ac:chgData name="Cynthia King" userId="48608f86-28d3-4a63-9b48-fe974c6c43fb" providerId="ADAL" clId="{C9B93247-66D6-4D1A-915D-4032D90178A1}" dt="2024-03-11T16:54:22.834" v="230" actId="1076"/>
          <ac:picMkLst>
            <pc:docMk/>
            <pc:sldMk cId="1619427045" sldId="264"/>
            <ac:picMk id="9" creationId="{3339099F-C008-46A2-B9C7-A8244EEFC021}"/>
          </ac:picMkLst>
        </pc:picChg>
        <pc:picChg chg="add mod">
          <ac:chgData name="Cynthia King" userId="48608f86-28d3-4a63-9b48-fe974c6c43fb" providerId="ADAL" clId="{C9B93247-66D6-4D1A-915D-4032D90178A1}" dt="2024-03-11T16:54:01.354" v="224" actId="14100"/>
          <ac:picMkLst>
            <pc:docMk/>
            <pc:sldMk cId="1619427045" sldId="264"/>
            <ac:picMk id="10" creationId="{9445ECC1-4D35-4047-9F51-104E717B07D6}"/>
          </ac:picMkLst>
        </pc:picChg>
      </pc:sldChg>
      <pc:sldChg chg="addSp modSp new mod">
        <pc:chgData name="Cynthia King" userId="48608f86-28d3-4a63-9b48-fe974c6c43fb" providerId="ADAL" clId="{C9B93247-66D6-4D1A-915D-4032D90178A1}" dt="2024-03-11T17:07:49.154" v="509" actId="1076"/>
        <pc:sldMkLst>
          <pc:docMk/>
          <pc:sldMk cId="3707719326" sldId="265"/>
        </pc:sldMkLst>
        <pc:spChg chg="mod">
          <ac:chgData name="Cynthia King" userId="48608f86-28d3-4a63-9b48-fe974c6c43fb" providerId="ADAL" clId="{C9B93247-66D6-4D1A-915D-4032D90178A1}" dt="2024-03-11T17:07:49.154" v="509" actId="1076"/>
          <ac:spMkLst>
            <pc:docMk/>
            <pc:sldMk cId="3707719326" sldId="265"/>
            <ac:spMk id="2" creationId="{4EB5EA40-90C8-4798-9205-0EAD117B4389}"/>
          </ac:spMkLst>
        </pc:spChg>
        <pc:spChg chg="mod">
          <ac:chgData name="Cynthia King" userId="48608f86-28d3-4a63-9b48-fe974c6c43fb" providerId="ADAL" clId="{C9B93247-66D6-4D1A-915D-4032D90178A1}" dt="2024-03-11T17:04:03.123" v="456" actId="1076"/>
          <ac:spMkLst>
            <pc:docMk/>
            <pc:sldMk cId="3707719326" sldId="265"/>
            <ac:spMk id="3" creationId="{D2087845-3648-4F34-935B-7790753B253E}"/>
          </ac:spMkLst>
        </pc:spChg>
        <pc:picChg chg="add mod">
          <ac:chgData name="Cynthia King" userId="48608f86-28d3-4a63-9b48-fe974c6c43fb" providerId="ADAL" clId="{C9B93247-66D6-4D1A-915D-4032D90178A1}" dt="2024-03-11T17:07:41.667" v="507" actId="1076"/>
          <ac:picMkLst>
            <pc:docMk/>
            <pc:sldMk cId="3707719326" sldId="265"/>
            <ac:picMk id="4" creationId="{93710F35-594D-4621-B7BA-7EDD18C43BDF}"/>
          </ac:picMkLst>
        </pc:picChg>
      </pc:sldChg>
    </pc:docChg>
  </pc:docChgLst>
  <pc:docChgLst>
    <pc:chgData name="Cynthia King" userId="48608f86-28d3-4a63-9b48-fe974c6c43fb" providerId="ADAL" clId="{4CA2B135-261F-40A8-88B9-E9F8C9C85745}"/>
    <pc:docChg chg="custSel addSld modSld">
      <pc:chgData name="Cynthia King" userId="48608f86-28d3-4a63-9b48-fe974c6c43fb" providerId="ADAL" clId="{4CA2B135-261F-40A8-88B9-E9F8C9C85745}" dt="2024-02-14T18:18:30.257" v="128" actId="20577"/>
      <pc:docMkLst>
        <pc:docMk/>
      </pc:docMkLst>
      <pc:sldChg chg="addSp delSp modSp">
        <pc:chgData name="Cynthia King" userId="48608f86-28d3-4a63-9b48-fe974c6c43fb" providerId="ADAL" clId="{4CA2B135-261F-40A8-88B9-E9F8C9C85745}" dt="2024-02-06T17:42:24.782" v="93" actId="478"/>
        <pc:sldMkLst>
          <pc:docMk/>
          <pc:sldMk cId="1394062026" sldId="260"/>
        </pc:sldMkLst>
        <pc:spChg chg="mod">
          <ac:chgData name="Cynthia King" userId="48608f86-28d3-4a63-9b48-fe974c6c43fb" providerId="ADAL" clId="{4CA2B135-261F-40A8-88B9-E9F8C9C85745}" dt="2024-02-06T17:42:08.935" v="91" actId="14100"/>
          <ac:spMkLst>
            <pc:docMk/>
            <pc:sldMk cId="1394062026" sldId="260"/>
            <ac:spMk id="2" creationId="{0A97527C-5797-4C6F-A881-5D1485DF57C9}"/>
          </ac:spMkLst>
        </pc:spChg>
        <pc:spChg chg="del mod">
          <ac:chgData name="Cynthia King" userId="48608f86-28d3-4a63-9b48-fe974c6c43fb" providerId="ADAL" clId="{4CA2B135-261F-40A8-88B9-E9F8C9C85745}" dt="2024-02-06T17:42:14.746" v="92"/>
          <ac:spMkLst>
            <pc:docMk/>
            <pc:sldMk cId="1394062026" sldId="260"/>
            <ac:spMk id="3" creationId="{44A17213-8372-44BC-988C-F5DE77753F88}"/>
          </ac:spMkLst>
        </pc:spChg>
        <pc:spChg chg="add del mod">
          <ac:chgData name="Cynthia King" userId="48608f86-28d3-4a63-9b48-fe974c6c43fb" providerId="ADAL" clId="{4CA2B135-261F-40A8-88B9-E9F8C9C85745}" dt="2024-02-06T17:42:24.782" v="93" actId="478"/>
          <ac:spMkLst>
            <pc:docMk/>
            <pc:sldMk cId="1394062026" sldId="260"/>
            <ac:spMk id="7" creationId="{E4E1C057-1B01-44A6-862F-2224B9F000F3}"/>
          </ac:spMkLst>
        </pc:spChg>
        <pc:picChg chg="mod">
          <ac:chgData name="Cynthia King" userId="48608f86-28d3-4a63-9b48-fe974c6c43fb" providerId="ADAL" clId="{4CA2B135-261F-40A8-88B9-E9F8C9C85745}" dt="2024-02-06T17:41:00.496" v="86" actId="1076"/>
          <ac:picMkLst>
            <pc:docMk/>
            <pc:sldMk cId="1394062026" sldId="260"/>
            <ac:picMk id="4" creationId="{8EF5D9D3-F865-46C3-B957-6A536E60DCF8}"/>
          </ac:picMkLst>
        </pc:picChg>
        <pc:picChg chg="add mod">
          <ac:chgData name="Cynthia King" userId="48608f86-28d3-4a63-9b48-fe974c6c43fb" providerId="ADAL" clId="{4CA2B135-261F-40A8-88B9-E9F8C9C85745}" dt="2024-02-06T17:40:50.801" v="83" actId="1076"/>
          <ac:picMkLst>
            <pc:docMk/>
            <pc:sldMk cId="1394062026" sldId="260"/>
            <ac:picMk id="5" creationId="{96A397F8-6791-4938-8648-9046558F4FCA}"/>
          </ac:picMkLst>
        </pc:picChg>
        <pc:picChg chg="add mod">
          <ac:chgData name="Cynthia King" userId="48608f86-28d3-4a63-9b48-fe974c6c43fb" providerId="ADAL" clId="{4CA2B135-261F-40A8-88B9-E9F8C9C85745}" dt="2024-02-06T17:42:01.193" v="89" actId="1076"/>
          <ac:picMkLst>
            <pc:docMk/>
            <pc:sldMk cId="1394062026" sldId="260"/>
            <ac:picMk id="6" creationId="{FF9A4541-37AF-4962-A924-04FD29A85B4E}"/>
          </ac:picMkLst>
        </pc:picChg>
      </pc:sldChg>
      <pc:sldChg chg="modSp add">
        <pc:chgData name="Cynthia King" userId="48608f86-28d3-4a63-9b48-fe974c6c43fb" providerId="ADAL" clId="{4CA2B135-261F-40A8-88B9-E9F8C9C85745}" dt="2024-02-14T18:18:30.257" v="128" actId="20577"/>
        <pc:sldMkLst>
          <pc:docMk/>
          <pc:sldMk cId="1794934529" sldId="261"/>
        </pc:sldMkLst>
        <pc:spChg chg="mod">
          <ac:chgData name="Cynthia King" userId="48608f86-28d3-4a63-9b48-fe974c6c43fb" providerId="ADAL" clId="{4CA2B135-261F-40A8-88B9-E9F8C9C85745}" dt="2024-02-06T17:38:53.644" v="19" actId="20577"/>
          <ac:spMkLst>
            <pc:docMk/>
            <pc:sldMk cId="1794934529" sldId="261"/>
            <ac:spMk id="2" creationId="{154642AA-986D-4909-AEA4-3AC139A19198}"/>
          </ac:spMkLst>
        </pc:spChg>
        <pc:spChg chg="mod">
          <ac:chgData name="Cynthia King" userId="48608f86-28d3-4a63-9b48-fe974c6c43fb" providerId="ADAL" clId="{4CA2B135-261F-40A8-88B9-E9F8C9C85745}" dt="2024-02-14T18:18:30.257" v="128" actId="20577"/>
          <ac:spMkLst>
            <pc:docMk/>
            <pc:sldMk cId="1794934529" sldId="261"/>
            <ac:spMk id="3" creationId="{7A18FC69-37E9-4F6E-AC5A-2B6C055AE607}"/>
          </ac:spMkLst>
        </pc:spChg>
      </pc:sldChg>
      <pc:sldChg chg="addSp delSp modSp add">
        <pc:chgData name="Cynthia King" userId="48608f86-28d3-4a63-9b48-fe974c6c43fb" providerId="ADAL" clId="{4CA2B135-261F-40A8-88B9-E9F8C9C85745}" dt="2024-02-14T18:17:05.014" v="96" actId="1076"/>
        <pc:sldMkLst>
          <pc:docMk/>
          <pc:sldMk cId="3525236386" sldId="262"/>
        </pc:sldMkLst>
        <pc:spChg chg="del">
          <ac:chgData name="Cynthia King" userId="48608f86-28d3-4a63-9b48-fe974c6c43fb" providerId="ADAL" clId="{4CA2B135-261F-40A8-88B9-E9F8C9C85745}" dt="2024-02-14T18:16:59.222" v="95"/>
          <ac:spMkLst>
            <pc:docMk/>
            <pc:sldMk cId="3525236386" sldId="262"/>
            <ac:spMk id="3" creationId="{D4FDCCAD-43BB-46F8-AB57-18C7DBC4D309}"/>
          </ac:spMkLst>
        </pc:spChg>
        <pc:picChg chg="add mod">
          <ac:chgData name="Cynthia King" userId="48608f86-28d3-4a63-9b48-fe974c6c43fb" providerId="ADAL" clId="{4CA2B135-261F-40A8-88B9-E9F8C9C85745}" dt="2024-02-14T18:17:05.014" v="96" actId="1076"/>
          <ac:picMkLst>
            <pc:docMk/>
            <pc:sldMk cId="3525236386" sldId="262"/>
            <ac:picMk id="4" creationId="{88FFA254-614E-4C51-9614-68440E9130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99349-9C96-4B8B-9E80-B523642EB31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1D6A4-F258-4EBB-A559-799FB1610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2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1D6A4-F258-4EBB-A559-799FB16106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50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solidFill>
                  <a:srgbClr val="00B050"/>
                </a:solidFill>
              </a:rPr>
              <a:t>Business Concepts: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Sustainability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Triple bottom line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Cross-cultural collaboration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Human-centered design thinking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Empathy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Mind-mapping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Problem-solving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Brainstorming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Prototyping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B050"/>
                </a:solidFill>
              </a:rPr>
              <a:t>Giving a business pitch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1D6A4-F258-4EBB-A559-799FB16106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6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1D6A4-F258-4EBB-A559-799FB16106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34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1D6A4-F258-4EBB-A559-799FB16106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93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11D6A4-F258-4EBB-A559-799FB16106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41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9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74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8175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01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1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74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6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7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7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70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0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65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9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53A8-257C-4BFA-AF40-53387DE674F0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046D8-E239-4085-A550-A88FD7680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25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647C-2BC1-4CE2-800E-5458A829B8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Business Administration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6EE0C-FAF5-4474-A395-D62F2E5E8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7454" y="5343555"/>
            <a:ext cx="2520892" cy="68580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Cynthia King</a:t>
            </a:r>
          </a:p>
        </p:txBody>
      </p:sp>
    </p:spTree>
    <p:extLst>
      <p:ext uri="{BB962C8B-B14F-4D97-AF65-F5344CB8AC3E}">
        <p14:creationId xmlns:p14="http://schemas.microsoft.com/office/powerpoint/2010/main" val="327951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A573-84A3-4969-90EA-55AB6305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330032"/>
            <a:ext cx="3200400" cy="1293028"/>
          </a:xfrm>
        </p:spPr>
        <p:txBody>
          <a:bodyPr/>
          <a:lstStyle/>
          <a:p>
            <a:r>
              <a:rPr lang="en-US" dirty="0"/>
              <a:t>Pathways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47049-7BBA-43EB-A692-DFEB453A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10820400" cy="4675635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Pathway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Transfer Pathway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Certificates for High School Students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Bus. Admin. Cert.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Cert.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Management/Supervision Cert.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Certificates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Accounting Cert.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Entrepreneurship Cert.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Resource Mgmt. Cert.</a:t>
            </a:r>
            <a:endParaRPr lang="en-US" sz="40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5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582A-E9A6-47EA-BD9D-B8745B1D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30" y="210700"/>
            <a:ext cx="9929070" cy="1293028"/>
          </a:xfrm>
        </p:spPr>
        <p:txBody>
          <a:bodyPr>
            <a:normAutofit/>
          </a:bodyPr>
          <a:lstStyle/>
          <a:p>
            <a:r>
              <a:rPr lang="en-US" dirty="0"/>
              <a:t>BUS 110 Introduction to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540BF-48B4-40D8-88F0-966EC12CC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633" y="1503728"/>
            <a:ext cx="2124512" cy="674475"/>
          </a:xfrm>
        </p:spPr>
        <p:txBody>
          <a:bodyPr/>
          <a:lstStyle/>
          <a:p>
            <a:r>
              <a:rPr lang="en-US" dirty="0"/>
              <a:t>Shark Tank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9FE18-B3CD-4777-837C-63BBA9157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5" y="3090599"/>
            <a:ext cx="6200164" cy="3767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5494E2-BED3-4FD6-A171-263B9E35D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1682"/>
            <a:ext cx="5670958" cy="376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8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1F3-A4D5-4270-A5B3-992E66F5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243" y="168755"/>
            <a:ext cx="10820400" cy="1293028"/>
          </a:xfrm>
        </p:spPr>
        <p:txBody>
          <a:bodyPr/>
          <a:lstStyle/>
          <a:p>
            <a:r>
              <a:rPr lang="en-US" dirty="0"/>
              <a:t>MKT 220 Advertising &amp; Sales Promotion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C25F4-5287-4994-A3DA-27403ABD8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78" y="1461783"/>
            <a:ext cx="4943213" cy="973123"/>
          </a:xfrm>
        </p:spPr>
        <p:txBody>
          <a:bodyPr/>
          <a:lstStyle/>
          <a:p>
            <a:r>
              <a:rPr lang="en-US" dirty="0"/>
              <a:t>IBX STEM Project: Social media marketing Plan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CAD33C-A740-4F25-AF66-5EC3B29D3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631" y="2382473"/>
            <a:ext cx="5967369" cy="447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3E4310-AB84-4CEA-9E39-DDB8C76E2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" y="2384570"/>
            <a:ext cx="6077922" cy="455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9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E34A5-A88C-4216-B0C5-869AF23AF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72" b="18883"/>
          <a:stretch/>
        </p:blipFill>
        <p:spPr>
          <a:xfrm>
            <a:off x="218516" y="174050"/>
            <a:ext cx="7064281" cy="13487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1F3262-EAFA-4FA1-9629-76C6AEFC9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91" r="8488" b="8874"/>
          <a:stretch/>
        </p:blipFill>
        <p:spPr>
          <a:xfrm>
            <a:off x="5781890" y="3218373"/>
            <a:ext cx="3962744" cy="3286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B23FA7-B099-4219-9D7C-947B05EA1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18373"/>
            <a:ext cx="5499069" cy="3639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36152A-21C4-49C7-80AF-A6211B298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9138" y="0"/>
            <a:ext cx="4230991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23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920793-EC9C-4A50-BC13-4CE434927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3" t="24851" r="-293" b="9229"/>
          <a:stretch/>
        </p:blipFill>
        <p:spPr>
          <a:xfrm>
            <a:off x="4966730" y="3429000"/>
            <a:ext cx="3003374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9EDBD-5479-49EA-A85E-7D45ADEDD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468417" cy="3535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6EF5F-82F2-4B6E-BD47-960D61F9A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413" y="-97545"/>
            <a:ext cx="5596613" cy="3731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03188-306A-4FAC-871B-FAAD7317AE03}"/>
              </a:ext>
            </a:extLst>
          </p:cNvPr>
          <p:cNvSpPr txBox="1"/>
          <p:nvPr/>
        </p:nvSpPr>
        <p:spPr>
          <a:xfrm>
            <a:off x="8595360" y="4674870"/>
            <a:ext cx="3166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Team </a:t>
            </a:r>
            <a:r>
              <a:rPr lang="en-US" sz="2400" dirty="0" err="1"/>
              <a:t>Soran</a:t>
            </a:r>
            <a:r>
              <a:rPr lang="en-US" sz="2400" dirty="0"/>
              <a:t> Eagles</a:t>
            </a:r>
          </a:p>
          <a:p>
            <a:r>
              <a:rPr lang="en-US" sz="2400" dirty="0"/>
              <a:t>Pitch Eagle Patrol</a:t>
            </a:r>
          </a:p>
          <a:p>
            <a:r>
              <a:rPr lang="en-US" sz="2400" dirty="0"/>
              <a:t>Placed 1</a:t>
            </a:r>
            <a:r>
              <a:rPr lang="en-US" sz="2400" baseline="30000" dirty="0"/>
              <a:t>st</a:t>
            </a:r>
            <a:r>
              <a:rPr lang="en-US" sz="2400" dirty="0"/>
              <a:t> Fall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E5A704-20F3-4BD9-8E18-7BFCF4D35F82}"/>
              </a:ext>
            </a:extLst>
          </p:cNvPr>
          <p:cNvSpPr txBox="1"/>
          <p:nvPr/>
        </p:nvSpPr>
        <p:spPr>
          <a:xfrm>
            <a:off x="194310" y="4528513"/>
            <a:ext cx="4240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Team </a:t>
            </a:r>
            <a:r>
              <a:rPr lang="en-US" sz="2400" dirty="0" err="1"/>
              <a:t>JoSeagulls</a:t>
            </a:r>
            <a:endParaRPr lang="en-US" sz="2400" dirty="0"/>
          </a:p>
          <a:p>
            <a:r>
              <a:rPr lang="en-US" sz="2400" dirty="0"/>
              <a:t>Pitch: SEA Gas Detection System</a:t>
            </a:r>
          </a:p>
          <a:p>
            <a:r>
              <a:rPr lang="en-US" sz="2400" dirty="0"/>
              <a:t>Placed 2</a:t>
            </a:r>
            <a:r>
              <a:rPr lang="en-US" sz="2400" baseline="30000" dirty="0"/>
              <a:t>nd</a:t>
            </a:r>
            <a:r>
              <a:rPr lang="en-US" sz="2400" dirty="0"/>
              <a:t> Spring 2020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125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4509D6-ED44-46FA-A04C-32ECB983D5EC}"/>
              </a:ext>
            </a:extLst>
          </p:cNvPr>
          <p:cNvSpPr txBox="1"/>
          <p:nvPr/>
        </p:nvSpPr>
        <p:spPr>
          <a:xfrm>
            <a:off x="2286000" y="221287"/>
            <a:ext cx="86639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BCCC Teams  honored at NC House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5FD7E-F54A-4691-97A2-412A567F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37" t="15763" r="9495" b="4557"/>
          <a:stretch/>
        </p:blipFill>
        <p:spPr>
          <a:xfrm>
            <a:off x="0" y="983287"/>
            <a:ext cx="4193006" cy="2994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80B2F-FBC7-43E2-AEAE-80130598C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6" t="20207" r="1619" b="7772"/>
          <a:stretch/>
        </p:blipFill>
        <p:spPr>
          <a:xfrm>
            <a:off x="3640" y="4158207"/>
            <a:ext cx="4279579" cy="2666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3FC8DC-2597-4879-99EE-592D44006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959" y="975113"/>
            <a:ext cx="4089899" cy="3067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CDB5F-07BB-4E82-B707-83423C2F9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767" y="918897"/>
            <a:ext cx="3734325" cy="3329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9099F-C008-46A2-B9C7-A8244EEFC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3127" y="4093817"/>
            <a:ext cx="3999686" cy="2730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45ECC1-4D35-4047-9F51-104E717B07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7767" y="4200248"/>
            <a:ext cx="3804233" cy="26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2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642AA-986D-4909-AEA4-3AC139A19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150" y="244697"/>
            <a:ext cx="7482980" cy="1062990"/>
          </a:xfrm>
        </p:spPr>
        <p:txBody>
          <a:bodyPr/>
          <a:lstStyle/>
          <a:p>
            <a:r>
              <a:rPr lang="en-US" dirty="0"/>
              <a:t>Work-Based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FC69-37E9-4F6E-AC5A-2B6C055AE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02" y="1200150"/>
            <a:ext cx="6039338" cy="3337561"/>
          </a:xfrm>
        </p:spPr>
        <p:txBody>
          <a:bodyPr>
            <a:normAutofit/>
          </a:bodyPr>
          <a:lstStyle/>
          <a:p>
            <a:r>
              <a:rPr lang="en-US" sz="2800" dirty="0"/>
              <a:t>Washington Police Dept.</a:t>
            </a:r>
          </a:p>
          <a:p>
            <a:r>
              <a:rPr lang="en-US" sz="2800" dirty="0"/>
              <a:t>King Chicken</a:t>
            </a:r>
          </a:p>
          <a:p>
            <a:r>
              <a:rPr lang="en-US" sz="2800" dirty="0"/>
              <a:t>State Employees Credit Union</a:t>
            </a:r>
          </a:p>
          <a:p>
            <a:r>
              <a:rPr lang="en-US" sz="2800" dirty="0"/>
              <a:t>Flatlands Insurance Group</a:t>
            </a:r>
          </a:p>
          <a:p>
            <a:r>
              <a:rPr lang="en-US" sz="2800" dirty="0"/>
              <a:t>Hackney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41A6C0-9FBE-4AE8-90A2-06D6E1E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20" y="3231938"/>
            <a:ext cx="4720521" cy="3540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66B3-7E53-436F-A05A-FF7019EA6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1" b="-1468"/>
          <a:stretch/>
        </p:blipFill>
        <p:spPr>
          <a:xfrm>
            <a:off x="9108908" y="1120140"/>
            <a:ext cx="3083092" cy="5737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C1E98-587E-4B64-86EB-0460A4909F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b="37167"/>
          <a:stretch/>
        </p:blipFill>
        <p:spPr>
          <a:xfrm>
            <a:off x="109222" y="4240530"/>
            <a:ext cx="3936998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34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EA40-90C8-4798-9205-0EAD117B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470" y="512912"/>
            <a:ext cx="9418320" cy="1864528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 Black" panose="020B0A04020102020204" pitchFamily="34" charset="0"/>
              </a:rPr>
              <a:t>WBL collaboration Success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7845-3648-4F34-935B-7790753B2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14750"/>
            <a:ext cx="10820400" cy="2171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Mitchell Lance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 VP, Hackney Sales and Marketing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10F35-594D-4621-B7BA-7EDD18C43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054" y="2483172"/>
            <a:ext cx="37737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1932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798d4d3-c047-41ef-b120-f06acdb5a45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071D5D60ED4947BCBE9DE53AA5F946" ma:contentTypeVersion="18" ma:contentTypeDescription="Create a new document." ma:contentTypeScope="" ma:versionID="34cef06fd45b982555911ab43dd83d6a">
  <xsd:schema xmlns:xsd="http://www.w3.org/2001/XMLSchema" xmlns:xs="http://www.w3.org/2001/XMLSchema" xmlns:p="http://schemas.microsoft.com/office/2006/metadata/properties" xmlns:ns3="be30d9c3-3aa3-4480-9239-53a27445dfd7" xmlns:ns4="0798d4d3-c047-41ef-b120-f06acdb5a455" targetNamespace="http://schemas.microsoft.com/office/2006/metadata/properties" ma:root="true" ma:fieldsID="b71c6ef455db32198925d5aee76bb64f" ns3:_="" ns4:_="">
    <xsd:import namespace="be30d9c3-3aa3-4480-9239-53a27445dfd7"/>
    <xsd:import namespace="0798d4d3-c047-41ef-b120-f06acdb5a45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0d9c3-3aa3-4480-9239-53a27445df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98d4d3-c047-41ef-b120-f06acdb5a4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C2B6B-7001-458C-ACF9-2B4C8756A5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90C5F4-0023-4183-9CF4-D3765D4C77B4}">
  <ds:schemaRefs>
    <ds:schemaRef ds:uri="http://purl.org/dc/dcmitype/"/>
    <ds:schemaRef ds:uri="http://schemas.microsoft.com/office/2006/metadata/properties"/>
    <ds:schemaRef ds:uri="http://purl.org/dc/terms/"/>
    <ds:schemaRef ds:uri="be30d9c3-3aa3-4480-9239-53a27445dfd7"/>
    <ds:schemaRef ds:uri="0798d4d3-c047-41ef-b120-f06acdb5a455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A6BCFD9-E630-4CE7-8738-91E19C6957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30d9c3-3aa3-4480-9239-53a27445dfd7"/>
    <ds:schemaRef ds:uri="0798d4d3-c047-41ef-b120-f06acdb5a4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139</TotalTime>
  <Words>146</Words>
  <Application>Microsoft Office PowerPoint</Application>
  <PresentationFormat>Widescreen</PresentationFormat>
  <Paragraphs>51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Century Gothic</vt:lpstr>
      <vt:lpstr>Vapor Trail</vt:lpstr>
      <vt:lpstr>Business Administration</vt:lpstr>
      <vt:lpstr>Pathways</vt:lpstr>
      <vt:lpstr>BUS 110 Introduction to Business</vt:lpstr>
      <vt:lpstr>MKT 220 Advertising &amp; Sales Promotion</vt:lpstr>
      <vt:lpstr>PowerPoint Presentation</vt:lpstr>
      <vt:lpstr>PowerPoint Presentation</vt:lpstr>
      <vt:lpstr>PowerPoint Presentation</vt:lpstr>
      <vt:lpstr>Work-Based learning</vt:lpstr>
      <vt:lpstr>WBL collaboration Success 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Administration</dc:title>
  <dc:creator>Cynthia King</dc:creator>
  <cp:lastModifiedBy>Cynthia King</cp:lastModifiedBy>
  <cp:revision>9</cp:revision>
  <dcterms:created xsi:type="dcterms:W3CDTF">2024-02-06T16:51:05Z</dcterms:created>
  <dcterms:modified xsi:type="dcterms:W3CDTF">2024-03-12T16:12:07Z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0x01010016071D5D60ED4947BCBE9DE53AA5F946</vt:lpwstr>
  </property>
</Properties>
</file>