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6" r:id="rId3"/>
    <p:sldId id="380" r:id="rId4"/>
    <p:sldId id="381" r:id="rId5"/>
    <p:sldId id="258" r:id="rId6"/>
    <p:sldId id="290" r:id="rId7"/>
    <p:sldId id="259" r:id="rId8"/>
    <p:sldId id="260" r:id="rId9"/>
    <p:sldId id="288" r:id="rId10"/>
    <p:sldId id="257" r:id="rId11"/>
    <p:sldId id="287" r:id="rId12"/>
    <p:sldId id="289" r:id="rId13"/>
    <p:sldId id="383" r:id="rId14"/>
    <p:sldId id="386" r:id="rId15"/>
    <p:sldId id="384" r:id="rId16"/>
    <p:sldId id="385" r:id="rId17"/>
    <p:sldId id="387" r:id="rId18"/>
    <p:sldId id="3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DD8F0-CD56-4AA3-83DC-8F76D3997E6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27172-3331-42E3-9FF0-C0C63753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 Pathways is a phrase used by a variety of organizations and agencies and is defined at least slightly differently by each of them. This is the definition we agreed upon in the 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892D-5170-467B-A631-B29572965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3904-2424-9ADC-5214-49E3470C1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DE350-8026-10D8-340F-96B0B22C6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9AB99-F987-95D7-4979-BF32B30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ADB0F-93A3-4385-4EF3-79E5476D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DF8F-94A6-4CBE-7C85-854191B4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8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41C9-06AC-B3D9-FAFC-6C322A21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9C346-F5DD-2FC3-0361-CE5D4E511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0AA59-3E36-5422-A842-6B349A0A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FC38B-2F4D-4509-047A-B39DA4DA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F1B92-1120-4DFE-D45B-2269E0F0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1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B43F1-4CB6-6C70-F811-4D9D4F10E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57C1-0109-DA08-771E-07B60E7D0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AAA2D-9D97-FA73-4574-EC62104C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D1B7-B842-0EC8-598D-5F6F0AFB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38D81-A542-4A3C-C642-0EF80CB3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9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B2BF04-7F84-443E-BF0C-55A503D49EFB}"/>
              </a:ext>
            </a:extLst>
          </p:cNvPr>
          <p:cNvGrpSpPr/>
          <p:nvPr userDrawn="1"/>
        </p:nvGrpSpPr>
        <p:grpSpPr>
          <a:xfrm>
            <a:off x="358199" y="6410742"/>
            <a:ext cx="777236" cy="190349"/>
            <a:chOff x="392424" y="4772"/>
            <a:chExt cx="5561647" cy="13620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F36E85-3152-4EA0-842E-40FF7E6CA225}"/>
                </a:ext>
              </a:extLst>
            </p:cNvPr>
            <p:cNvSpPr/>
            <p:nvPr/>
          </p:nvSpPr>
          <p:spPr>
            <a:xfrm>
              <a:off x="2054536" y="676284"/>
              <a:ext cx="491490" cy="689609"/>
            </a:xfrm>
            <a:custGeom>
              <a:avLst/>
              <a:gdLst>
                <a:gd name="connsiteX0" fmla="*/ 326708 w 491490"/>
                <a:gd name="connsiteY0" fmla="*/ 49530 h 689609"/>
                <a:gd name="connsiteX1" fmla="*/ 244792 w 491490"/>
                <a:gd name="connsiteY1" fmla="*/ 175260 h 689609"/>
                <a:gd name="connsiteX2" fmla="*/ 241935 w 491490"/>
                <a:gd name="connsiteY2" fmla="*/ 175260 h 689609"/>
                <a:gd name="connsiteX3" fmla="*/ 244792 w 491490"/>
                <a:gd name="connsiteY3" fmla="*/ 132398 h 689609"/>
                <a:gd name="connsiteX4" fmla="*/ 244792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8 w 491490"/>
                <a:gd name="connsiteY12" fmla="*/ 689610 h 689609"/>
                <a:gd name="connsiteX13" fmla="*/ 250508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3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8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8" y="49530"/>
                  </a:moveTo>
                  <a:cubicBezTo>
                    <a:pt x="287655" y="81915"/>
                    <a:pt x="260985" y="123825"/>
                    <a:pt x="244792" y="175260"/>
                  </a:cubicBezTo>
                  <a:lnTo>
                    <a:pt x="241935" y="175260"/>
                  </a:lnTo>
                  <a:lnTo>
                    <a:pt x="244792" y="132398"/>
                  </a:lnTo>
                  <a:lnTo>
                    <a:pt x="244792" y="92392"/>
                  </a:lnTo>
                  <a:cubicBezTo>
                    <a:pt x="244792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8" y="689610"/>
                  </a:lnTo>
                  <a:lnTo>
                    <a:pt x="250508" y="420053"/>
                  </a:lnTo>
                  <a:cubicBezTo>
                    <a:pt x="250508" y="381000"/>
                    <a:pt x="255270" y="343853"/>
                    <a:pt x="264795" y="309563"/>
                  </a:cubicBezTo>
                  <a:cubicBezTo>
                    <a:pt x="279083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3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8" y="16192"/>
                    <a:pt x="326708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86CE75-4807-40BA-BD0B-5876F7FC670C}"/>
                </a:ext>
              </a:extLst>
            </p:cNvPr>
            <p:cNvSpPr/>
            <p:nvPr/>
          </p:nvSpPr>
          <p:spPr>
            <a:xfrm>
              <a:off x="2611749" y="676284"/>
              <a:ext cx="491490" cy="689609"/>
            </a:xfrm>
            <a:custGeom>
              <a:avLst/>
              <a:gdLst>
                <a:gd name="connsiteX0" fmla="*/ 326707 w 491490"/>
                <a:gd name="connsiteY0" fmla="*/ 49530 h 689609"/>
                <a:gd name="connsiteX1" fmla="*/ 244793 w 491490"/>
                <a:gd name="connsiteY1" fmla="*/ 175260 h 689609"/>
                <a:gd name="connsiteX2" fmla="*/ 241935 w 491490"/>
                <a:gd name="connsiteY2" fmla="*/ 175260 h 689609"/>
                <a:gd name="connsiteX3" fmla="*/ 244793 w 491490"/>
                <a:gd name="connsiteY3" fmla="*/ 132398 h 689609"/>
                <a:gd name="connsiteX4" fmla="*/ 244793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7 w 491490"/>
                <a:gd name="connsiteY12" fmla="*/ 689610 h 689609"/>
                <a:gd name="connsiteX13" fmla="*/ 250507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2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7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7" y="49530"/>
                  </a:moveTo>
                  <a:cubicBezTo>
                    <a:pt x="287655" y="81915"/>
                    <a:pt x="260985" y="123825"/>
                    <a:pt x="244793" y="175260"/>
                  </a:cubicBezTo>
                  <a:lnTo>
                    <a:pt x="241935" y="175260"/>
                  </a:lnTo>
                  <a:lnTo>
                    <a:pt x="244793" y="132398"/>
                  </a:lnTo>
                  <a:lnTo>
                    <a:pt x="244793" y="92392"/>
                  </a:lnTo>
                  <a:cubicBezTo>
                    <a:pt x="244793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7" y="689610"/>
                  </a:lnTo>
                  <a:lnTo>
                    <a:pt x="250507" y="420053"/>
                  </a:lnTo>
                  <a:cubicBezTo>
                    <a:pt x="250507" y="381000"/>
                    <a:pt x="255270" y="343853"/>
                    <a:pt x="264795" y="309563"/>
                  </a:cubicBezTo>
                  <a:cubicBezTo>
                    <a:pt x="279082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2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7" y="16192"/>
                    <a:pt x="326707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0" name="Graphic 27">
              <a:extLst>
                <a:ext uri="{FF2B5EF4-FFF2-40B4-BE49-F238E27FC236}">
                  <a16:creationId xmlns:a16="http://schemas.microsoft.com/office/drawing/2014/main" id="{E936AF0B-2DF9-4898-94EF-A423FD264BD1}"/>
                </a:ext>
              </a:extLst>
            </p:cNvPr>
            <p:cNvGrpSpPr/>
            <p:nvPr/>
          </p:nvGrpSpPr>
          <p:grpSpPr>
            <a:xfrm>
              <a:off x="3166104" y="437207"/>
              <a:ext cx="2787967" cy="926782"/>
              <a:chOff x="3166104" y="437207"/>
              <a:chExt cx="2787967" cy="926782"/>
            </a:xfrm>
            <a:solidFill>
              <a:srgbClr val="DAD9D9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644D6D0-DBA5-4668-BFC4-7BBC3F6EA8EE}"/>
                  </a:ext>
                </a:extLst>
              </p:cNvPr>
              <p:cNvSpPr/>
              <p:nvPr/>
            </p:nvSpPr>
            <p:spPr>
              <a:xfrm>
                <a:off x="3166104" y="678189"/>
                <a:ext cx="523875" cy="683895"/>
              </a:xfrm>
              <a:custGeom>
                <a:avLst/>
                <a:gdLst>
                  <a:gd name="connsiteX0" fmla="*/ 76200 w 523875"/>
                  <a:gd name="connsiteY0" fmla="*/ 461963 h 683895"/>
                  <a:gd name="connsiteX1" fmla="*/ 271463 w 523875"/>
                  <a:gd name="connsiteY1" fmla="*/ 558165 h 683895"/>
                  <a:gd name="connsiteX2" fmla="*/ 360045 w 523875"/>
                  <a:gd name="connsiteY2" fmla="*/ 494348 h 683895"/>
                  <a:gd name="connsiteX3" fmla="*/ 15240 w 523875"/>
                  <a:gd name="connsiteY3" fmla="*/ 191453 h 683895"/>
                  <a:gd name="connsiteX4" fmla="*/ 269557 w 523875"/>
                  <a:gd name="connsiteY4" fmla="*/ 0 h 683895"/>
                  <a:gd name="connsiteX5" fmla="*/ 499110 w 523875"/>
                  <a:gd name="connsiteY5" fmla="*/ 136208 h 683895"/>
                  <a:gd name="connsiteX6" fmla="*/ 499110 w 523875"/>
                  <a:gd name="connsiteY6" fmla="*/ 203835 h 683895"/>
                  <a:gd name="connsiteX7" fmla="*/ 355282 w 523875"/>
                  <a:gd name="connsiteY7" fmla="*/ 203835 h 683895"/>
                  <a:gd name="connsiteX8" fmla="*/ 355282 w 523875"/>
                  <a:gd name="connsiteY8" fmla="*/ 171450 h 683895"/>
                  <a:gd name="connsiteX9" fmla="*/ 273367 w 523875"/>
                  <a:gd name="connsiteY9" fmla="*/ 124778 h 683895"/>
                  <a:gd name="connsiteX10" fmla="*/ 176213 w 523875"/>
                  <a:gd name="connsiteY10" fmla="*/ 183833 h 683895"/>
                  <a:gd name="connsiteX11" fmla="*/ 523875 w 523875"/>
                  <a:gd name="connsiteY11" fmla="*/ 483870 h 683895"/>
                  <a:gd name="connsiteX12" fmla="*/ 272415 w 523875"/>
                  <a:gd name="connsiteY12" fmla="*/ 683895 h 683895"/>
                  <a:gd name="connsiteX13" fmla="*/ 0 w 523875"/>
                  <a:gd name="connsiteY13" fmla="*/ 566738 h 683895"/>
                  <a:gd name="connsiteX14" fmla="*/ 76200 w 523875"/>
                  <a:gd name="connsiteY14" fmla="*/ 461963 h 68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3875" h="683895">
                    <a:moveTo>
                      <a:pt x="76200" y="461963"/>
                    </a:moveTo>
                    <a:cubicBezTo>
                      <a:pt x="76200" y="461963"/>
                      <a:pt x="160020" y="558165"/>
                      <a:pt x="271463" y="558165"/>
                    </a:cubicBezTo>
                    <a:cubicBezTo>
                      <a:pt x="321945" y="558165"/>
                      <a:pt x="360045" y="537210"/>
                      <a:pt x="360045" y="494348"/>
                    </a:cubicBezTo>
                    <a:cubicBezTo>
                      <a:pt x="360045" y="401955"/>
                      <a:pt x="15240" y="402908"/>
                      <a:pt x="15240" y="191453"/>
                    </a:cubicBezTo>
                    <a:cubicBezTo>
                      <a:pt x="15240" y="60960"/>
                      <a:pt x="133350" y="0"/>
                      <a:pt x="269557" y="0"/>
                    </a:cubicBezTo>
                    <a:cubicBezTo>
                      <a:pt x="358140" y="0"/>
                      <a:pt x="499110" y="29528"/>
                      <a:pt x="499110" y="136208"/>
                    </a:cubicBezTo>
                    <a:lnTo>
                      <a:pt x="499110" y="203835"/>
                    </a:lnTo>
                    <a:lnTo>
                      <a:pt x="355282" y="203835"/>
                    </a:lnTo>
                    <a:lnTo>
                      <a:pt x="355282" y="171450"/>
                    </a:lnTo>
                    <a:cubicBezTo>
                      <a:pt x="355282" y="140970"/>
                      <a:pt x="308610" y="124778"/>
                      <a:pt x="273367" y="124778"/>
                    </a:cubicBezTo>
                    <a:cubicBezTo>
                      <a:pt x="215265" y="124778"/>
                      <a:pt x="176213" y="145733"/>
                      <a:pt x="176213" y="183833"/>
                    </a:cubicBezTo>
                    <a:cubicBezTo>
                      <a:pt x="176213" y="286703"/>
                      <a:pt x="523875" y="265748"/>
                      <a:pt x="523875" y="483870"/>
                    </a:cubicBezTo>
                    <a:cubicBezTo>
                      <a:pt x="523875" y="606743"/>
                      <a:pt x="414338" y="683895"/>
                      <a:pt x="272415" y="683895"/>
                    </a:cubicBezTo>
                    <a:cubicBezTo>
                      <a:pt x="92392" y="683895"/>
                      <a:pt x="0" y="566738"/>
                      <a:pt x="0" y="566738"/>
                    </a:cubicBezTo>
                    <a:lnTo>
                      <a:pt x="76200" y="461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EC7A7FC-AD4F-48BF-B2BF-8FDFBAB1CD5C}"/>
                  </a:ext>
                </a:extLst>
              </p:cNvPr>
              <p:cNvSpPr/>
              <p:nvPr/>
            </p:nvSpPr>
            <p:spPr>
              <a:xfrm>
                <a:off x="3756654" y="437207"/>
                <a:ext cx="321944" cy="911542"/>
              </a:xfrm>
              <a:custGeom>
                <a:avLst/>
                <a:gdLst>
                  <a:gd name="connsiteX0" fmla="*/ 80010 w 321944"/>
                  <a:gd name="connsiteY0" fmla="*/ 166688 h 911542"/>
                  <a:gd name="connsiteX1" fmla="*/ 51435 w 321944"/>
                  <a:gd name="connsiteY1" fmla="*/ 138113 h 911542"/>
                  <a:gd name="connsiteX2" fmla="*/ 0 w 321944"/>
                  <a:gd name="connsiteY2" fmla="*/ 138113 h 911542"/>
                  <a:gd name="connsiteX3" fmla="*/ 0 w 321944"/>
                  <a:gd name="connsiteY3" fmla="*/ 0 h 911542"/>
                  <a:gd name="connsiteX4" fmla="*/ 155257 w 321944"/>
                  <a:gd name="connsiteY4" fmla="*/ 0 h 911542"/>
                  <a:gd name="connsiteX5" fmla="*/ 242888 w 321944"/>
                  <a:gd name="connsiteY5" fmla="*/ 87630 h 911542"/>
                  <a:gd name="connsiteX6" fmla="*/ 242888 w 321944"/>
                  <a:gd name="connsiteY6" fmla="*/ 745807 h 911542"/>
                  <a:gd name="connsiteX7" fmla="*/ 271463 w 321944"/>
                  <a:gd name="connsiteY7" fmla="*/ 774382 h 911542"/>
                  <a:gd name="connsiteX8" fmla="*/ 321945 w 321944"/>
                  <a:gd name="connsiteY8" fmla="*/ 774382 h 911542"/>
                  <a:gd name="connsiteX9" fmla="*/ 321945 w 321944"/>
                  <a:gd name="connsiteY9" fmla="*/ 911543 h 911542"/>
                  <a:gd name="connsiteX10" fmla="*/ 167640 w 321944"/>
                  <a:gd name="connsiteY10" fmla="*/ 911543 h 911542"/>
                  <a:gd name="connsiteX11" fmla="*/ 80010 w 321944"/>
                  <a:gd name="connsiteY11" fmla="*/ 823912 h 911542"/>
                  <a:gd name="connsiteX12" fmla="*/ 80010 w 321944"/>
                  <a:gd name="connsiteY12" fmla="*/ 166688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944" h="911542">
                    <a:moveTo>
                      <a:pt x="80010" y="166688"/>
                    </a:moveTo>
                    <a:cubicBezTo>
                      <a:pt x="80010" y="147638"/>
                      <a:pt x="69532" y="138113"/>
                      <a:pt x="51435" y="138113"/>
                    </a:cubicBezTo>
                    <a:lnTo>
                      <a:pt x="0" y="138113"/>
                    </a:lnTo>
                    <a:lnTo>
                      <a:pt x="0" y="0"/>
                    </a:lnTo>
                    <a:lnTo>
                      <a:pt x="155257" y="0"/>
                    </a:lnTo>
                    <a:cubicBezTo>
                      <a:pt x="215265" y="0"/>
                      <a:pt x="242888" y="26670"/>
                      <a:pt x="242888" y="87630"/>
                    </a:cubicBezTo>
                    <a:lnTo>
                      <a:pt x="242888" y="745807"/>
                    </a:lnTo>
                    <a:cubicBezTo>
                      <a:pt x="242888" y="763905"/>
                      <a:pt x="253365" y="774382"/>
                      <a:pt x="271463" y="774382"/>
                    </a:cubicBezTo>
                    <a:lnTo>
                      <a:pt x="321945" y="774382"/>
                    </a:lnTo>
                    <a:lnTo>
                      <a:pt x="321945" y="911543"/>
                    </a:lnTo>
                    <a:lnTo>
                      <a:pt x="167640" y="911543"/>
                    </a:lnTo>
                    <a:cubicBezTo>
                      <a:pt x="105727" y="911543"/>
                      <a:pt x="80010" y="885825"/>
                      <a:pt x="80010" y="823912"/>
                    </a:cubicBezTo>
                    <a:lnTo>
                      <a:pt x="80010" y="1666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AA10AEA-2A76-4F1F-90F0-D2900F1870FB}"/>
                  </a:ext>
                </a:extLst>
              </p:cNvPr>
              <p:cNvSpPr/>
              <p:nvPr/>
            </p:nvSpPr>
            <p:spPr>
              <a:xfrm>
                <a:off x="4139558" y="437207"/>
                <a:ext cx="320992" cy="911542"/>
              </a:xfrm>
              <a:custGeom>
                <a:avLst/>
                <a:gdLst>
                  <a:gd name="connsiteX0" fmla="*/ 80010 w 320992"/>
                  <a:gd name="connsiteY0" fmla="*/ 423863 h 911542"/>
                  <a:gd name="connsiteX1" fmla="*/ 51435 w 320992"/>
                  <a:gd name="connsiteY1" fmla="*/ 395288 h 911542"/>
                  <a:gd name="connsiteX2" fmla="*/ 0 w 320992"/>
                  <a:gd name="connsiteY2" fmla="*/ 395288 h 911542"/>
                  <a:gd name="connsiteX3" fmla="*/ 0 w 320992"/>
                  <a:gd name="connsiteY3" fmla="*/ 256223 h 911542"/>
                  <a:gd name="connsiteX4" fmla="*/ 155258 w 320992"/>
                  <a:gd name="connsiteY4" fmla="*/ 256223 h 911542"/>
                  <a:gd name="connsiteX5" fmla="*/ 240983 w 320992"/>
                  <a:gd name="connsiteY5" fmla="*/ 343853 h 911542"/>
                  <a:gd name="connsiteX6" fmla="*/ 240983 w 320992"/>
                  <a:gd name="connsiteY6" fmla="*/ 745807 h 911542"/>
                  <a:gd name="connsiteX7" fmla="*/ 269558 w 320992"/>
                  <a:gd name="connsiteY7" fmla="*/ 774382 h 911542"/>
                  <a:gd name="connsiteX8" fmla="*/ 320993 w 320992"/>
                  <a:gd name="connsiteY8" fmla="*/ 774382 h 911542"/>
                  <a:gd name="connsiteX9" fmla="*/ 320993 w 320992"/>
                  <a:gd name="connsiteY9" fmla="*/ 911543 h 911542"/>
                  <a:gd name="connsiteX10" fmla="*/ 165735 w 320992"/>
                  <a:gd name="connsiteY10" fmla="*/ 911543 h 911542"/>
                  <a:gd name="connsiteX11" fmla="*/ 80010 w 320992"/>
                  <a:gd name="connsiteY11" fmla="*/ 823912 h 911542"/>
                  <a:gd name="connsiteX12" fmla="*/ 80010 w 320992"/>
                  <a:gd name="connsiteY12" fmla="*/ 423863 h 911542"/>
                  <a:gd name="connsiteX13" fmla="*/ 87630 w 320992"/>
                  <a:gd name="connsiteY13" fmla="*/ 0 h 911542"/>
                  <a:gd name="connsiteX14" fmla="*/ 228600 w 320992"/>
                  <a:gd name="connsiteY14" fmla="*/ 0 h 911542"/>
                  <a:gd name="connsiteX15" fmla="*/ 228600 w 320992"/>
                  <a:gd name="connsiteY15" fmla="*/ 150495 h 911542"/>
                  <a:gd name="connsiteX16" fmla="*/ 87630 w 320992"/>
                  <a:gd name="connsiteY16" fmla="*/ 150495 h 911542"/>
                  <a:gd name="connsiteX17" fmla="*/ 87630 w 320992"/>
                  <a:gd name="connsiteY17" fmla="*/ 0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0992" h="911542">
                    <a:moveTo>
                      <a:pt x="80010" y="423863"/>
                    </a:moveTo>
                    <a:cubicBezTo>
                      <a:pt x="80010" y="404813"/>
                      <a:pt x="69533" y="395288"/>
                      <a:pt x="51435" y="395288"/>
                    </a:cubicBezTo>
                    <a:lnTo>
                      <a:pt x="0" y="395288"/>
                    </a:lnTo>
                    <a:lnTo>
                      <a:pt x="0" y="256223"/>
                    </a:lnTo>
                    <a:lnTo>
                      <a:pt x="155258" y="256223"/>
                    </a:lnTo>
                    <a:cubicBezTo>
                      <a:pt x="215265" y="256223"/>
                      <a:pt x="240983" y="282892"/>
                      <a:pt x="240983" y="343853"/>
                    </a:cubicBezTo>
                    <a:lnTo>
                      <a:pt x="240983" y="745807"/>
                    </a:lnTo>
                    <a:cubicBezTo>
                      <a:pt x="240983" y="763905"/>
                      <a:pt x="251460" y="774382"/>
                      <a:pt x="269558" y="774382"/>
                    </a:cubicBezTo>
                    <a:lnTo>
                      <a:pt x="320993" y="774382"/>
                    </a:lnTo>
                    <a:lnTo>
                      <a:pt x="320993" y="911543"/>
                    </a:lnTo>
                    <a:lnTo>
                      <a:pt x="165735" y="911543"/>
                    </a:lnTo>
                    <a:cubicBezTo>
                      <a:pt x="105728" y="911543"/>
                      <a:pt x="80010" y="885825"/>
                      <a:pt x="80010" y="823912"/>
                    </a:cubicBezTo>
                    <a:lnTo>
                      <a:pt x="80010" y="423863"/>
                    </a:lnTo>
                    <a:close/>
                    <a:moveTo>
                      <a:pt x="87630" y="0"/>
                    </a:moveTo>
                    <a:lnTo>
                      <a:pt x="228600" y="0"/>
                    </a:lnTo>
                    <a:lnTo>
                      <a:pt x="228600" y="150495"/>
                    </a:lnTo>
                    <a:lnTo>
                      <a:pt x="87630" y="150495"/>
                    </a:lnTo>
                    <a:lnTo>
                      <a:pt x="8763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B1BE911-D420-4A3D-B5CD-F4727983A6CF}"/>
                  </a:ext>
                </a:extLst>
              </p:cNvPr>
              <p:cNvSpPr/>
              <p:nvPr/>
            </p:nvSpPr>
            <p:spPr>
              <a:xfrm>
                <a:off x="4532936" y="437207"/>
                <a:ext cx="729620" cy="926782"/>
              </a:xfrm>
              <a:custGeom>
                <a:avLst/>
                <a:gdLst>
                  <a:gd name="connsiteX0" fmla="*/ 297185 w 729620"/>
                  <a:gd name="connsiteY0" fmla="*/ 240982 h 926782"/>
                  <a:gd name="connsiteX1" fmla="*/ 485780 w 729620"/>
                  <a:gd name="connsiteY1" fmla="*/ 320992 h 926782"/>
                  <a:gd name="connsiteX2" fmla="*/ 488638 w 729620"/>
                  <a:gd name="connsiteY2" fmla="*/ 320992 h 926782"/>
                  <a:gd name="connsiteX3" fmla="*/ 487685 w 729620"/>
                  <a:gd name="connsiteY3" fmla="*/ 282892 h 926782"/>
                  <a:gd name="connsiteX4" fmla="*/ 487685 w 729620"/>
                  <a:gd name="connsiteY4" fmla="*/ 166688 h 926782"/>
                  <a:gd name="connsiteX5" fmla="*/ 459110 w 729620"/>
                  <a:gd name="connsiteY5" fmla="*/ 138113 h 926782"/>
                  <a:gd name="connsiteX6" fmla="*/ 407675 w 729620"/>
                  <a:gd name="connsiteY6" fmla="*/ 138113 h 926782"/>
                  <a:gd name="connsiteX7" fmla="*/ 407675 w 729620"/>
                  <a:gd name="connsiteY7" fmla="*/ 0 h 926782"/>
                  <a:gd name="connsiteX8" fmla="*/ 562933 w 729620"/>
                  <a:gd name="connsiteY8" fmla="*/ 0 h 926782"/>
                  <a:gd name="connsiteX9" fmla="*/ 650563 w 729620"/>
                  <a:gd name="connsiteY9" fmla="*/ 87630 h 926782"/>
                  <a:gd name="connsiteX10" fmla="*/ 650563 w 729620"/>
                  <a:gd name="connsiteY10" fmla="*/ 745807 h 926782"/>
                  <a:gd name="connsiteX11" fmla="*/ 679138 w 729620"/>
                  <a:gd name="connsiteY11" fmla="*/ 774382 h 926782"/>
                  <a:gd name="connsiteX12" fmla="*/ 729620 w 729620"/>
                  <a:gd name="connsiteY12" fmla="*/ 774382 h 926782"/>
                  <a:gd name="connsiteX13" fmla="*/ 729620 w 729620"/>
                  <a:gd name="connsiteY13" fmla="*/ 911543 h 926782"/>
                  <a:gd name="connsiteX14" fmla="*/ 579125 w 729620"/>
                  <a:gd name="connsiteY14" fmla="*/ 911543 h 926782"/>
                  <a:gd name="connsiteX15" fmla="*/ 498163 w 729620"/>
                  <a:gd name="connsiteY15" fmla="*/ 844868 h 926782"/>
                  <a:gd name="connsiteX16" fmla="*/ 498163 w 729620"/>
                  <a:gd name="connsiteY16" fmla="*/ 820103 h 926782"/>
                  <a:gd name="connsiteX17" fmla="*/ 495305 w 729620"/>
                  <a:gd name="connsiteY17" fmla="*/ 820103 h 926782"/>
                  <a:gd name="connsiteX18" fmla="*/ 291470 w 729620"/>
                  <a:gd name="connsiteY18" fmla="*/ 926782 h 926782"/>
                  <a:gd name="connsiteX19" fmla="*/ 5 w 729620"/>
                  <a:gd name="connsiteY19" fmla="*/ 583882 h 926782"/>
                  <a:gd name="connsiteX20" fmla="*/ 297185 w 729620"/>
                  <a:gd name="connsiteY20" fmla="*/ 240982 h 926782"/>
                  <a:gd name="connsiteX21" fmla="*/ 491495 w 729620"/>
                  <a:gd name="connsiteY21" fmla="*/ 582930 h 926782"/>
                  <a:gd name="connsiteX22" fmla="*/ 329570 w 729620"/>
                  <a:gd name="connsiteY22" fmla="*/ 381000 h 926782"/>
                  <a:gd name="connsiteX23" fmla="*/ 165740 w 729620"/>
                  <a:gd name="connsiteY23" fmla="*/ 583882 h 926782"/>
                  <a:gd name="connsiteX24" fmla="*/ 327665 w 729620"/>
                  <a:gd name="connsiteY24" fmla="*/ 789623 h 926782"/>
                  <a:gd name="connsiteX25" fmla="*/ 491495 w 729620"/>
                  <a:gd name="connsiteY25" fmla="*/ 582930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9620" h="926782">
                    <a:moveTo>
                      <a:pt x="297185" y="240982"/>
                    </a:moveTo>
                    <a:cubicBezTo>
                      <a:pt x="440060" y="240982"/>
                      <a:pt x="485780" y="320992"/>
                      <a:pt x="485780" y="320992"/>
                    </a:cubicBezTo>
                    <a:lnTo>
                      <a:pt x="488638" y="320992"/>
                    </a:lnTo>
                    <a:cubicBezTo>
                      <a:pt x="488638" y="320992"/>
                      <a:pt x="487685" y="303848"/>
                      <a:pt x="487685" y="282892"/>
                    </a:cubicBezTo>
                    <a:lnTo>
                      <a:pt x="487685" y="166688"/>
                    </a:lnTo>
                    <a:cubicBezTo>
                      <a:pt x="487685" y="147638"/>
                      <a:pt x="477208" y="138113"/>
                      <a:pt x="459110" y="138113"/>
                    </a:cubicBezTo>
                    <a:lnTo>
                      <a:pt x="407675" y="138113"/>
                    </a:lnTo>
                    <a:lnTo>
                      <a:pt x="407675" y="0"/>
                    </a:lnTo>
                    <a:lnTo>
                      <a:pt x="562933" y="0"/>
                    </a:lnTo>
                    <a:cubicBezTo>
                      <a:pt x="622940" y="0"/>
                      <a:pt x="650563" y="26670"/>
                      <a:pt x="650563" y="87630"/>
                    </a:cubicBezTo>
                    <a:lnTo>
                      <a:pt x="650563" y="745807"/>
                    </a:lnTo>
                    <a:cubicBezTo>
                      <a:pt x="650563" y="763905"/>
                      <a:pt x="661040" y="774382"/>
                      <a:pt x="679138" y="774382"/>
                    </a:cubicBezTo>
                    <a:lnTo>
                      <a:pt x="729620" y="774382"/>
                    </a:lnTo>
                    <a:lnTo>
                      <a:pt x="729620" y="911543"/>
                    </a:lnTo>
                    <a:lnTo>
                      <a:pt x="579125" y="911543"/>
                    </a:lnTo>
                    <a:cubicBezTo>
                      <a:pt x="520070" y="911543"/>
                      <a:pt x="498163" y="882968"/>
                      <a:pt x="498163" y="844868"/>
                    </a:cubicBezTo>
                    <a:cubicBezTo>
                      <a:pt x="498163" y="830580"/>
                      <a:pt x="498163" y="820103"/>
                      <a:pt x="498163" y="820103"/>
                    </a:cubicBezTo>
                    <a:lnTo>
                      <a:pt x="495305" y="820103"/>
                    </a:lnTo>
                    <a:cubicBezTo>
                      <a:pt x="495305" y="820103"/>
                      <a:pt x="441013" y="926782"/>
                      <a:pt x="291470" y="926782"/>
                    </a:cubicBezTo>
                    <a:cubicBezTo>
                      <a:pt x="114305" y="926782"/>
                      <a:pt x="5" y="786765"/>
                      <a:pt x="5" y="583882"/>
                    </a:cubicBezTo>
                    <a:cubicBezTo>
                      <a:pt x="-947" y="376238"/>
                      <a:pt x="123830" y="240982"/>
                      <a:pt x="297185" y="240982"/>
                    </a:cubicBezTo>
                    <a:close/>
                    <a:moveTo>
                      <a:pt x="491495" y="582930"/>
                    </a:moveTo>
                    <a:cubicBezTo>
                      <a:pt x="491495" y="481965"/>
                      <a:pt x="439108" y="381000"/>
                      <a:pt x="329570" y="381000"/>
                    </a:cubicBezTo>
                    <a:cubicBezTo>
                      <a:pt x="240035" y="381000"/>
                      <a:pt x="165740" y="454342"/>
                      <a:pt x="165740" y="583882"/>
                    </a:cubicBezTo>
                    <a:cubicBezTo>
                      <a:pt x="165740" y="708660"/>
                      <a:pt x="231463" y="789623"/>
                      <a:pt x="327665" y="789623"/>
                    </a:cubicBezTo>
                    <a:cubicBezTo>
                      <a:pt x="411485" y="789623"/>
                      <a:pt x="491495" y="727710"/>
                      <a:pt x="491495" y="5829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19D2AB1-4B6B-4ACE-9B15-34943EF45BC2}"/>
                  </a:ext>
                </a:extLst>
              </p:cNvPr>
              <p:cNvSpPr/>
              <p:nvPr/>
            </p:nvSpPr>
            <p:spPr>
              <a:xfrm>
                <a:off x="5331136" y="678189"/>
                <a:ext cx="622935" cy="685800"/>
              </a:xfrm>
              <a:custGeom>
                <a:avLst/>
                <a:gdLst>
                  <a:gd name="connsiteX0" fmla="*/ 332423 w 622935"/>
                  <a:gd name="connsiteY0" fmla="*/ 0 h 685800"/>
                  <a:gd name="connsiteX1" fmla="*/ 622935 w 622935"/>
                  <a:gd name="connsiteY1" fmla="*/ 310515 h 685800"/>
                  <a:gd name="connsiteX2" fmla="*/ 619125 w 622935"/>
                  <a:gd name="connsiteY2" fmla="*/ 370523 h 685800"/>
                  <a:gd name="connsiteX3" fmla="*/ 166688 w 622935"/>
                  <a:gd name="connsiteY3" fmla="*/ 370523 h 685800"/>
                  <a:gd name="connsiteX4" fmla="*/ 362902 w 622935"/>
                  <a:gd name="connsiteY4" fmla="*/ 546735 h 685800"/>
                  <a:gd name="connsiteX5" fmla="*/ 546735 w 622935"/>
                  <a:gd name="connsiteY5" fmla="*/ 473393 h 685800"/>
                  <a:gd name="connsiteX6" fmla="*/ 614363 w 622935"/>
                  <a:gd name="connsiteY6" fmla="*/ 586740 h 685800"/>
                  <a:gd name="connsiteX7" fmla="*/ 351473 w 622935"/>
                  <a:gd name="connsiteY7" fmla="*/ 685800 h 685800"/>
                  <a:gd name="connsiteX8" fmla="*/ 0 w 622935"/>
                  <a:gd name="connsiteY8" fmla="*/ 342900 h 685800"/>
                  <a:gd name="connsiteX9" fmla="*/ 332423 w 622935"/>
                  <a:gd name="connsiteY9" fmla="*/ 0 h 685800"/>
                  <a:gd name="connsiteX10" fmla="*/ 455295 w 622935"/>
                  <a:gd name="connsiteY10" fmla="*/ 258128 h 685800"/>
                  <a:gd name="connsiteX11" fmla="*/ 332423 w 622935"/>
                  <a:gd name="connsiteY11" fmla="*/ 125730 h 685800"/>
                  <a:gd name="connsiteX12" fmla="*/ 172402 w 622935"/>
                  <a:gd name="connsiteY12" fmla="*/ 258128 h 685800"/>
                  <a:gd name="connsiteX13" fmla="*/ 455295 w 622935"/>
                  <a:gd name="connsiteY13" fmla="*/ 258128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5" h="685800">
                    <a:moveTo>
                      <a:pt x="332423" y="0"/>
                    </a:moveTo>
                    <a:cubicBezTo>
                      <a:pt x="520065" y="0"/>
                      <a:pt x="622935" y="137160"/>
                      <a:pt x="622935" y="310515"/>
                    </a:cubicBezTo>
                    <a:cubicBezTo>
                      <a:pt x="622935" y="329565"/>
                      <a:pt x="619125" y="370523"/>
                      <a:pt x="619125" y="370523"/>
                    </a:cubicBezTo>
                    <a:lnTo>
                      <a:pt x="166688" y="370523"/>
                    </a:lnTo>
                    <a:cubicBezTo>
                      <a:pt x="179070" y="485775"/>
                      <a:pt x="263843" y="546735"/>
                      <a:pt x="362902" y="546735"/>
                    </a:cubicBezTo>
                    <a:cubicBezTo>
                      <a:pt x="467677" y="546735"/>
                      <a:pt x="546735" y="473393"/>
                      <a:pt x="546735" y="473393"/>
                    </a:cubicBezTo>
                    <a:lnTo>
                      <a:pt x="614363" y="586740"/>
                    </a:lnTo>
                    <a:cubicBezTo>
                      <a:pt x="614363" y="586740"/>
                      <a:pt x="514350" y="685800"/>
                      <a:pt x="351473" y="685800"/>
                    </a:cubicBezTo>
                    <a:cubicBezTo>
                      <a:pt x="134302" y="685800"/>
                      <a:pt x="0" y="529590"/>
                      <a:pt x="0" y="342900"/>
                    </a:cubicBezTo>
                    <a:cubicBezTo>
                      <a:pt x="0" y="141923"/>
                      <a:pt x="135255" y="0"/>
                      <a:pt x="332423" y="0"/>
                    </a:cubicBezTo>
                    <a:close/>
                    <a:moveTo>
                      <a:pt x="455295" y="258128"/>
                    </a:moveTo>
                    <a:cubicBezTo>
                      <a:pt x="452438" y="180023"/>
                      <a:pt x="399098" y="125730"/>
                      <a:pt x="332423" y="125730"/>
                    </a:cubicBezTo>
                    <a:cubicBezTo>
                      <a:pt x="248602" y="125730"/>
                      <a:pt x="189548" y="176213"/>
                      <a:pt x="172402" y="258128"/>
                    </a:cubicBezTo>
                    <a:lnTo>
                      <a:pt x="455295" y="258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669E97-76DF-4D77-B915-7BB56834E455}"/>
                </a:ext>
              </a:extLst>
            </p:cNvPr>
            <p:cNvSpPr/>
            <p:nvPr/>
          </p:nvSpPr>
          <p:spPr>
            <a:xfrm>
              <a:off x="401949" y="4772"/>
              <a:ext cx="681989" cy="680085"/>
            </a:xfrm>
            <a:custGeom>
              <a:avLst/>
              <a:gdLst>
                <a:gd name="connsiteX0" fmla="*/ 21908 w 681989"/>
                <a:gd name="connsiteY0" fmla="*/ 251460 h 680085"/>
                <a:gd name="connsiteX1" fmla="*/ 21908 w 681989"/>
                <a:gd name="connsiteY1" fmla="*/ 251460 h 680085"/>
                <a:gd name="connsiteX2" fmla="*/ 24765 w 681989"/>
                <a:gd name="connsiteY2" fmla="*/ 251460 h 680085"/>
                <a:gd name="connsiteX3" fmla="*/ 24765 w 681989"/>
                <a:gd name="connsiteY3" fmla="*/ 251460 h 680085"/>
                <a:gd name="connsiteX4" fmla="*/ 429578 w 681989"/>
                <a:gd name="connsiteY4" fmla="*/ 653415 h 680085"/>
                <a:gd name="connsiteX5" fmla="*/ 429578 w 681989"/>
                <a:gd name="connsiteY5" fmla="*/ 656273 h 680085"/>
                <a:gd name="connsiteX6" fmla="*/ 430530 w 681989"/>
                <a:gd name="connsiteY6" fmla="*/ 661988 h 680085"/>
                <a:gd name="connsiteX7" fmla="*/ 454343 w 681989"/>
                <a:gd name="connsiteY7" fmla="*/ 680085 h 680085"/>
                <a:gd name="connsiteX8" fmla="*/ 658178 w 681989"/>
                <a:gd name="connsiteY8" fmla="*/ 680085 h 680085"/>
                <a:gd name="connsiteX9" fmla="*/ 681990 w 681989"/>
                <a:gd name="connsiteY9" fmla="*/ 660083 h 680085"/>
                <a:gd name="connsiteX10" fmla="*/ 681990 w 681989"/>
                <a:gd name="connsiteY10" fmla="*/ 660083 h 680085"/>
                <a:gd name="connsiteX11" fmla="*/ 681990 w 681989"/>
                <a:gd name="connsiteY11" fmla="*/ 656273 h 680085"/>
                <a:gd name="connsiteX12" fmla="*/ 681038 w 681989"/>
                <a:gd name="connsiteY12" fmla="*/ 650558 h 680085"/>
                <a:gd name="connsiteX13" fmla="*/ 681038 w 681989"/>
                <a:gd name="connsiteY13" fmla="*/ 650558 h 680085"/>
                <a:gd name="connsiteX14" fmla="*/ 29528 w 681989"/>
                <a:gd name="connsiteY14" fmla="*/ 953 h 680085"/>
                <a:gd name="connsiteX15" fmla="*/ 23813 w 681989"/>
                <a:gd name="connsiteY15" fmla="*/ 0 h 680085"/>
                <a:gd name="connsiteX16" fmla="*/ 20003 w 681989"/>
                <a:gd name="connsiteY16" fmla="*/ 0 h 680085"/>
                <a:gd name="connsiteX17" fmla="*/ 0 w 681989"/>
                <a:gd name="connsiteY17" fmla="*/ 23813 h 680085"/>
                <a:gd name="connsiteX18" fmla="*/ 0 w 681989"/>
                <a:gd name="connsiteY18" fmla="*/ 227648 h 680085"/>
                <a:gd name="connsiteX19" fmla="*/ 21908 w 681989"/>
                <a:gd name="connsiteY19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989" h="680085">
                  <a:moveTo>
                    <a:pt x="21908" y="251460"/>
                  </a:moveTo>
                  <a:lnTo>
                    <a:pt x="21908" y="251460"/>
                  </a:ln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3"/>
                    <a:pt x="415290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3"/>
                    <a:pt x="430530" y="661988"/>
                  </a:cubicBezTo>
                  <a:cubicBezTo>
                    <a:pt x="433388" y="672465"/>
                    <a:pt x="442913" y="680085"/>
                    <a:pt x="454343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3"/>
                    <a:pt x="681990" y="660083"/>
                  </a:cubicBezTo>
                  <a:cubicBezTo>
                    <a:pt x="681990" y="660083"/>
                    <a:pt x="681990" y="660083"/>
                    <a:pt x="681990" y="660083"/>
                  </a:cubicBezTo>
                  <a:cubicBezTo>
                    <a:pt x="681990" y="659130"/>
                    <a:pt x="681990" y="657225"/>
                    <a:pt x="681990" y="656273"/>
                  </a:cubicBezTo>
                  <a:cubicBezTo>
                    <a:pt x="681990" y="654368"/>
                    <a:pt x="681990" y="652463"/>
                    <a:pt x="681038" y="650558"/>
                  </a:cubicBezTo>
                  <a:cubicBezTo>
                    <a:pt x="681038" y="650558"/>
                    <a:pt x="681038" y="650558"/>
                    <a:pt x="681038" y="650558"/>
                  </a:cubicBezTo>
                  <a:cubicBezTo>
                    <a:pt x="664845" y="298133"/>
                    <a:pt x="381953" y="15240"/>
                    <a:pt x="29528" y="953"/>
                  </a:cubicBezTo>
                  <a:cubicBezTo>
                    <a:pt x="27623" y="0"/>
                    <a:pt x="25718" y="0"/>
                    <a:pt x="23813" y="0"/>
                  </a:cubicBezTo>
                  <a:cubicBezTo>
                    <a:pt x="22860" y="0"/>
                    <a:pt x="21908" y="0"/>
                    <a:pt x="20003" y="0"/>
                  </a:cubicBezTo>
                  <a:cubicBezTo>
                    <a:pt x="8573" y="1905"/>
                    <a:pt x="0" y="12383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8"/>
                    <a:pt x="21908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048CE2D-A2A3-4A94-849F-4F459CCABE17}"/>
                </a:ext>
              </a:extLst>
            </p:cNvPr>
            <p:cNvSpPr/>
            <p:nvPr/>
          </p:nvSpPr>
          <p:spPr>
            <a:xfrm>
              <a:off x="1082986" y="4772"/>
              <a:ext cx="681037" cy="680085"/>
            </a:xfrm>
            <a:custGeom>
              <a:avLst/>
              <a:gdLst>
                <a:gd name="connsiteX0" fmla="*/ 20955 w 681037"/>
                <a:gd name="connsiteY0" fmla="*/ 251460 h 680085"/>
                <a:gd name="connsiteX1" fmla="*/ 23813 w 681037"/>
                <a:gd name="connsiteY1" fmla="*/ 251460 h 680085"/>
                <a:gd name="connsiteX2" fmla="*/ 23813 w 681037"/>
                <a:gd name="connsiteY2" fmla="*/ 251460 h 680085"/>
                <a:gd name="connsiteX3" fmla="*/ 428625 w 681037"/>
                <a:gd name="connsiteY3" fmla="*/ 653415 h 680085"/>
                <a:gd name="connsiteX4" fmla="*/ 428625 w 681037"/>
                <a:gd name="connsiteY4" fmla="*/ 656273 h 680085"/>
                <a:gd name="connsiteX5" fmla="*/ 429578 w 681037"/>
                <a:gd name="connsiteY5" fmla="*/ 661988 h 680085"/>
                <a:gd name="connsiteX6" fmla="*/ 453390 w 681037"/>
                <a:gd name="connsiteY6" fmla="*/ 680085 h 680085"/>
                <a:gd name="connsiteX7" fmla="*/ 657225 w 681037"/>
                <a:gd name="connsiteY7" fmla="*/ 680085 h 680085"/>
                <a:gd name="connsiteX8" fmla="*/ 681038 w 681037"/>
                <a:gd name="connsiteY8" fmla="*/ 660083 h 680085"/>
                <a:gd name="connsiteX9" fmla="*/ 681038 w 681037"/>
                <a:gd name="connsiteY9" fmla="*/ 660083 h 680085"/>
                <a:gd name="connsiteX10" fmla="*/ 681038 w 681037"/>
                <a:gd name="connsiteY10" fmla="*/ 656273 h 680085"/>
                <a:gd name="connsiteX11" fmla="*/ 680085 w 681037"/>
                <a:gd name="connsiteY11" fmla="*/ 650558 h 680085"/>
                <a:gd name="connsiteX12" fmla="*/ 680085 w 681037"/>
                <a:gd name="connsiteY12" fmla="*/ 650558 h 680085"/>
                <a:gd name="connsiteX13" fmla="*/ 29527 w 681037"/>
                <a:gd name="connsiteY13" fmla="*/ 0 h 680085"/>
                <a:gd name="connsiteX14" fmla="*/ 23813 w 681037"/>
                <a:gd name="connsiteY14" fmla="*/ 0 h 680085"/>
                <a:gd name="connsiteX15" fmla="*/ 20002 w 681037"/>
                <a:gd name="connsiteY15" fmla="*/ 0 h 680085"/>
                <a:gd name="connsiteX16" fmla="*/ 0 w 681037"/>
                <a:gd name="connsiteY16" fmla="*/ 23813 h 680085"/>
                <a:gd name="connsiteX17" fmla="*/ 0 w 681037"/>
                <a:gd name="connsiteY17" fmla="*/ 227648 h 680085"/>
                <a:gd name="connsiteX18" fmla="*/ 20955 w 681037"/>
                <a:gd name="connsiteY18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1037" h="680085">
                  <a:moveTo>
                    <a:pt x="20955" y="251460"/>
                  </a:moveTo>
                  <a:cubicBezTo>
                    <a:pt x="21908" y="251460"/>
                    <a:pt x="22860" y="251460"/>
                    <a:pt x="23813" y="251460"/>
                  </a:cubicBezTo>
                  <a:lnTo>
                    <a:pt x="23813" y="251460"/>
                  </a:lnTo>
                  <a:cubicBezTo>
                    <a:pt x="240983" y="263843"/>
                    <a:pt x="415290" y="436245"/>
                    <a:pt x="428625" y="653415"/>
                  </a:cubicBezTo>
                  <a:cubicBezTo>
                    <a:pt x="428625" y="654368"/>
                    <a:pt x="428625" y="655320"/>
                    <a:pt x="428625" y="656273"/>
                  </a:cubicBezTo>
                  <a:cubicBezTo>
                    <a:pt x="428625" y="658178"/>
                    <a:pt x="428625" y="660083"/>
                    <a:pt x="429578" y="661988"/>
                  </a:cubicBezTo>
                  <a:cubicBezTo>
                    <a:pt x="432435" y="672465"/>
                    <a:pt x="441960" y="680085"/>
                    <a:pt x="453390" y="680085"/>
                  </a:cubicBezTo>
                  <a:lnTo>
                    <a:pt x="657225" y="680085"/>
                  </a:lnTo>
                  <a:cubicBezTo>
                    <a:pt x="669608" y="680085"/>
                    <a:pt x="679133" y="671513"/>
                    <a:pt x="681038" y="660083"/>
                  </a:cubicBezTo>
                  <a:cubicBezTo>
                    <a:pt x="681038" y="660083"/>
                    <a:pt x="681038" y="660083"/>
                    <a:pt x="681038" y="660083"/>
                  </a:cubicBezTo>
                  <a:cubicBezTo>
                    <a:pt x="681038" y="659130"/>
                    <a:pt x="681038" y="657225"/>
                    <a:pt x="681038" y="656273"/>
                  </a:cubicBezTo>
                  <a:cubicBezTo>
                    <a:pt x="681038" y="654368"/>
                    <a:pt x="681038" y="652463"/>
                    <a:pt x="680085" y="650558"/>
                  </a:cubicBezTo>
                  <a:cubicBezTo>
                    <a:pt x="680085" y="650558"/>
                    <a:pt x="680085" y="650558"/>
                    <a:pt x="680085" y="650558"/>
                  </a:cubicBezTo>
                  <a:cubicBezTo>
                    <a:pt x="664845" y="298133"/>
                    <a:pt x="381953" y="15240"/>
                    <a:pt x="29527" y="0"/>
                  </a:cubicBezTo>
                  <a:cubicBezTo>
                    <a:pt x="27623" y="0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8573" y="250508"/>
                    <a:pt x="20955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1BECC-7AAC-407B-8C4F-C0650ADC0726}"/>
                </a:ext>
              </a:extLst>
            </p:cNvPr>
            <p:cNvSpPr/>
            <p:nvPr/>
          </p:nvSpPr>
          <p:spPr>
            <a:xfrm>
              <a:off x="401949" y="685809"/>
              <a:ext cx="680085" cy="681037"/>
            </a:xfrm>
            <a:custGeom>
              <a:avLst/>
              <a:gdLst>
                <a:gd name="connsiteX0" fmla="*/ 651510 w 680085"/>
                <a:gd name="connsiteY0" fmla="*/ 680085 h 681037"/>
                <a:gd name="connsiteX1" fmla="*/ 953 w 680085"/>
                <a:gd name="connsiteY1" fmla="*/ 29527 h 681037"/>
                <a:gd name="connsiteX2" fmla="*/ 0 w 680085"/>
                <a:gd name="connsiteY2" fmla="*/ 23813 h 681037"/>
                <a:gd name="connsiteX3" fmla="*/ 0 w 680085"/>
                <a:gd name="connsiteY3" fmla="*/ 20002 h 681037"/>
                <a:gd name="connsiteX4" fmla="*/ 23813 w 680085"/>
                <a:gd name="connsiteY4" fmla="*/ 0 h 681037"/>
                <a:gd name="connsiteX5" fmla="*/ 227648 w 680085"/>
                <a:gd name="connsiteY5" fmla="*/ 0 h 681037"/>
                <a:gd name="connsiteX6" fmla="*/ 251460 w 680085"/>
                <a:gd name="connsiteY6" fmla="*/ 20955 h 681037"/>
                <a:gd name="connsiteX7" fmla="*/ 251460 w 680085"/>
                <a:gd name="connsiteY7" fmla="*/ 20955 h 681037"/>
                <a:gd name="connsiteX8" fmla="*/ 251460 w 680085"/>
                <a:gd name="connsiteY8" fmla="*/ 23813 h 681037"/>
                <a:gd name="connsiteX9" fmla="*/ 251460 w 680085"/>
                <a:gd name="connsiteY9" fmla="*/ 23813 h 681037"/>
                <a:gd name="connsiteX10" fmla="*/ 653415 w 680085"/>
                <a:gd name="connsiteY10" fmla="*/ 428625 h 681037"/>
                <a:gd name="connsiteX11" fmla="*/ 656273 w 680085"/>
                <a:gd name="connsiteY11" fmla="*/ 428625 h 681037"/>
                <a:gd name="connsiteX12" fmla="*/ 661988 w 680085"/>
                <a:gd name="connsiteY12" fmla="*/ 429578 h 681037"/>
                <a:gd name="connsiteX13" fmla="*/ 661988 w 680085"/>
                <a:gd name="connsiteY13" fmla="*/ 429578 h 681037"/>
                <a:gd name="connsiteX14" fmla="*/ 680085 w 680085"/>
                <a:gd name="connsiteY14" fmla="*/ 453390 h 681037"/>
                <a:gd name="connsiteX15" fmla="*/ 680085 w 680085"/>
                <a:gd name="connsiteY15" fmla="*/ 657225 h 681037"/>
                <a:gd name="connsiteX16" fmla="*/ 660083 w 680085"/>
                <a:gd name="connsiteY16" fmla="*/ 681038 h 681037"/>
                <a:gd name="connsiteX17" fmla="*/ 660083 w 680085"/>
                <a:gd name="connsiteY17" fmla="*/ 681038 h 681037"/>
                <a:gd name="connsiteX18" fmla="*/ 656273 w 680085"/>
                <a:gd name="connsiteY18" fmla="*/ 681038 h 681037"/>
                <a:gd name="connsiteX19" fmla="*/ 651510 w 680085"/>
                <a:gd name="connsiteY19" fmla="*/ 680085 h 681037"/>
                <a:gd name="connsiteX20" fmla="*/ 651510 w 680085"/>
                <a:gd name="connsiteY20" fmla="*/ 680085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0085" h="681037">
                  <a:moveTo>
                    <a:pt x="651510" y="680085"/>
                  </a:moveTo>
                  <a:cubicBezTo>
                    <a:pt x="299085" y="664845"/>
                    <a:pt x="16193" y="381953"/>
                    <a:pt x="953" y="29527"/>
                  </a:cubicBezTo>
                  <a:cubicBezTo>
                    <a:pt x="0" y="27623"/>
                    <a:pt x="0" y="25717"/>
                    <a:pt x="0" y="23813"/>
                  </a:cubicBezTo>
                  <a:cubicBezTo>
                    <a:pt x="0" y="22860"/>
                    <a:pt x="0" y="20955"/>
                    <a:pt x="0" y="20002"/>
                  </a:cubicBezTo>
                  <a:cubicBezTo>
                    <a:pt x="1905" y="8573"/>
                    <a:pt x="11430" y="0"/>
                    <a:pt x="23813" y="0"/>
                  </a:cubicBezTo>
                  <a:lnTo>
                    <a:pt x="227648" y="0"/>
                  </a:lnTo>
                  <a:cubicBezTo>
                    <a:pt x="240030" y="0"/>
                    <a:pt x="250508" y="9525"/>
                    <a:pt x="251460" y="20955"/>
                  </a:cubicBezTo>
                  <a:lnTo>
                    <a:pt x="251460" y="20955"/>
                  </a:lnTo>
                  <a:cubicBezTo>
                    <a:pt x="251460" y="21908"/>
                    <a:pt x="251460" y="22860"/>
                    <a:pt x="251460" y="23813"/>
                  </a:cubicBezTo>
                  <a:lnTo>
                    <a:pt x="251460" y="23813"/>
                  </a:lnTo>
                  <a:cubicBezTo>
                    <a:pt x="263843" y="240983"/>
                    <a:pt x="436245" y="414338"/>
                    <a:pt x="653415" y="428625"/>
                  </a:cubicBezTo>
                  <a:cubicBezTo>
                    <a:pt x="654368" y="428625"/>
                    <a:pt x="655320" y="428625"/>
                    <a:pt x="656273" y="428625"/>
                  </a:cubicBezTo>
                  <a:cubicBezTo>
                    <a:pt x="658178" y="428625"/>
                    <a:pt x="660083" y="428625"/>
                    <a:pt x="661988" y="429578"/>
                  </a:cubicBezTo>
                  <a:lnTo>
                    <a:pt x="661988" y="429578"/>
                  </a:lnTo>
                  <a:cubicBezTo>
                    <a:pt x="672465" y="432435"/>
                    <a:pt x="680085" y="441960"/>
                    <a:pt x="680085" y="453390"/>
                  </a:cubicBezTo>
                  <a:lnTo>
                    <a:pt x="680085" y="657225"/>
                  </a:lnTo>
                  <a:cubicBezTo>
                    <a:pt x="680085" y="669608"/>
                    <a:pt x="671513" y="679133"/>
                    <a:pt x="660083" y="681038"/>
                  </a:cubicBezTo>
                  <a:cubicBezTo>
                    <a:pt x="660083" y="681038"/>
                    <a:pt x="660083" y="681038"/>
                    <a:pt x="660083" y="681038"/>
                  </a:cubicBezTo>
                  <a:cubicBezTo>
                    <a:pt x="659130" y="681038"/>
                    <a:pt x="657225" y="681038"/>
                    <a:pt x="656273" y="681038"/>
                  </a:cubicBezTo>
                  <a:cubicBezTo>
                    <a:pt x="654368" y="680085"/>
                    <a:pt x="652463" y="680085"/>
                    <a:pt x="651510" y="680085"/>
                  </a:cubicBezTo>
                  <a:cubicBezTo>
                    <a:pt x="651510" y="680085"/>
                    <a:pt x="651510" y="680085"/>
                    <a:pt x="651510" y="680085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EF997-7D12-42F2-B1E2-1CD002F4AF48}"/>
                </a:ext>
              </a:extLst>
            </p:cNvPr>
            <p:cNvSpPr/>
            <p:nvPr/>
          </p:nvSpPr>
          <p:spPr>
            <a:xfrm>
              <a:off x="1082986" y="684857"/>
              <a:ext cx="681990" cy="680085"/>
            </a:xfrm>
            <a:custGeom>
              <a:avLst/>
              <a:gdLst>
                <a:gd name="connsiteX0" fmla="*/ 680085 w 681990"/>
                <a:gd name="connsiteY0" fmla="*/ 651510 h 680085"/>
                <a:gd name="connsiteX1" fmla="*/ 680085 w 681990"/>
                <a:gd name="connsiteY1" fmla="*/ 651510 h 680085"/>
                <a:gd name="connsiteX2" fmla="*/ 29527 w 681990"/>
                <a:gd name="connsiteY2" fmla="*/ 952 h 680085"/>
                <a:gd name="connsiteX3" fmla="*/ 23813 w 681990"/>
                <a:gd name="connsiteY3" fmla="*/ 0 h 680085"/>
                <a:gd name="connsiteX4" fmla="*/ 20002 w 681990"/>
                <a:gd name="connsiteY4" fmla="*/ 0 h 680085"/>
                <a:gd name="connsiteX5" fmla="*/ 0 w 681990"/>
                <a:gd name="connsiteY5" fmla="*/ 23813 h 680085"/>
                <a:gd name="connsiteX6" fmla="*/ 0 w 681990"/>
                <a:gd name="connsiteY6" fmla="*/ 227648 h 680085"/>
                <a:gd name="connsiteX7" fmla="*/ 21908 w 681990"/>
                <a:gd name="connsiteY7" fmla="*/ 251460 h 680085"/>
                <a:gd name="connsiteX8" fmla="*/ 24765 w 681990"/>
                <a:gd name="connsiteY8" fmla="*/ 251460 h 680085"/>
                <a:gd name="connsiteX9" fmla="*/ 24765 w 681990"/>
                <a:gd name="connsiteY9" fmla="*/ 251460 h 680085"/>
                <a:gd name="connsiteX10" fmla="*/ 429578 w 681990"/>
                <a:gd name="connsiteY10" fmla="*/ 653415 h 680085"/>
                <a:gd name="connsiteX11" fmla="*/ 429578 w 681990"/>
                <a:gd name="connsiteY11" fmla="*/ 656273 h 680085"/>
                <a:gd name="connsiteX12" fmla="*/ 430530 w 681990"/>
                <a:gd name="connsiteY12" fmla="*/ 661987 h 680085"/>
                <a:gd name="connsiteX13" fmla="*/ 430530 w 681990"/>
                <a:gd name="connsiteY13" fmla="*/ 661987 h 680085"/>
                <a:gd name="connsiteX14" fmla="*/ 454342 w 681990"/>
                <a:gd name="connsiteY14" fmla="*/ 680085 h 680085"/>
                <a:gd name="connsiteX15" fmla="*/ 658178 w 681990"/>
                <a:gd name="connsiteY15" fmla="*/ 680085 h 680085"/>
                <a:gd name="connsiteX16" fmla="*/ 681990 w 681990"/>
                <a:gd name="connsiteY16" fmla="*/ 660082 h 680085"/>
                <a:gd name="connsiteX17" fmla="*/ 681990 w 681990"/>
                <a:gd name="connsiteY17" fmla="*/ 660082 h 680085"/>
                <a:gd name="connsiteX18" fmla="*/ 681990 w 681990"/>
                <a:gd name="connsiteY18" fmla="*/ 659130 h 680085"/>
                <a:gd name="connsiteX19" fmla="*/ 681990 w 681990"/>
                <a:gd name="connsiteY19" fmla="*/ 656273 h 680085"/>
                <a:gd name="connsiteX20" fmla="*/ 680085 w 681990"/>
                <a:gd name="connsiteY20" fmla="*/ 65151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990" h="680085">
                  <a:moveTo>
                    <a:pt x="680085" y="651510"/>
                  </a:moveTo>
                  <a:cubicBezTo>
                    <a:pt x="680085" y="651510"/>
                    <a:pt x="680085" y="651510"/>
                    <a:pt x="680085" y="651510"/>
                  </a:cubicBezTo>
                  <a:cubicBezTo>
                    <a:pt x="664845" y="299085"/>
                    <a:pt x="381953" y="16192"/>
                    <a:pt x="29527" y="952"/>
                  </a:cubicBezTo>
                  <a:cubicBezTo>
                    <a:pt x="27623" y="952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7"/>
                    <a:pt x="21908" y="251460"/>
                  </a:cubicBez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2"/>
                    <a:pt x="416242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2"/>
                    <a:pt x="430530" y="661987"/>
                  </a:cubicBezTo>
                  <a:cubicBezTo>
                    <a:pt x="430530" y="661987"/>
                    <a:pt x="430530" y="661987"/>
                    <a:pt x="430530" y="661987"/>
                  </a:cubicBezTo>
                  <a:cubicBezTo>
                    <a:pt x="433388" y="672465"/>
                    <a:pt x="442913" y="680085"/>
                    <a:pt x="454342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2"/>
                    <a:pt x="681990" y="660082"/>
                  </a:cubicBezTo>
                  <a:cubicBezTo>
                    <a:pt x="681990" y="660082"/>
                    <a:pt x="681990" y="660082"/>
                    <a:pt x="681990" y="660082"/>
                  </a:cubicBezTo>
                  <a:cubicBezTo>
                    <a:pt x="681990" y="660082"/>
                    <a:pt x="681990" y="659130"/>
                    <a:pt x="681990" y="659130"/>
                  </a:cubicBezTo>
                  <a:cubicBezTo>
                    <a:pt x="681990" y="658178"/>
                    <a:pt x="681990" y="657225"/>
                    <a:pt x="681990" y="656273"/>
                  </a:cubicBezTo>
                  <a:cubicBezTo>
                    <a:pt x="680085" y="655320"/>
                    <a:pt x="680085" y="653415"/>
                    <a:pt x="680085" y="65151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B4F249-A483-430D-98C9-C75E8CA89BD4}"/>
                </a:ext>
              </a:extLst>
            </p:cNvPr>
            <p:cNvSpPr/>
            <p:nvPr/>
          </p:nvSpPr>
          <p:spPr>
            <a:xfrm>
              <a:off x="392424" y="804872"/>
              <a:ext cx="544830" cy="543877"/>
            </a:xfrm>
            <a:custGeom>
              <a:avLst/>
              <a:gdLst>
                <a:gd name="connsiteX0" fmla="*/ 272415 w 544830"/>
                <a:gd name="connsiteY0" fmla="*/ 0 h 543877"/>
                <a:gd name="connsiteX1" fmla="*/ 0 w 544830"/>
                <a:gd name="connsiteY1" fmla="*/ 271463 h 543877"/>
                <a:gd name="connsiteX2" fmla="*/ 272415 w 544830"/>
                <a:gd name="connsiteY2" fmla="*/ 543878 h 543877"/>
                <a:gd name="connsiteX3" fmla="*/ 544830 w 544830"/>
                <a:gd name="connsiteY3" fmla="*/ 271463 h 543877"/>
                <a:gd name="connsiteX4" fmla="*/ 272415 w 544830"/>
                <a:gd name="connsiteY4" fmla="*/ 0 h 543877"/>
                <a:gd name="connsiteX5" fmla="*/ 391478 w 544830"/>
                <a:gd name="connsiteY5" fmla="*/ 294323 h 543877"/>
                <a:gd name="connsiteX6" fmla="*/ 294323 w 544830"/>
                <a:gd name="connsiteY6" fmla="*/ 294323 h 543877"/>
                <a:gd name="connsiteX7" fmla="*/ 294323 w 544830"/>
                <a:gd name="connsiteY7" fmla="*/ 390525 h 543877"/>
                <a:gd name="connsiteX8" fmla="*/ 271463 w 544830"/>
                <a:gd name="connsiteY8" fmla="*/ 413385 h 543877"/>
                <a:gd name="connsiteX9" fmla="*/ 248603 w 544830"/>
                <a:gd name="connsiteY9" fmla="*/ 390525 h 543877"/>
                <a:gd name="connsiteX10" fmla="*/ 248603 w 544830"/>
                <a:gd name="connsiteY10" fmla="*/ 294323 h 543877"/>
                <a:gd name="connsiteX11" fmla="*/ 153353 w 544830"/>
                <a:gd name="connsiteY11" fmla="*/ 294323 h 543877"/>
                <a:gd name="connsiteX12" fmla="*/ 130493 w 544830"/>
                <a:gd name="connsiteY12" fmla="*/ 271463 h 543877"/>
                <a:gd name="connsiteX13" fmla="*/ 153353 w 544830"/>
                <a:gd name="connsiteY13" fmla="*/ 248602 h 543877"/>
                <a:gd name="connsiteX14" fmla="*/ 249555 w 544830"/>
                <a:gd name="connsiteY14" fmla="*/ 248602 h 543877"/>
                <a:gd name="connsiteX15" fmla="*/ 249555 w 544830"/>
                <a:gd name="connsiteY15" fmla="*/ 152400 h 543877"/>
                <a:gd name="connsiteX16" fmla="*/ 272415 w 544830"/>
                <a:gd name="connsiteY16" fmla="*/ 129540 h 543877"/>
                <a:gd name="connsiteX17" fmla="*/ 295275 w 544830"/>
                <a:gd name="connsiteY17" fmla="*/ 152400 h 543877"/>
                <a:gd name="connsiteX18" fmla="*/ 295275 w 544830"/>
                <a:gd name="connsiteY18" fmla="*/ 248602 h 543877"/>
                <a:gd name="connsiteX19" fmla="*/ 391478 w 544830"/>
                <a:gd name="connsiteY19" fmla="*/ 248602 h 543877"/>
                <a:gd name="connsiteX20" fmla="*/ 414338 w 544830"/>
                <a:gd name="connsiteY20" fmla="*/ 271463 h 543877"/>
                <a:gd name="connsiteX21" fmla="*/ 391478 w 544830"/>
                <a:gd name="connsiteY21" fmla="*/ 294323 h 5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4830" h="543877">
                  <a:moveTo>
                    <a:pt x="272415" y="0"/>
                  </a:moveTo>
                  <a:cubicBezTo>
                    <a:pt x="121920" y="0"/>
                    <a:pt x="0" y="121920"/>
                    <a:pt x="0" y="271463"/>
                  </a:cubicBezTo>
                  <a:cubicBezTo>
                    <a:pt x="0" y="421005"/>
                    <a:pt x="121920" y="543878"/>
                    <a:pt x="272415" y="543878"/>
                  </a:cubicBezTo>
                  <a:cubicBezTo>
                    <a:pt x="422910" y="543878"/>
                    <a:pt x="544830" y="421958"/>
                    <a:pt x="544830" y="271463"/>
                  </a:cubicBezTo>
                  <a:cubicBezTo>
                    <a:pt x="544830" y="120967"/>
                    <a:pt x="421958" y="0"/>
                    <a:pt x="272415" y="0"/>
                  </a:cubicBezTo>
                  <a:close/>
                  <a:moveTo>
                    <a:pt x="391478" y="294323"/>
                  </a:moveTo>
                  <a:lnTo>
                    <a:pt x="294323" y="294323"/>
                  </a:lnTo>
                  <a:lnTo>
                    <a:pt x="294323" y="390525"/>
                  </a:lnTo>
                  <a:cubicBezTo>
                    <a:pt x="294323" y="402908"/>
                    <a:pt x="283845" y="413385"/>
                    <a:pt x="271463" y="413385"/>
                  </a:cubicBezTo>
                  <a:cubicBezTo>
                    <a:pt x="259080" y="413385"/>
                    <a:pt x="248603" y="402908"/>
                    <a:pt x="248603" y="390525"/>
                  </a:cubicBezTo>
                  <a:lnTo>
                    <a:pt x="248603" y="294323"/>
                  </a:lnTo>
                  <a:lnTo>
                    <a:pt x="153353" y="294323"/>
                  </a:lnTo>
                  <a:cubicBezTo>
                    <a:pt x="140970" y="294323"/>
                    <a:pt x="130493" y="283845"/>
                    <a:pt x="130493" y="271463"/>
                  </a:cubicBezTo>
                  <a:cubicBezTo>
                    <a:pt x="130493" y="259080"/>
                    <a:pt x="140970" y="248602"/>
                    <a:pt x="153353" y="248602"/>
                  </a:cubicBezTo>
                  <a:lnTo>
                    <a:pt x="249555" y="248602"/>
                  </a:lnTo>
                  <a:lnTo>
                    <a:pt x="249555" y="152400"/>
                  </a:lnTo>
                  <a:cubicBezTo>
                    <a:pt x="249555" y="140017"/>
                    <a:pt x="260033" y="129540"/>
                    <a:pt x="272415" y="129540"/>
                  </a:cubicBezTo>
                  <a:cubicBezTo>
                    <a:pt x="284798" y="129540"/>
                    <a:pt x="295275" y="140017"/>
                    <a:pt x="295275" y="152400"/>
                  </a:cubicBezTo>
                  <a:lnTo>
                    <a:pt x="295275" y="248602"/>
                  </a:lnTo>
                  <a:lnTo>
                    <a:pt x="391478" y="248602"/>
                  </a:lnTo>
                  <a:cubicBezTo>
                    <a:pt x="403860" y="248602"/>
                    <a:pt x="414338" y="259080"/>
                    <a:pt x="414338" y="271463"/>
                  </a:cubicBezTo>
                  <a:cubicBezTo>
                    <a:pt x="413385" y="283845"/>
                    <a:pt x="403860" y="294323"/>
                    <a:pt x="391478" y="2943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A39A78-0258-415C-A46D-BB8BF0EC4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6" t="18972" r="17740" b="26320"/>
          <a:stretch/>
        </p:blipFill>
        <p:spPr>
          <a:xfrm>
            <a:off x="10964414" y="6410742"/>
            <a:ext cx="843987" cy="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DB22-1357-F6F5-65D5-9476EDC4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4DBA4-CFBF-E620-A950-6C9E5B86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A5865-D0F1-83DA-F2D0-73E9DC2B7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9A65C-849C-4F11-0383-E34D9535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6CDD5-F06D-4B47-931F-F46A1387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3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1C52-606D-3F23-5D79-8FA468AAB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0FCD-FB24-9C66-2959-8B0382C77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E4D8-DC5C-548F-1B39-B20022DD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075EE-2D9B-2659-80B6-E023EAC6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21EAC-1A5A-C763-F7BC-7BF3B7BC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1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9D46-2DCF-36C5-48E5-0BCCECAF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A6A0-AD1F-7092-51C0-A7C8D9195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FED90-A7C1-9E69-DE90-1A7547D3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215F2-4792-24E9-99A5-561626B0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D26F0-0136-A3EC-055D-22AB29F3D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14428-2CCD-BFF0-EA3D-788C16FE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0321A-D239-7B2F-3BB4-D9DC7C9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7433-BEFE-6025-8A87-03E59990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E0D42-6D62-710C-1DA9-4ECCC23B1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8BA30-5C62-B0AB-63D6-F3C558E4A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7BD10-1ED6-DE3F-35BF-F6333C6FB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F7502-74A8-057E-97BD-11C022E8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27BA3-B9B5-DAF3-2DCC-675A7AB2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4E4F2-66B7-85DE-8E8D-0AE1B83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0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BC11-EB2C-4D5C-EDA1-1820394F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BF4C2E-1B90-1592-2794-C93E555B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1B437-FFC8-0E8A-A482-02CFCDCFD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3627D-BDE5-02A6-1005-4E8E5334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F286E4-4194-CB0E-1D19-BCF0E3A5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737AC-C49E-BBDE-BA79-8B86C37A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C25F5-DEE9-629E-AE07-DCD94BA4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2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31E8-DFDD-7474-2AF5-03E32329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9B2CF-6872-6AE9-9DDB-2525E614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467EA-F618-EBEA-6D52-AEB1D0B6C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9139D-A462-9A09-A423-732DD699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9E5B2-2C5B-CD43-B185-774F3F93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4ADE3-78B9-C3BF-E038-1BDB144E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9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F984-C771-3828-D666-A971F5E0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5B183-AD8E-4A63-9055-88D9A515F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95D77-DBBF-BBCE-9EEF-4A41681AA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99F72-2557-7EEA-4B77-BA17B7A9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74B78-2B1F-FCAA-F6FB-0CE09ACA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6CFE-6CF4-FA1C-5F25-6324239C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1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16DC9D-5AAC-3D15-DD48-C9F465BF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8C8D5-EED9-0155-A0F7-41E928588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FB1BC-0A4B-D76C-8108-96A7DB8FC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76A7A-F14D-41FE-B11A-A85D7401D76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CFCB-29F5-FD2A-C521-BC3F96836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05FC-D174-EC10-C985-A15129DDB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D3463-35FC-4DE4-B5E2-8CB37FC1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hyperlink" Target="https://creativecommons.org/licenses/by-sa/3.0/" TargetMode="External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hyperlink" Target="https://isolution.pro/de/q/ps13513226/warum-rutschen-wir-aus-wahrend-wir-versuchen-auf-einem-nassen-boden-zu-laufen-aber-wir-rutschen-nicht-aus-wenn-wi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M3hF4s3Zw0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ffl.org/2016/08/aggiornamenti-rapidi-arch-gimp-telegram-purple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ffl.org/2016/08/aggiornamenti-rapidi-arch-gimp-telegram-purple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texnos.gr/%CE%BD%CE%AD%CE%B5%CF%82-%CF%80%CF%81%CE%B1%CE%BA%CF%84%CE%B9%CE%BA%CE%AD%CF%82-%CE%B1%CF%80%CF%8C-facebook-%CE%BA%CE%B1%CE%B9-instagram/" TargetMode="External"/><Relationship Id="rId3" Type="http://schemas.openxmlformats.org/officeDocument/2006/relationships/hyperlink" Target="http://www.lffl.org/2016/08/aggiornamenti-rapidi-arch-gimp-telegram-purple.html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avesofopportunitync.com/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ffl.org/2016/08/aggiornamenti-rapidi-arch-gimp-telegram-purple.html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jobs.cleanenergync.org/" TargetMode="Externa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yer with a blue and black circle&#10;&#10;Description automatically generated">
            <a:extLst>
              <a:ext uri="{FF2B5EF4-FFF2-40B4-BE49-F238E27FC236}">
                <a16:creationId xmlns:a16="http://schemas.microsoft.com/office/drawing/2014/main" id="{7A506E19-4DB0-95CB-8FA7-9E827B31A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pic>
        <p:nvPicPr>
          <p:cNvPr id="7" name="Picture 6" descr="Businessman using digital tablet in meeting">
            <a:extLst>
              <a:ext uri="{FF2B5EF4-FFF2-40B4-BE49-F238E27FC236}">
                <a16:creationId xmlns:a16="http://schemas.microsoft.com/office/drawing/2014/main" id="{1A402AD1-ECDE-BA7D-F092-4F1B2F28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90" y="357809"/>
            <a:ext cx="6348224" cy="4949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C9BA4-8C5C-840E-BC02-D6BB0CF33696}"/>
              </a:ext>
            </a:extLst>
          </p:cNvPr>
          <p:cNvSpPr txBox="1"/>
          <p:nvPr/>
        </p:nvSpPr>
        <p:spPr>
          <a:xfrm>
            <a:off x="7019925" y="5576861"/>
            <a:ext cx="552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Business – Marketing,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Information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Transportation &amp; Logistics</a:t>
            </a:r>
          </a:p>
        </p:txBody>
      </p:sp>
    </p:spTree>
    <p:extLst>
      <p:ext uri="{BB962C8B-B14F-4D97-AF65-F5344CB8AC3E}">
        <p14:creationId xmlns:p14="http://schemas.microsoft.com/office/powerpoint/2010/main" val="2716245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group of people in a classroom&#10;&#10;Description automatically generated">
            <a:extLst>
              <a:ext uri="{FF2B5EF4-FFF2-40B4-BE49-F238E27FC236}">
                <a16:creationId xmlns:a16="http://schemas.microsoft.com/office/drawing/2014/main" id="{3353C1B8-F156-BBEC-6213-427105D5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" t="17778" r="3108" b="19306"/>
          <a:stretch/>
        </p:blipFill>
        <p:spPr>
          <a:xfrm>
            <a:off x="1571626" y="723805"/>
            <a:ext cx="4010025" cy="5581839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60CC81-7D6E-4A72-1C2C-3A47B7DB4E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5278"/>
          <a:stretch/>
        </p:blipFill>
        <p:spPr>
          <a:xfrm>
            <a:off x="6610350" y="164271"/>
            <a:ext cx="3914775" cy="65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4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482A8D-F52E-4324-83F4-FA902BF45602}"/>
              </a:ext>
            </a:extLst>
          </p:cNvPr>
          <p:cNvSpPr/>
          <p:nvPr/>
        </p:nvSpPr>
        <p:spPr>
          <a:xfrm rot="5400000">
            <a:off x="9859873" y="26619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2BACB7-0BF1-46F1-B13B-CC913F8FD88E}"/>
              </a:ext>
            </a:extLst>
          </p:cNvPr>
          <p:cNvSpPr/>
          <p:nvPr/>
        </p:nvSpPr>
        <p:spPr>
          <a:xfrm rot="5400000">
            <a:off x="7831017" y="308362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ED9A37-8ABD-4E18-9B8A-A4181F2E594A}"/>
              </a:ext>
            </a:extLst>
          </p:cNvPr>
          <p:cNvSpPr/>
          <p:nvPr/>
        </p:nvSpPr>
        <p:spPr>
          <a:xfrm rot="5400000">
            <a:off x="5802161" y="35052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7C06E4-87CC-41CA-B88C-4BD3308D7DE1}"/>
              </a:ext>
            </a:extLst>
          </p:cNvPr>
          <p:cNvSpPr/>
          <p:nvPr/>
        </p:nvSpPr>
        <p:spPr>
          <a:xfrm rot="5400000">
            <a:off x="3773305" y="3926922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1F0959-F386-4929-BDD6-4B1FC631171A}"/>
              </a:ext>
            </a:extLst>
          </p:cNvPr>
          <p:cNvSpPr/>
          <p:nvPr/>
        </p:nvSpPr>
        <p:spPr>
          <a:xfrm rot="5400000">
            <a:off x="1744450" y="43485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16E18D-5CAA-400C-9DEC-30ADDB72E45F}"/>
              </a:ext>
            </a:extLst>
          </p:cNvPr>
          <p:cNvSpPr txBox="1"/>
          <p:nvPr/>
        </p:nvSpPr>
        <p:spPr>
          <a:xfrm>
            <a:off x="7585656" y="3829424"/>
            <a:ext cx="203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Life Happens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4AE153-B617-48EC-BB2D-8F766743A0D2}"/>
              </a:ext>
            </a:extLst>
          </p:cNvPr>
          <p:cNvSpPr txBox="1"/>
          <p:nvPr/>
        </p:nvSpPr>
        <p:spPr>
          <a:xfrm>
            <a:off x="5599282" y="4188024"/>
            <a:ext cx="1668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Associates in Information Technology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5BBAC0-5C38-4B26-A03F-4E01215A102E}"/>
              </a:ext>
            </a:extLst>
          </p:cNvPr>
          <p:cNvSpPr txBox="1"/>
          <p:nvPr/>
        </p:nvSpPr>
        <p:spPr>
          <a:xfrm>
            <a:off x="9697079" y="3388118"/>
            <a:ext cx="15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BS in Computer Science</a:t>
            </a:r>
          </a:p>
        </p:txBody>
      </p: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736B4036-AAC0-4665-988C-5D4ACBBB9B10}"/>
              </a:ext>
            </a:extLst>
          </p:cNvPr>
          <p:cNvSpPr/>
          <p:nvPr/>
        </p:nvSpPr>
        <p:spPr>
          <a:xfrm>
            <a:off x="5357557" y="2247900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38954AC0-7321-4BD9-BCF0-DCC128E71375}"/>
              </a:ext>
            </a:extLst>
          </p:cNvPr>
          <p:cNvSpPr/>
          <p:nvPr/>
        </p:nvSpPr>
        <p:spPr>
          <a:xfrm>
            <a:off x="7386413" y="181194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400" dirty="0"/>
              <a:t>NCVR helped more than 5000 people in NC during 2018</a:t>
            </a:r>
          </a:p>
        </p:txBody>
      </p:sp>
      <p:sp>
        <p:nvSpPr>
          <p:cNvPr id="64" name="Speech Bubble: Rectangle 63">
            <a:extLst>
              <a:ext uri="{FF2B5EF4-FFF2-40B4-BE49-F238E27FC236}">
                <a16:creationId xmlns:a16="http://schemas.microsoft.com/office/drawing/2014/main" id="{B1A0DAAF-6410-46E4-A387-9DBF75A1A4ED}"/>
              </a:ext>
            </a:extLst>
          </p:cNvPr>
          <p:cNvSpPr/>
          <p:nvPr/>
        </p:nvSpPr>
        <p:spPr>
          <a:xfrm>
            <a:off x="9415269" y="137598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0A2E793-F4C3-4C59-BF7E-EE30CAF3154A}"/>
              </a:ext>
            </a:extLst>
          </p:cNvPr>
          <p:cNvSpPr/>
          <p:nvPr/>
        </p:nvSpPr>
        <p:spPr>
          <a:xfrm rot="19109588">
            <a:off x="2714100" y="521971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1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1E35D083-B567-4E56-92E5-652C4466F5B6}"/>
              </a:ext>
            </a:extLst>
          </p:cNvPr>
          <p:cNvSpPr/>
          <p:nvPr/>
        </p:nvSpPr>
        <p:spPr>
          <a:xfrm rot="19109588">
            <a:off x="4701851" y="4930197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2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2F8A58EC-C7C7-4CEA-8BF7-75805444EA62}"/>
              </a:ext>
            </a:extLst>
          </p:cNvPr>
          <p:cNvSpPr/>
          <p:nvPr/>
        </p:nvSpPr>
        <p:spPr>
          <a:xfrm rot="19109588">
            <a:off x="6708011" y="4572044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3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30723574-3EDB-47BC-AC46-64BB125BE7AA}"/>
              </a:ext>
            </a:extLst>
          </p:cNvPr>
          <p:cNvSpPr/>
          <p:nvPr/>
        </p:nvSpPr>
        <p:spPr>
          <a:xfrm rot="19109588">
            <a:off x="8977776" y="412575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4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AA3314-EF10-448B-9201-A057141333DE}"/>
              </a:ext>
            </a:extLst>
          </p:cNvPr>
          <p:cNvSpPr txBox="1"/>
          <p:nvPr/>
        </p:nvSpPr>
        <p:spPr>
          <a:xfrm>
            <a:off x="1518585" y="4972352"/>
            <a:ext cx="1641780" cy="74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 of Code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 Lab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74C1B65-7AA3-4167-8035-42922ACD102E}"/>
              </a:ext>
            </a:extLst>
          </p:cNvPr>
          <p:cNvSpPr/>
          <p:nvPr/>
        </p:nvSpPr>
        <p:spPr>
          <a:xfrm>
            <a:off x="1019636" y="542045"/>
            <a:ext cx="106833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Support Services Career Path      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B7CE7E-87EE-445D-90F7-750705E04515}"/>
              </a:ext>
            </a:extLst>
          </p:cNvPr>
          <p:cNvSpPr txBox="1"/>
          <p:nvPr/>
        </p:nvSpPr>
        <p:spPr>
          <a:xfrm>
            <a:off x="9473157" y="1357853"/>
            <a:ext cx="1725117" cy="84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Computer Programmers make around $85,000/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DCF-AC93-1FEB-0EB9-A97B5026271C}"/>
              </a:ext>
            </a:extLst>
          </p:cNvPr>
          <p:cNvSpPr txBox="1"/>
          <p:nvPr/>
        </p:nvSpPr>
        <p:spPr>
          <a:xfrm>
            <a:off x="5357557" y="2264640"/>
            <a:ext cx="1711227" cy="84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Computer Support Specialists earn around $50,000/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yr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in our region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37A79DF8-A151-879B-38BB-725DC90BF801}"/>
              </a:ext>
            </a:extLst>
          </p:cNvPr>
          <p:cNvSpPr/>
          <p:nvPr/>
        </p:nvSpPr>
        <p:spPr>
          <a:xfrm>
            <a:off x="3233950" y="271173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Specialized programs that allow students to practice what they are learning help inspire interest in careers</a:t>
            </a:r>
            <a:endParaRPr lang="en-ID" sz="1100" dirty="0"/>
          </a:p>
        </p:txBody>
      </p:sp>
      <p:pic>
        <p:nvPicPr>
          <p:cNvPr id="42" name="Picture 4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8BADAB-1060-C63C-CEAA-E255852E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41" y="5804466"/>
            <a:ext cx="1169713" cy="501305"/>
          </a:xfrm>
          <a:prstGeom prst="rect">
            <a:avLst/>
          </a:prstGeom>
        </p:spPr>
      </p:pic>
      <p:pic>
        <p:nvPicPr>
          <p:cNvPr id="56" name="Picture 55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FDA943C-11CA-A2A5-0172-13B94E0D2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41" y="3921590"/>
            <a:ext cx="1700499" cy="510803"/>
          </a:xfrm>
          <a:prstGeom prst="rect">
            <a:avLst/>
          </a:prstGeom>
        </p:spPr>
      </p:pic>
      <p:pic>
        <p:nvPicPr>
          <p:cNvPr id="58" name="Picture 5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989CAC1-852C-B779-2BEC-003944D41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26" y="3476037"/>
            <a:ext cx="1275490" cy="40893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520C633-1049-FCD1-0BA3-3C6E5E142F90}"/>
              </a:ext>
            </a:extLst>
          </p:cNvPr>
          <p:cNvSpPr/>
          <p:nvPr/>
        </p:nvSpPr>
        <p:spPr>
          <a:xfrm>
            <a:off x="1478209" y="4082474"/>
            <a:ext cx="521366" cy="27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A logo with blue and green letters&#10;&#10;Description automatically generated">
            <a:extLst>
              <a:ext uri="{FF2B5EF4-FFF2-40B4-BE49-F238E27FC236}">
                <a16:creationId xmlns:a16="http://schemas.microsoft.com/office/drawing/2014/main" id="{C00900BA-5FDC-037F-143C-5FC720509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97" y="4953142"/>
            <a:ext cx="1060742" cy="1001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FA45C-862E-67B4-334A-F2CA2550C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672" y="5804466"/>
            <a:ext cx="977735" cy="971661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87F5FD-D5B8-23BD-6815-B7F7482AD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0" y="4278535"/>
            <a:ext cx="1930544" cy="421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320CFF-29DF-361C-273F-E2D306AA2306}"/>
              </a:ext>
            </a:extLst>
          </p:cNvPr>
          <p:cNvSpPr txBox="1"/>
          <p:nvPr/>
        </p:nvSpPr>
        <p:spPr>
          <a:xfrm>
            <a:off x="3581054" y="4595446"/>
            <a:ext cx="1392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CISCO Networking Certification</a:t>
            </a:r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133D7458-775F-B422-FAF5-F510420CB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31" y="6090713"/>
            <a:ext cx="1805784" cy="5343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7563EA2-9C9B-FD1F-E3F8-3B1E94753C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8686" y="2534881"/>
            <a:ext cx="1214729" cy="516812"/>
          </a:xfrm>
          <a:prstGeom prst="rect">
            <a:avLst/>
          </a:prstGeom>
        </p:spPr>
      </p:pic>
      <p:pic>
        <p:nvPicPr>
          <p:cNvPr id="22" name="Picture 21" descr="A logo for a company&#10;&#10;Description automatically generated">
            <a:extLst>
              <a:ext uri="{FF2B5EF4-FFF2-40B4-BE49-F238E27FC236}">
                <a16:creationId xmlns:a16="http://schemas.microsoft.com/office/drawing/2014/main" id="{631E2606-1D67-1983-175D-C94FD87BC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30" y="2986331"/>
            <a:ext cx="899685" cy="485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C021C5-5B73-05A8-698A-1BB8735068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720"/>
          <a:stretch/>
        </p:blipFill>
        <p:spPr>
          <a:xfrm>
            <a:off x="7897301" y="5275874"/>
            <a:ext cx="1638478" cy="926244"/>
          </a:xfrm>
          <a:prstGeom prst="rect">
            <a:avLst/>
          </a:prstGeom>
        </p:spPr>
      </p:pic>
      <p:pic>
        <p:nvPicPr>
          <p:cNvPr id="25" name="Picture 24" descr="A person walking with his arms out&#10;&#10;Description automatically generated">
            <a:extLst>
              <a:ext uri="{FF2B5EF4-FFF2-40B4-BE49-F238E27FC236}">
                <a16:creationId xmlns:a16="http://schemas.microsoft.com/office/drawing/2014/main" id="{D722DAC1-80B0-3D9D-10F2-FF5748243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03812" y="1823486"/>
            <a:ext cx="2567689" cy="19257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7F17FC-8ADA-0D80-9682-D2E7A8DD8784}"/>
              </a:ext>
            </a:extLst>
          </p:cNvPr>
          <p:cNvSpPr txBox="1"/>
          <p:nvPr/>
        </p:nvSpPr>
        <p:spPr>
          <a:xfrm>
            <a:off x="895595" y="3806511"/>
            <a:ext cx="203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4" tooltip="https://isolution.pro/de/q/ps13513226/warum-rutschen-wir-aus-wahrend-wir-versuchen-auf-einem-nassen-boden-zu-laufen-aber-wir-rutschen-nicht-aus-wenn-wir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0517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areer Pathways in Action Business Support">
            <a:hlinkClick r:id="" action="ppaction://media"/>
            <a:extLst>
              <a:ext uri="{FF2B5EF4-FFF2-40B4-BE49-F238E27FC236}">
                <a16:creationId xmlns:a16="http://schemas.microsoft.com/office/drawing/2014/main" id="{E5FFA7FF-0C68-B6FF-D501-A04CAD5CAE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post-it note with a red push pin attached to it&#10;&#10;Description automatically generated">
            <a:extLst>
              <a:ext uri="{FF2B5EF4-FFF2-40B4-BE49-F238E27FC236}">
                <a16:creationId xmlns:a16="http://schemas.microsoft.com/office/drawing/2014/main" id="{5431800B-FA7F-6730-6930-4FD805B5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799" y="238124"/>
            <a:ext cx="2923593" cy="2923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613B7-5E93-1FB0-F174-06F942DBB3EF}"/>
              </a:ext>
            </a:extLst>
          </p:cNvPr>
          <p:cNvSpPr txBox="1"/>
          <p:nvPr/>
        </p:nvSpPr>
        <p:spPr>
          <a:xfrm>
            <a:off x="309180" y="2792385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lffl.org/2016/08/aggiornamenti-rapidi-arch-gimp-telegram-purpl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1AA3B-5FFE-2B10-C3C8-961B656E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192" y="0"/>
            <a:ext cx="84298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A9533-CF0D-CD4C-FC6D-779219BFB67D}"/>
              </a:ext>
            </a:extLst>
          </p:cNvPr>
          <p:cNvSpPr txBox="1"/>
          <p:nvPr/>
        </p:nvSpPr>
        <p:spPr>
          <a:xfrm>
            <a:off x="304799" y="4012163"/>
            <a:ext cx="3128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Workforce Board Directors and Business Services Representatives meet with </a:t>
            </a:r>
            <a:r>
              <a:rPr lang="en-US" dirty="0" err="1"/>
              <a:t>ApprenticeshipNC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418760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5E7ED-A10F-04D8-E2E1-707EDD0D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9144000" cy="6858000"/>
          </a:xfrm>
          <a:prstGeom prst="rect">
            <a:avLst/>
          </a:prstGeom>
        </p:spPr>
      </p:pic>
      <p:pic>
        <p:nvPicPr>
          <p:cNvPr id="3" name="Picture 2" descr="A yellow post-it note with a red push pin attached to it&#10;&#10;Description automatically generated">
            <a:extLst>
              <a:ext uri="{FF2B5EF4-FFF2-40B4-BE49-F238E27FC236}">
                <a16:creationId xmlns:a16="http://schemas.microsoft.com/office/drawing/2014/main" id="{5431800B-FA7F-6730-6930-4FD805B5A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96" y="184336"/>
            <a:ext cx="2630582" cy="2630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097AF-A929-A422-97C0-38E371892DE4}"/>
              </a:ext>
            </a:extLst>
          </p:cNvPr>
          <p:cNvSpPr txBox="1"/>
          <p:nvPr/>
        </p:nvSpPr>
        <p:spPr>
          <a:xfrm>
            <a:off x="428625" y="3800475"/>
            <a:ext cx="1914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NC YOUTH FORUM 2024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Greensboro, NC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Outreach &amp; Engagement</a:t>
            </a:r>
          </a:p>
        </p:txBody>
      </p:sp>
    </p:spTree>
    <p:extLst>
      <p:ext uri="{BB962C8B-B14F-4D97-AF65-F5344CB8AC3E}">
        <p14:creationId xmlns:p14="http://schemas.microsoft.com/office/powerpoint/2010/main" val="727656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post-it note with a red push pin attached to it&#10;&#10;Description automatically generated">
            <a:extLst>
              <a:ext uri="{FF2B5EF4-FFF2-40B4-BE49-F238E27FC236}">
                <a16:creationId xmlns:a16="http://schemas.microsoft.com/office/drawing/2014/main" id="{5431800B-FA7F-6730-6930-4FD805B5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799" y="238124"/>
            <a:ext cx="2124075" cy="2124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613B7-5E93-1FB0-F174-06F942DBB3EF}"/>
              </a:ext>
            </a:extLst>
          </p:cNvPr>
          <p:cNvSpPr txBox="1"/>
          <p:nvPr/>
        </p:nvSpPr>
        <p:spPr>
          <a:xfrm>
            <a:off x="304799" y="2489370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lffl.org/2016/08/aggiornamenti-rapidi-arch-gimp-telegram-purpl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D8507-EB66-8C14-AEF2-2A9322CCD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513" y="1083663"/>
            <a:ext cx="9240688" cy="4690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79BEB-B76C-744D-C5B8-539376805571}"/>
              </a:ext>
            </a:extLst>
          </p:cNvPr>
          <p:cNvSpPr txBox="1"/>
          <p:nvPr/>
        </p:nvSpPr>
        <p:spPr>
          <a:xfrm>
            <a:off x="304799" y="3731491"/>
            <a:ext cx="182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Maritime Grant</a:t>
            </a:r>
          </a:p>
          <a:p>
            <a:endParaRPr lang="en-US" dirty="0"/>
          </a:p>
          <a:p>
            <a:r>
              <a:rPr lang="en-US" dirty="0"/>
              <a:t>NWDB + COA + HRWC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B04A1-A9BF-93AF-2119-E56448A06E79}"/>
              </a:ext>
            </a:extLst>
          </p:cNvPr>
          <p:cNvSpPr txBox="1"/>
          <p:nvPr/>
        </p:nvSpPr>
        <p:spPr>
          <a:xfrm>
            <a:off x="4442691" y="594821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www.wavesofopportunitync.com</a:t>
            </a:r>
            <a:endParaRPr lang="en-US" dirty="0"/>
          </a:p>
        </p:txBody>
      </p:sp>
      <p:pic>
        <p:nvPicPr>
          <p:cNvPr id="9" name="Picture 8" descr="A pile of blue and red square logos&#10;&#10;Description automatically generated">
            <a:extLst>
              <a:ext uri="{FF2B5EF4-FFF2-40B4-BE49-F238E27FC236}">
                <a16:creationId xmlns:a16="http://schemas.microsoft.com/office/drawing/2014/main" id="{D860419B-9FBD-44B5-7FF7-59007DF84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0981" y="5289273"/>
            <a:ext cx="1723140" cy="9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1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post-it note with a red push pin attached to it&#10;&#10;Description automatically generated">
            <a:extLst>
              <a:ext uri="{FF2B5EF4-FFF2-40B4-BE49-F238E27FC236}">
                <a16:creationId xmlns:a16="http://schemas.microsoft.com/office/drawing/2014/main" id="{5431800B-FA7F-6730-6930-4FD805B5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6691" y="365295"/>
            <a:ext cx="2124075" cy="2124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613B7-5E93-1FB0-F174-06F942DBB3EF}"/>
              </a:ext>
            </a:extLst>
          </p:cNvPr>
          <p:cNvSpPr txBox="1"/>
          <p:nvPr/>
        </p:nvSpPr>
        <p:spPr>
          <a:xfrm>
            <a:off x="304799" y="2489370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lffl.org/2016/08/aggiornamenti-rapidi-arch-gimp-telegram-purpl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BF55121D-A0BC-1ED3-13A2-F1229C70D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157" y="418942"/>
            <a:ext cx="7253152" cy="602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B8B3F9-39E5-E605-BF42-B772818C8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18" y="3251199"/>
            <a:ext cx="3089564" cy="30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D63A1-E087-2D8B-EAC4-969B4FDF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17" y="740930"/>
            <a:ext cx="6884555" cy="5163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5ED8E7-3B2E-CE92-17E9-AB174ECC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7" y="4094596"/>
            <a:ext cx="2447925" cy="1809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891A3-75B5-865E-7EB9-034DBB23121F}"/>
              </a:ext>
            </a:extLst>
          </p:cNvPr>
          <p:cNvSpPr txBox="1"/>
          <p:nvPr/>
        </p:nvSpPr>
        <p:spPr>
          <a:xfrm>
            <a:off x="5146964" y="6117070"/>
            <a:ext cx="67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Rocky Mount native Rhonda Thorne, KBI Biopharma.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E3060-46D3-F576-4EEA-C41D24426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27" y="740930"/>
            <a:ext cx="270685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80F7680A-232F-6597-BA62-4A22760DA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4" r="-1" b="1962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DA22D-8625-AF9D-92D3-722028FB7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70" r="-2" b="2938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4F5A8-E08B-D591-CA81-AA5D816A19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67" r="2" b="4174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0248E-3464-9256-83D9-CDBAEBC9A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57" y="0"/>
            <a:ext cx="2593910" cy="3234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2BEB4-6626-CB50-F385-6E6FE837E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851" y="171717"/>
            <a:ext cx="2781300" cy="1647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080468-2E5D-F486-041A-6DE11CA60AA0}"/>
              </a:ext>
            </a:extLst>
          </p:cNvPr>
          <p:cNvSpPr txBox="1"/>
          <p:nvPr/>
        </p:nvSpPr>
        <p:spPr>
          <a:xfrm>
            <a:off x="3199775" y="2307333"/>
            <a:ext cx="2551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Regional Competition</a:t>
            </a:r>
          </a:p>
          <a:p>
            <a:pPr algn="ctr"/>
            <a:r>
              <a:rPr lang="en-US" b="1" dirty="0"/>
              <a:t>March 8, 2024</a:t>
            </a:r>
          </a:p>
          <a:p>
            <a:pPr algn="ctr"/>
            <a:r>
              <a:rPr lang="en-US" b="1" dirty="0"/>
              <a:t>Pitt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401033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1965-4B00-1AF3-27E7-9A87892FBD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CAREER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C3F4-41DF-8DB0-7455-DA71F5F5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an integrated collection of </a:t>
            </a:r>
            <a:r>
              <a:rPr lang="en-US" sz="4400" b="1" i="1" dirty="0"/>
              <a:t>regional and local programs and services </a:t>
            </a:r>
            <a:r>
              <a:rPr lang="en-US" sz="4400" dirty="0"/>
              <a:t>connecting </a:t>
            </a:r>
            <a:r>
              <a:rPr lang="en-US" sz="4400" b="1" i="1" dirty="0"/>
              <a:t>youth and adults</a:t>
            </a:r>
            <a:r>
              <a:rPr lang="en-US" sz="4400" dirty="0"/>
              <a:t> to the workforce through </a:t>
            </a:r>
            <a:r>
              <a:rPr lang="en-US" sz="4400" b="1" i="1" dirty="0"/>
              <a:t>education and training </a:t>
            </a:r>
            <a:r>
              <a:rPr lang="en-US" sz="4400" dirty="0"/>
              <a:t>for </a:t>
            </a:r>
            <a:r>
              <a:rPr lang="en-US" sz="4400" i="1" u="sng" dirty="0"/>
              <a:t>highly skilled, sustainable careers in high demand industries.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9347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464F5-5472-1329-E1DF-77F276A2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6" y="252985"/>
            <a:ext cx="10882303" cy="6172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2339CB-2FA7-1B99-E3DC-ADFEEEA924A8}"/>
              </a:ext>
            </a:extLst>
          </p:cNvPr>
          <p:cNvSpPr/>
          <p:nvPr/>
        </p:nvSpPr>
        <p:spPr>
          <a:xfrm rot="20397397">
            <a:off x="3757300" y="3783124"/>
            <a:ext cx="6936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www.nencpathways.org</a:t>
            </a:r>
          </a:p>
        </p:txBody>
      </p:sp>
    </p:spTree>
    <p:extLst>
      <p:ext uri="{BB962C8B-B14F-4D97-AF65-F5344CB8AC3E}">
        <p14:creationId xmlns:p14="http://schemas.microsoft.com/office/powerpoint/2010/main" val="316477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a warehouse&#10;&#10;Description automatically generated">
            <a:extLst>
              <a:ext uri="{FF2B5EF4-FFF2-40B4-BE49-F238E27FC236}">
                <a16:creationId xmlns:a16="http://schemas.microsoft.com/office/drawing/2014/main" id="{61EC353D-B5B1-2397-3C24-E9CDEBB16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96" r="-254" b="8823"/>
          <a:stretch/>
        </p:blipFill>
        <p:spPr>
          <a:xfrm>
            <a:off x="1171894" y="365682"/>
            <a:ext cx="3824980" cy="6126636"/>
          </a:xfrm>
          <a:prstGeom prst="rect">
            <a:avLst/>
          </a:prstGeom>
        </p:spPr>
      </p:pic>
      <p:pic>
        <p:nvPicPr>
          <p:cNvPr id="5" name="Picture 4" descr="A collage of women holding signs&#10;&#10;Description automatically generated">
            <a:extLst>
              <a:ext uri="{FF2B5EF4-FFF2-40B4-BE49-F238E27FC236}">
                <a16:creationId xmlns:a16="http://schemas.microsoft.com/office/drawing/2014/main" id="{8E2BF9D0-920C-46C3-9AC8-E8CDD9FA4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15960"/>
          <a:stretch/>
        </p:blipFill>
        <p:spPr>
          <a:xfrm>
            <a:off x="6299200" y="214909"/>
            <a:ext cx="4018944" cy="62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6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id="{8F290E89-EC6B-EFA5-2F68-1615C3A4F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16806"/>
          <a:stretch/>
        </p:blipFill>
        <p:spPr>
          <a:xfrm>
            <a:off x="725084" y="492967"/>
            <a:ext cx="3904066" cy="5872065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B183E47-AA63-9CFC-E7C5-582E32FED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24306"/>
          <a:stretch/>
        </p:blipFill>
        <p:spPr>
          <a:xfrm>
            <a:off x="6162676" y="885824"/>
            <a:ext cx="4448174" cy="54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holding signs&#10;&#10;Description automatically generated">
            <a:extLst>
              <a:ext uri="{FF2B5EF4-FFF2-40B4-BE49-F238E27FC236}">
                <a16:creationId xmlns:a16="http://schemas.microsoft.com/office/drawing/2014/main" id="{40F136BE-8176-6CF4-1870-D59E33684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b="16498"/>
          <a:stretch/>
        </p:blipFill>
        <p:spPr>
          <a:xfrm>
            <a:off x="1181130" y="311360"/>
            <a:ext cx="4249852" cy="6235279"/>
          </a:xfrm>
          <a:prstGeom prst="rect">
            <a:avLst/>
          </a:prstGeom>
        </p:spPr>
      </p:pic>
      <p:pic>
        <p:nvPicPr>
          <p:cNvPr id="7" name="Picture 6" descr="A collage of a group of people in a classroom&#10;&#10;Description automatically generated">
            <a:extLst>
              <a:ext uri="{FF2B5EF4-FFF2-40B4-BE49-F238E27FC236}">
                <a16:creationId xmlns:a16="http://schemas.microsoft.com/office/drawing/2014/main" id="{4D67AAC6-40C5-5180-043A-E36E9CB8B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10034"/>
          <a:stretch/>
        </p:blipFill>
        <p:spPr>
          <a:xfrm>
            <a:off x="6538221" y="159738"/>
            <a:ext cx="3769561" cy="65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1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people&#10;&#10;Description automatically generated">
            <a:extLst>
              <a:ext uri="{FF2B5EF4-FFF2-40B4-BE49-F238E27FC236}">
                <a16:creationId xmlns:a16="http://schemas.microsoft.com/office/drawing/2014/main" id="{3C9F6FAB-AE82-9150-AFDA-FB203373D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500" r="-37" b="27917"/>
          <a:stretch/>
        </p:blipFill>
        <p:spPr>
          <a:xfrm>
            <a:off x="1067984" y="685800"/>
            <a:ext cx="4123141" cy="5266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55D40-080E-AABB-1530-A3C00AA9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74" y="539385"/>
            <a:ext cx="3656676" cy="57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 working on a machine&#10;&#10;Description automatically generated">
            <a:extLst>
              <a:ext uri="{FF2B5EF4-FFF2-40B4-BE49-F238E27FC236}">
                <a16:creationId xmlns:a16="http://schemas.microsoft.com/office/drawing/2014/main" id="{93CBEC60-B108-123A-AFA2-774D29B98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028" r="-37" b="25416"/>
          <a:stretch/>
        </p:blipFill>
        <p:spPr>
          <a:xfrm>
            <a:off x="6468659" y="685800"/>
            <a:ext cx="4294591" cy="5114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70CF8-C285-02F7-9B06-1FBFF492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33" y="364175"/>
            <a:ext cx="3847092" cy="61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4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258</Words>
  <Application>Microsoft Office PowerPoint</Application>
  <PresentationFormat>Widescreen</PresentationFormat>
  <Paragraphs>45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Segoe UI</vt:lpstr>
      <vt:lpstr>Office Theme</vt:lpstr>
      <vt:lpstr>PowerPoint Presentation</vt:lpstr>
      <vt:lpstr>CAREER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 Bragg</dc:creator>
  <cp:lastModifiedBy>Brandi Bragg</cp:lastModifiedBy>
  <cp:revision>4</cp:revision>
  <dcterms:created xsi:type="dcterms:W3CDTF">2024-01-30T17:46:51Z</dcterms:created>
  <dcterms:modified xsi:type="dcterms:W3CDTF">2024-03-12T23:53:39Z</dcterms:modified>
</cp:coreProperties>
</file>