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96" r:id="rId3"/>
    <p:sldId id="380" r:id="rId4"/>
    <p:sldId id="381" r:id="rId5"/>
    <p:sldId id="295" r:id="rId6"/>
    <p:sldId id="382" r:id="rId7"/>
    <p:sldId id="257" r:id="rId8"/>
    <p:sldId id="292" r:id="rId9"/>
    <p:sldId id="288" r:id="rId10"/>
    <p:sldId id="289" r:id="rId11"/>
    <p:sldId id="290" r:id="rId12"/>
    <p:sldId id="291" r:id="rId13"/>
    <p:sldId id="294" r:id="rId14"/>
    <p:sldId id="293" r:id="rId15"/>
    <p:sldId id="384" r:id="rId16"/>
    <p:sldId id="287" r:id="rId17"/>
    <p:sldId id="3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60333-60EB-496D-8CB1-11E987FFC560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9E9F5-91F2-4916-A826-550C31D02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90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Career Pathways is a phrase used by a variety of organizations and agencies and is defined at least slightly differently by each of them. This is the definition we agreed upon in the 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7892D-5170-467B-A631-B29572965E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99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AA5F8-1D76-3106-50E1-D97C6B878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16CA7-F6C6-EAAC-9E15-A7E39E0DB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F7059-E073-584A-675F-C6D2B8E8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EEB40-8BB8-4EA6-AA3F-5E1713FD87D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4D671-541D-5D0F-7D64-E5174B068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74FA5-3AD3-58D3-4D47-3D7DC024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2BB-4116-4CC1-BA5B-EC45F84F7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0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FA907-9DB6-3E44-52DB-D41F99F0F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3E89B6-5E5B-DD45-D597-7ABF1AB5C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03469-FE80-798C-A737-D7093E889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EEB40-8BB8-4EA6-AA3F-5E1713FD87D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A4E1D-F40C-C84C-CEA5-2A8E6C248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F6E3E-864A-0131-A8A0-6163EB7DF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2BB-4116-4CC1-BA5B-EC45F84F7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2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E99080-DB9B-2C24-DC9F-84C9AC10A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7BAAE4-1A24-4A23-6AAE-6786192DD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C7EE9-0FC1-AB07-5E78-5785BC2C4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EEB40-8BB8-4EA6-AA3F-5E1713FD87D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3CFF1-D1BC-F3B6-1C66-D13A9217E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EDDAD-8895-01B8-6F70-F6EA5A40A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2BB-4116-4CC1-BA5B-EC45F84F7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07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9B2BF04-7F84-443E-BF0C-55A503D49EFB}"/>
              </a:ext>
            </a:extLst>
          </p:cNvPr>
          <p:cNvGrpSpPr/>
          <p:nvPr userDrawn="1"/>
        </p:nvGrpSpPr>
        <p:grpSpPr>
          <a:xfrm>
            <a:off x="358199" y="6410742"/>
            <a:ext cx="777236" cy="190349"/>
            <a:chOff x="392424" y="4772"/>
            <a:chExt cx="5561647" cy="136207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CF36E85-3152-4EA0-842E-40FF7E6CA225}"/>
                </a:ext>
              </a:extLst>
            </p:cNvPr>
            <p:cNvSpPr/>
            <p:nvPr/>
          </p:nvSpPr>
          <p:spPr>
            <a:xfrm>
              <a:off x="2054536" y="676284"/>
              <a:ext cx="491490" cy="689609"/>
            </a:xfrm>
            <a:custGeom>
              <a:avLst/>
              <a:gdLst>
                <a:gd name="connsiteX0" fmla="*/ 326708 w 491490"/>
                <a:gd name="connsiteY0" fmla="*/ 49530 h 689609"/>
                <a:gd name="connsiteX1" fmla="*/ 244792 w 491490"/>
                <a:gd name="connsiteY1" fmla="*/ 175260 h 689609"/>
                <a:gd name="connsiteX2" fmla="*/ 241935 w 491490"/>
                <a:gd name="connsiteY2" fmla="*/ 175260 h 689609"/>
                <a:gd name="connsiteX3" fmla="*/ 244792 w 491490"/>
                <a:gd name="connsiteY3" fmla="*/ 132398 h 689609"/>
                <a:gd name="connsiteX4" fmla="*/ 244792 w 491490"/>
                <a:gd name="connsiteY4" fmla="*/ 92392 h 689609"/>
                <a:gd name="connsiteX5" fmla="*/ 154305 w 491490"/>
                <a:gd name="connsiteY5" fmla="*/ 9525 h 689609"/>
                <a:gd name="connsiteX6" fmla="*/ 28575 w 491490"/>
                <a:gd name="connsiteY6" fmla="*/ 9525 h 689609"/>
                <a:gd name="connsiteX7" fmla="*/ 0 w 491490"/>
                <a:gd name="connsiteY7" fmla="*/ 153352 h 689609"/>
                <a:gd name="connsiteX8" fmla="*/ 28575 w 491490"/>
                <a:gd name="connsiteY8" fmla="*/ 153352 h 689609"/>
                <a:gd name="connsiteX9" fmla="*/ 53340 w 491490"/>
                <a:gd name="connsiteY9" fmla="*/ 153352 h 689609"/>
                <a:gd name="connsiteX10" fmla="*/ 82867 w 491490"/>
                <a:gd name="connsiteY10" fmla="*/ 182880 h 689609"/>
                <a:gd name="connsiteX11" fmla="*/ 82867 w 491490"/>
                <a:gd name="connsiteY11" fmla="*/ 689610 h 689609"/>
                <a:gd name="connsiteX12" fmla="*/ 250508 w 491490"/>
                <a:gd name="connsiteY12" fmla="*/ 689610 h 689609"/>
                <a:gd name="connsiteX13" fmla="*/ 250508 w 491490"/>
                <a:gd name="connsiteY13" fmla="*/ 420053 h 689609"/>
                <a:gd name="connsiteX14" fmla="*/ 264795 w 491490"/>
                <a:gd name="connsiteY14" fmla="*/ 309563 h 689609"/>
                <a:gd name="connsiteX15" fmla="*/ 338138 w 491490"/>
                <a:gd name="connsiteY15" fmla="*/ 202883 h 689609"/>
                <a:gd name="connsiteX16" fmla="*/ 450533 w 491490"/>
                <a:gd name="connsiteY16" fmla="*/ 166688 h 689609"/>
                <a:gd name="connsiteX17" fmla="*/ 491490 w 491490"/>
                <a:gd name="connsiteY17" fmla="*/ 169545 h 689609"/>
                <a:gd name="connsiteX18" fmla="*/ 491490 w 491490"/>
                <a:gd name="connsiteY18" fmla="*/ 2858 h 689609"/>
                <a:gd name="connsiteX19" fmla="*/ 461010 w 491490"/>
                <a:gd name="connsiteY19" fmla="*/ 0 h 689609"/>
                <a:gd name="connsiteX20" fmla="*/ 326708 w 491490"/>
                <a:gd name="connsiteY20" fmla="*/ 49530 h 68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1490" h="689609">
                  <a:moveTo>
                    <a:pt x="326708" y="49530"/>
                  </a:moveTo>
                  <a:cubicBezTo>
                    <a:pt x="287655" y="81915"/>
                    <a:pt x="260985" y="123825"/>
                    <a:pt x="244792" y="175260"/>
                  </a:cubicBezTo>
                  <a:lnTo>
                    <a:pt x="241935" y="175260"/>
                  </a:lnTo>
                  <a:lnTo>
                    <a:pt x="244792" y="132398"/>
                  </a:lnTo>
                  <a:lnTo>
                    <a:pt x="244792" y="92392"/>
                  </a:lnTo>
                  <a:cubicBezTo>
                    <a:pt x="244792" y="37148"/>
                    <a:pt x="214313" y="9525"/>
                    <a:pt x="154305" y="9525"/>
                  </a:cubicBezTo>
                  <a:lnTo>
                    <a:pt x="28575" y="9525"/>
                  </a:lnTo>
                  <a:lnTo>
                    <a:pt x="0" y="153352"/>
                  </a:lnTo>
                  <a:lnTo>
                    <a:pt x="28575" y="153352"/>
                  </a:lnTo>
                  <a:lnTo>
                    <a:pt x="53340" y="153352"/>
                  </a:lnTo>
                  <a:cubicBezTo>
                    <a:pt x="72390" y="153352"/>
                    <a:pt x="82867" y="162877"/>
                    <a:pt x="82867" y="182880"/>
                  </a:cubicBezTo>
                  <a:lnTo>
                    <a:pt x="82867" y="689610"/>
                  </a:lnTo>
                  <a:lnTo>
                    <a:pt x="250508" y="689610"/>
                  </a:lnTo>
                  <a:lnTo>
                    <a:pt x="250508" y="420053"/>
                  </a:lnTo>
                  <a:cubicBezTo>
                    <a:pt x="250508" y="381000"/>
                    <a:pt x="255270" y="343853"/>
                    <a:pt x="264795" y="309563"/>
                  </a:cubicBezTo>
                  <a:cubicBezTo>
                    <a:pt x="279083" y="262890"/>
                    <a:pt x="303847" y="226695"/>
                    <a:pt x="338138" y="202883"/>
                  </a:cubicBezTo>
                  <a:cubicBezTo>
                    <a:pt x="372428" y="179070"/>
                    <a:pt x="410528" y="166688"/>
                    <a:pt x="450533" y="166688"/>
                  </a:cubicBezTo>
                  <a:cubicBezTo>
                    <a:pt x="466725" y="166688"/>
                    <a:pt x="480060" y="167640"/>
                    <a:pt x="491490" y="169545"/>
                  </a:cubicBezTo>
                  <a:lnTo>
                    <a:pt x="491490" y="2858"/>
                  </a:lnTo>
                  <a:lnTo>
                    <a:pt x="461010" y="0"/>
                  </a:lnTo>
                  <a:cubicBezTo>
                    <a:pt x="409575" y="0"/>
                    <a:pt x="364808" y="16192"/>
                    <a:pt x="326708" y="49530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86CE75-4807-40BA-BD0B-5876F7FC670C}"/>
                </a:ext>
              </a:extLst>
            </p:cNvPr>
            <p:cNvSpPr/>
            <p:nvPr/>
          </p:nvSpPr>
          <p:spPr>
            <a:xfrm>
              <a:off x="2611749" y="676284"/>
              <a:ext cx="491490" cy="689609"/>
            </a:xfrm>
            <a:custGeom>
              <a:avLst/>
              <a:gdLst>
                <a:gd name="connsiteX0" fmla="*/ 326707 w 491490"/>
                <a:gd name="connsiteY0" fmla="*/ 49530 h 689609"/>
                <a:gd name="connsiteX1" fmla="*/ 244793 w 491490"/>
                <a:gd name="connsiteY1" fmla="*/ 175260 h 689609"/>
                <a:gd name="connsiteX2" fmla="*/ 241935 w 491490"/>
                <a:gd name="connsiteY2" fmla="*/ 175260 h 689609"/>
                <a:gd name="connsiteX3" fmla="*/ 244793 w 491490"/>
                <a:gd name="connsiteY3" fmla="*/ 132398 h 689609"/>
                <a:gd name="connsiteX4" fmla="*/ 244793 w 491490"/>
                <a:gd name="connsiteY4" fmla="*/ 92392 h 689609"/>
                <a:gd name="connsiteX5" fmla="*/ 154305 w 491490"/>
                <a:gd name="connsiteY5" fmla="*/ 9525 h 689609"/>
                <a:gd name="connsiteX6" fmla="*/ 28575 w 491490"/>
                <a:gd name="connsiteY6" fmla="*/ 9525 h 689609"/>
                <a:gd name="connsiteX7" fmla="*/ 0 w 491490"/>
                <a:gd name="connsiteY7" fmla="*/ 153352 h 689609"/>
                <a:gd name="connsiteX8" fmla="*/ 28575 w 491490"/>
                <a:gd name="connsiteY8" fmla="*/ 153352 h 689609"/>
                <a:gd name="connsiteX9" fmla="*/ 53340 w 491490"/>
                <a:gd name="connsiteY9" fmla="*/ 153352 h 689609"/>
                <a:gd name="connsiteX10" fmla="*/ 82867 w 491490"/>
                <a:gd name="connsiteY10" fmla="*/ 182880 h 689609"/>
                <a:gd name="connsiteX11" fmla="*/ 82867 w 491490"/>
                <a:gd name="connsiteY11" fmla="*/ 689610 h 689609"/>
                <a:gd name="connsiteX12" fmla="*/ 250507 w 491490"/>
                <a:gd name="connsiteY12" fmla="*/ 689610 h 689609"/>
                <a:gd name="connsiteX13" fmla="*/ 250507 w 491490"/>
                <a:gd name="connsiteY13" fmla="*/ 420053 h 689609"/>
                <a:gd name="connsiteX14" fmla="*/ 264795 w 491490"/>
                <a:gd name="connsiteY14" fmla="*/ 309563 h 689609"/>
                <a:gd name="connsiteX15" fmla="*/ 338138 w 491490"/>
                <a:gd name="connsiteY15" fmla="*/ 202883 h 689609"/>
                <a:gd name="connsiteX16" fmla="*/ 450532 w 491490"/>
                <a:gd name="connsiteY16" fmla="*/ 166688 h 689609"/>
                <a:gd name="connsiteX17" fmla="*/ 491490 w 491490"/>
                <a:gd name="connsiteY17" fmla="*/ 169545 h 689609"/>
                <a:gd name="connsiteX18" fmla="*/ 491490 w 491490"/>
                <a:gd name="connsiteY18" fmla="*/ 2858 h 689609"/>
                <a:gd name="connsiteX19" fmla="*/ 461010 w 491490"/>
                <a:gd name="connsiteY19" fmla="*/ 0 h 689609"/>
                <a:gd name="connsiteX20" fmla="*/ 326707 w 491490"/>
                <a:gd name="connsiteY20" fmla="*/ 49530 h 68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1490" h="689609">
                  <a:moveTo>
                    <a:pt x="326707" y="49530"/>
                  </a:moveTo>
                  <a:cubicBezTo>
                    <a:pt x="287655" y="81915"/>
                    <a:pt x="260985" y="123825"/>
                    <a:pt x="244793" y="175260"/>
                  </a:cubicBezTo>
                  <a:lnTo>
                    <a:pt x="241935" y="175260"/>
                  </a:lnTo>
                  <a:lnTo>
                    <a:pt x="244793" y="132398"/>
                  </a:lnTo>
                  <a:lnTo>
                    <a:pt x="244793" y="92392"/>
                  </a:lnTo>
                  <a:cubicBezTo>
                    <a:pt x="244793" y="37148"/>
                    <a:pt x="214313" y="9525"/>
                    <a:pt x="154305" y="9525"/>
                  </a:cubicBezTo>
                  <a:lnTo>
                    <a:pt x="28575" y="9525"/>
                  </a:lnTo>
                  <a:lnTo>
                    <a:pt x="0" y="153352"/>
                  </a:lnTo>
                  <a:lnTo>
                    <a:pt x="28575" y="153352"/>
                  </a:lnTo>
                  <a:lnTo>
                    <a:pt x="53340" y="153352"/>
                  </a:lnTo>
                  <a:cubicBezTo>
                    <a:pt x="72390" y="153352"/>
                    <a:pt x="82867" y="162877"/>
                    <a:pt x="82867" y="182880"/>
                  </a:cubicBezTo>
                  <a:lnTo>
                    <a:pt x="82867" y="689610"/>
                  </a:lnTo>
                  <a:lnTo>
                    <a:pt x="250507" y="689610"/>
                  </a:lnTo>
                  <a:lnTo>
                    <a:pt x="250507" y="420053"/>
                  </a:lnTo>
                  <a:cubicBezTo>
                    <a:pt x="250507" y="381000"/>
                    <a:pt x="255270" y="343853"/>
                    <a:pt x="264795" y="309563"/>
                  </a:cubicBezTo>
                  <a:cubicBezTo>
                    <a:pt x="279082" y="262890"/>
                    <a:pt x="303847" y="226695"/>
                    <a:pt x="338138" y="202883"/>
                  </a:cubicBezTo>
                  <a:cubicBezTo>
                    <a:pt x="372428" y="179070"/>
                    <a:pt x="410528" y="166688"/>
                    <a:pt x="450532" y="166688"/>
                  </a:cubicBezTo>
                  <a:cubicBezTo>
                    <a:pt x="466725" y="166688"/>
                    <a:pt x="480060" y="167640"/>
                    <a:pt x="491490" y="169545"/>
                  </a:cubicBezTo>
                  <a:lnTo>
                    <a:pt x="491490" y="2858"/>
                  </a:lnTo>
                  <a:lnTo>
                    <a:pt x="461010" y="0"/>
                  </a:lnTo>
                  <a:cubicBezTo>
                    <a:pt x="409575" y="0"/>
                    <a:pt x="364807" y="16192"/>
                    <a:pt x="326707" y="49530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10" name="Graphic 27">
              <a:extLst>
                <a:ext uri="{FF2B5EF4-FFF2-40B4-BE49-F238E27FC236}">
                  <a16:creationId xmlns:a16="http://schemas.microsoft.com/office/drawing/2014/main" id="{E936AF0B-2DF9-4898-94EF-A423FD264BD1}"/>
                </a:ext>
              </a:extLst>
            </p:cNvPr>
            <p:cNvGrpSpPr/>
            <p:nvPr/>
          </p:nvGrpSpPr>
          <p:grpSpPr>
            <a:xfrm>
              <a:off x="3166104" y="437207"/>
              <a:ext cx="2787967" cy="926782"/>
              <a:chOff x="3166104" y="437207"/>
              <a:chExt cx="2787967" cy="926782"/>
            </a:xfrm>
            <a:solidFill>
              <a:srgbClr val="DAD9D9"/>
            </a:solidFill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644D6D0-DBA5-4668-BFC4-7BBC3F6EA8EE}"/>
                  </a:ext>
                </a:extLst>
              </p:cNvPr>
              <p:cNvSpPr/>
              <p:nvPr/>
            </p:nvSpPr>
            <p:spPr>
              <a:xfrm>
                <a:off x="3166104" y="678189"/>
                <a:ext cx="523875" cy="683895"/>
              </a:xfrm>
              <a:custGeom>
                <a:avLst/>
                <a:gdLst>
                  <a:gd name="connsiteX0" fmla="*/ 76200 w 523875"/>
                  <a:gd name="connsiteY0" fmla="*/ 461963 h 683895"/>
                  <a:gd name="connsiteX1" fmla="*/ 271463 w 523875"/>
                  <a:gd name="connsiteY1" fmla="*/ 558165 h 683895"/>
                  <a:gd name="connsiteX2" fmla="*/ 360045 w 523875"/>
                  <a:gd name="connsiteY2" fmla="*/ 494348 h 683895"/>
                  <a:gd name="connsiteX3" fmla="*/ 15240 w 523875"/>
                  <a:gd name="connsiteY3" fmla="*/ 191453 h 683895"/>
                  <a:gd name="connsiteX4" fmla="*/ 269557 w 523875"/>
                  <a:gd name="connsiteY4" fmla="*/ 0 h 683895"/>
                  <a:gd name="connsiteX5" fmla="*/ 499110 w 523875"/>
                  <a:gd name="connsiteY5" fmla="*/ 136208 h 683895"/>
                  <a:gd name="connsiteX6" fmla="*/ 499110 w 523875"/>
                  <a:gd name="connsiteY6" fmla="*/ 203835 h 683895"/>
                  <a:gd name="connsiteX7" fmla="*/ 355282 w 523875"/>
                  <a:gd name="connsiteY7" fmla="*/ 203835 h 683895"/>
                  <a:gd name="connsiteX8" fmla="*/ 355282 w 523875"/>
                  <a:gd name="connsiteY8" fmla="*/ 171450 h 683895"/>
                  <a:gd name="connsiteX9" fmla="*/ 273367 w 523875"/>
                  <a:gd name="connsiteY9" fmla="*/ 124778 h 683895"/>
                  <a:gd name="connsiteX10" fmla="*/ 176213 w 523875"/>
                  <a:gd name="connsiteY10" fmla="*/ 183833 h 683895"/>
                  <a:gd name="connsiteX11" fmla="*/ 523875 w 523875"/>
                  <a:gd name="connsiteY11" fmla="*/ 483870 h 683895"/>
                  <a:gd name="connsiteX12" fmla="*/ 272415 w 523875"/>
                  <a:gd name="connsiteY12" fmla="*/ 683895 h 683895"/>
                  <a:gd name="connsiteX13" fmla="*/ 0 w 523875"/>
                  <a:gd name="connsiteY13" fmla="*/ 566738 h 683895"/>
                  <a:gd name="connsiteX14" fmla="*/ 76200 w 523875"/>
                  <a:gd name="connsiteY14" fmla="*/ 461963 h 68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3875" h="683895">
                    <a:moveTo>
                      <a:pt x="76200" y="461963"/>
                    </a:moveTo>
                    <a:cubicBezTo>
                      <a:pt x="76200" y="461963"/>
                      <a:pt x="160020" y="558165"/>
                      <a:pt x="271463" y="558165"/>
                    </a:cubicBezTo>
                    <a:cubicBezTo>
                      <a:pt x="321945" y="558165"/>
                      <a:pt x="360045" y="537210"/>
                      <a:pt x="360045" y="494348"/>
                    </a:cubicBezTo>
                    <a:cubicBezTo>
                      <a:pt x="360045" y="401955"/>
                      <a:pt x="15240" y="402908"/>
                      <a:pt x="15240" y="191453"/>
                    </a:cubicBezTo>
                    <a:cubicBezTo>
                      <a:pt x="15240" y="60960"/>
                      <a:pt x="133350" y="0"/>
                      <a:pt x="269557" y="0"/>
                    </a:cubicBezTo>
                    <a:cubicBezTo>
                      <a:pt x="358140" y="0"/>
                      <a:pt x="499110" y="29528"/>
                      <a:pt x="499110" y="136208"/>
                    </a:cubicBezTo>
                    <a:lnTo>
                      <a:pt x="499110" y="203835"/>
                    </a:lnTo>
                    <a:lnTo>
                      <a:pt x="355282" y="203835"/>
                    </a:lnTo>
                    <a:lnTo>
                      <a:pt x="355282" y="171450"/>
                    </a:lnTo>
                    <a:cubicBezTo>
                      <a:pt x="355282" y="140970"/>
                      <a:pt x="308610" y="124778"/>
                      <a:pt x="273367" y="124778"/>
                    </a:cubicBezTo>
                    <a:cubicBezTo>
                      <a:pt x="215265" y="124778"/>
                      <a:pt x="176213" y="145733"/>
                      <a:pt x="176213" y="183833"/>
                    </a:cubicBezTo>
                    <a:cubicBezTo>
                      <a:pt x="176213" y="286703"/>
                      <a:pt x="523875" y="265748"/>
                      <a:pt x="523875" y="483870"/>
                    </a:cubicBezTo>
                    <a:cubicBezTo>
                      <a:pt x="523875" y="606743"/>
                      <a:pt x="414338" y="683895"/>
                      <a:pt x="272415" y="683895"/>
                    </a:cubicBezTo>
                    <a:cubicBezTo>
                      <a:pt x="92392" y="683895"/>
                      <a:pt x="0" y="566738"/>
                      <a:pt x="0" y="566738"/>
                    </a:cubicBezTo>
                    <a:lnTo>
                      <a:pt x="76200" y="46196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EC7A7FC-AD4F-48BF-B2BF-8FDFBAB1CD5C}"/>
                  </a:ext>
                </a:extLst>
              </p:cNvPr>
              <p:cNvSpPr/>
              <p:nvPr/>
            </p:nvSpPr>
            <p:spPr>
              <a:xfrm>
                <a:off x="3756654" y="437207"/>
                <a:ext cx="321944" cy="911542"/>
              </a:xfrm>
              <a:custGeom>
                <a:avLst/>
                <a:gdLst>
                  <a:gd name="connsiteX0" fmla="*/ 80010 w 321944"/>
                  <a:gd name="connsiteY0" fmla="*/ 166688 h 911542"/>
                  <a:gd name="connsiteX1" fmla="*/ 51435 w 321944"/>
                  <a:gd name="connsiteY1" fmla="*/ 138113 h 911542"/>
                  <a:gd name="connsiteX2" fmla="*/ 0 w 321944"/>
                  <a:gd name="connsiteY2" fmla="*/ 138113 h 911542"/>
                  <a:gd name="connsiteX3" fmla="*/ 0 w 321944"/>
                  <a:gd name="connsiteY3" fmla="*/ 0 h 911542"/>
                  <a:gd name="connsiteX4" fmla="*/ 155257 w 321944"/>
                  <a:gd name="connsiteY4" fmla="*/ 0 h 911542"/>
                  <a:gd name="connsiteX5" fmla="*/ 242888 w 321944"/>
                  <a:gd name="connsiteY5" fmla="*/ 87630 h 911542"/>
                  <a:gd name="connsiteX6" fmla="*/ 242888 w 321944"/>
                  <a:gd name="connsiteY6" fmla="*/ 745807 h 911542"/>
                  <a:gd name="connsiteX7" fmla="*/ 271463 w 321944"/>
                  <a:gd name="connsiteY7" fmla="*/ 774382 h 911542"/>
                  <a:gd name="connsiteX8" fmla="*/ 321945 w 321944"/>
                  <a:gd name="connsiteY8" fmla="*/ 774382 h 911542"/>
                  <a:gd name="connsiteX9" fmla="*/ 321945 w 321944"/>
                  <a:gd name="connsiteY9" fmla="*/ 911543 h 911542"/>
                  <a:gd name="connsiteX10" fmla="*/ 167640 w 321944"/>
                  <a:gd name="connsiteY10" fmla="*/ 911543 h 911542"/>
                  <a:gd name="connsiteX11" fmla="*/ 80010 w 321944"/>
                  <a:gd name="connsiteY11" fmla="*/ 823912 h 911542"/>
                  <a:gd name="connsiteX12" fmla="*/ 80010 w 321944"/>
                  <a:gd name="connsiteY12" fmla="*/ 166688 h 91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1944" h="911542">
                    <a:moveTo>
                      <a:pt x="80010" y="166688"/>
                    </a:moveTo>
                    <a:cubicBezTo>
                      <a:pt x="80010" y="147638"/>
                      <a:pt x="69532" y="138113"/>
                      <a:pt x="51435" y="138113"/>
                    </a:cubicBezTo>
                    <a:lnTo>
                      <a:pt x="0" y="138113"/>
                    </a:lnTo>
                    <a:lnTo>
                      <a:pt x="0" y="0"/>
                    </a:lnTo>
                    <a:lnTo>
                      <a:pt x="155257" y="0"/>
                    </a:lnTo>
                    <a:cubicBezTo>
                      <a:pt x="215265" y="0"/>
                      <a:pt x="242888" y="26670"/>
                      <a:pt x="242888" y="87630"/>
                    </a:cubicBezTo>
                    <a:lnTo>
                      <a:pt x="242888" y="745807"/>
                    </a:lnTo>
                    <a:cubicBezTo>
                      <a:pt x="242888" y="763905"/>
                      <a:pt x="253365" y="774382"/>
                      <a:pt x="271463" y="774382"/>
                    </a:cubicBezTo>
                    <a:lnTo>
                      <a:pt x="321945" y="774382"/>
                    </a:lnTo>
                    <a:lnTo>
                      <a:pt x="321945" y="911543"/>
                    </a:lnTo>
                    <a:lnTo>
                      <a:pt x="167640" y="911543"/>
                    </a:lnTo>
                    <a:cubicBezTo>
                      <a:pt x="105727" y="911543"/>
                      <a:pt x="80010" y="885825"/>
                      <a:pt x="80010" y="823912"/>
                    </a:cubicBezTo>
                    <a:lnTo>
                      <a:pt x="80010" y="16668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FAA10AEA-2A76-4F1F-90F0-D2900F1870FB}"/>
                  </a:ext>
                </a:extLst>
              </p:cNvPr>
              <p:cNvSpPr/>
              <p:nvPr/>
            </p:nvSpPr>
            <p:spPr>
              <a:xfrm>
                <a:off x="4139558" y="437207"/>
                <a:ext cx="320992" cy="911542"/>
              </a:xfrm>
              <a:custGeom>
                <a:avLst/>
                <a:gdLst>
                  <a:gd name="connsiteX0" fmla="*/ 80010 w 320992"/>
                  <a:gd name="connsiteY0" fmla="*/ 423863 h 911542"/>
                  <a:gd name="connsiteX1" fmla="*/ 51435 w 320992"/>
                  <a:gd name="connsiteY1" fmla="*/ 395288 h 911542"/>
                  <a:gd name="connsiteX2" fmla="*/ 0 w 320992"/>
                  <a:gd name="connsiteY2" fmla="*/ 395288 h 911542"/>
                  <a:gd name="connsiteX3" fmla="*/ 0 w 320992"/>
                  <a:gd name="connsiteY3" fmla="*/ 256223 h 911542"/>
                  <a:gd name="connsiteX4" fmla="*/ 155258 w 320992"/>
                  <a:gd name="connsiteY4" fmla="*/ 256223 h 911542"/>
                  <a:gd name="connsiteX5" fmla="*/ 240983 w 320992"/>
                  <a:gd name="connsiteY5" fmla="*/ 343853 h 911542"/>
                  <a:gd name="connsiteX6" fmla="*/ 240983 w 320992"/>
                  <a:gd name="connsiteY6" fmla="*/ 745807 h 911542"/>
                  <a:gd name="connsiteX7" fmla="*/ 269558 w 320992"/>
                  <a:gd name="connsiteY7" fmla="*/ 774382 h 911542"/>
                  <a:gd name="connsiteX8" fmla="*/ 320993 w 320992"/>
                  <a:gd name="connsiteY8" fmla="*/ 774382 h 911542"/>
                  <a:gd name="connsiteX9" fmla="*/ 320993 w 320992"/>
                  <a:gd name="connsiteY9" fmla="*/ 911543 h 911542"/>
                  <a:gd name="connsiteX10" fmla="*/ 165735 w 320992"/>
                  <a:gd name="connsiteY10" fmla="*/ 911543 h 911542"/>
                  <a:gd name="connsiteX11" fmla="*/ 80010 w 320992"/>
                  <a:gd name="connsiteY11" fmla="*/ 823912 h 911542"/>
                  <a:gd name="connsiteX12" fmla="*/ 80010 w 320992"/>
                  <a:gd name="connsiteY12" fmla="*/ 423863 h 911542"/>
                  <a:gd name="connsiteX13" fmla="*/ 87630 w 320992"/>
                  <a:gd name="connsiteY13" fmla="*/ 0 h 911542"/>
                  <a:gd name="connsiteX14" fmla="*/ 228600 w 320992"/>
                  <a:gd name="connsiteY14" fmla="*/ 0 h 911542"/>
                  <a:gd name="connsiteX15" fmla="*/ 228600 w 320992"/>
                  <a:gd name="connsiteY15" fmla="*/ 150495 h 911542"/>
                  <a:gd name="connsiteX16" fmla="*/ 87630 w 320992"/>
                  <a:gd name="connsiteY16" fmla="*/ 150495 h 911542"/>
                  <a:gd name="connsiteX17" fmla="*/ 87630 w 320992"/>
                  <a:gd name="connsiteY17" fmla="*/ 0 h 91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0992" h="911542">
                    <a:moveTo>
                      <a:pt x="80010" y="423863"/>
                    </a:moveTo>
                    <a:cubicBezTo>
                      <a:pt x="80010" y="404813"/>
                      <a:pt x="69533" y="395288"/>
                      <a:pt x="51435" y="395288"/>
                    </a:cubicBezTo>
                    <a:lnTo>
                      <a:pt x="0" y="395288"/>
                    </a:lnTo>
                    <a:lnTo>
                      <a:pt x="0" y="256223"/>
                    </a:lnTo>
                    <a:lnTo>
                      <a:pt x="155258" y="256223"/>
                    </a:lnTo>
                    <a:cubicBezTo>
                      <a:pt x="215265" y="256223"/>
                      <a:pt x="240983" y="282892"/>
                      <a:pt x="240983" y="343853"/>
                    </a:cubicBezTo>
                    <a:lnTo>
                      <a:pt x="240983" y="745807"/>
                    </a:lnTo>
                    <a:cubicBezTo>
                      <a:pt x="240983" y="763905"/>
                      <a:pt x="251460" y="774382"/>
                      <a:pt x="269558" y="774382"/>
                    </a:cubicBezTo>
                    <a:lnTo>
                      <a:pt x="320993" y="774382"/>
                    </a:lnTo>
                    <a:lnTo>
                      <a:pt x="320993" y="911543"/>
                    </a:lnTo>
                    <a:lnTo>
                      <a:pt x="165735" y="911543"/>
                    </a:lnTo>
                    <a:cubicBezTo>
                      <a:pt x="105728" y="911543"/>
                      <a:pt x="80010" y="885825"/>
                      <a:pt x="80010" y="823912"/>
                    </a:cubicBezTo>
                    <a:lnTo>
                      <a:pt x="80010" y="423863"/>
                    </a:lnTo>
                    <a:close/>
                    <a:moveTo>
                      <a:pt x="87630" y="0"/>
                    </a:moveTo>
                    <a:lnTo>
                      <a:pt x="228600" y="0"/>
                    </a:lnTo>
                    <a:lnTo>
                      <a:pt x="228600" y="150495"/>
                    </a:lnTo>
                    <a:lnTo>
                      <a:pt x="87630" y="150495"/>
                    </a:lnTo>
                    <a:lnTo>
                      <a:pt x="8763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B1BE911-D420-4A3D-B5CD-F4727983A6CF}"/>
                  </a:ext>
                </a:extLst>
              </p:cNvPr>
              <p:cNvSpPr/>
              <p:nvPr/>
            </p:nvSpPr>
            <p:spPr>
              <a:xfrm>
                <a:off x="4532936" y="437207"/>
                <a:ext cx="729620" cy="926782"/>
              </a:xfrm>
              <a:custGeom>
                <a:avLst/>
                <a:gdLst>
                  <a:gd name="connsiteX0" fmla="*/ 297185 w 729620"/>
                  <a:gd name="connsiteY0" fmla="*/ 240982 h 926782"/>
                  <a:gd name="connsiteX1" fmla="*/ 485780 w 729620"/>
                  <a:gd name="connsiteY1" fmla="*/ 320992 h 926782"/>
                  <a:gd name="connsiteX2" fmla="*/ 488638 w 729620"/>
                  <a:gd name="connsiteY2" fmla="*/ 320992 h 926782"/>
                  <a:gd name="connsiteX3" fmla="*/ 487685 w 729620"/>
                  <a:gd name="connsiteY3" fmla="*/ 282892 h 926782"/>
                  <a:gd name="connsiteX4" fmla="*/ 487685 w 729620"/>
                  <a:gd name="connsiteY4" fmla="*/ 166688 h 926782"/>
                  <a:gd name="connsiteX5" fmla="*/ 459110 w 729620"/>
                  <a:gd name="connsiteY5" fmla="*/ 138113 h 926782"/>
                  <a:gd name="connsiteX6" fmla="*/ 407675 w 729620"/>
                  <a:gd name="connsiteY6" fmla="*/ 138113 h 926782"/>
                  <a:gd name="connsiteX7" fmla="*/ 407675 w 729620"/>
                  <a:gd name="connsiteY7" fmla="*/ 0 h 926782"/>
                  <a:gd name="connsiteX8" fmla="*/ 562933 w 729620"/>
                  <a:gd name="connsiteY8" fmla="*/ 0 h 926782"/>
                  <a:gd name="connsiteX9" fmla="*/ 650563 w 729620"/>
                  <a:gd name="connsiteY9" fmla="*/ 87630 h 926782"/>
                  <a:gd name="connsiteX10" fmla="*/ 650563 w 729620"/>
                  <a:gd name="connsiteY10" fmla="*/ 745807 h 926782"/>
                  <a:gd name="connsiteX11" fmla="*/ 679138 w 729620"/>
                  <a:gd name="connsiteY11" fmla="*/ 774382 h 926782"/>
                  <a:gd name="connsiteX12" fmla="*/ 729620 w 729620"/>
                  <a:gd name="connsiteY12" fmla="*/ 774382 h 926782"/>
                  <a:gd name="connsiteX13" fmla="*/ 729620 w 729620"/>
                  <a:gd name="connsiteY13" fmla="*/ 911543 h 926782"/>
                  <a:gd name="connsiteX14" fmla="*/ 579125 w 729620"/>
                  <a:gd name="connsiteY14" fmla="*/ 911543 h 926782"/>
                  <a:gd name="connsiteX15" fmla="*/ 498163 w 729620"/>
                  <a:gd name="connsiteY15" fmla="*/ 844868 h 926782"/>
                  <a:gd name="connsiteX16" fmla="*/ 498163 w 729620"/>
                  <a:gd name="connsiteY16" fmla="*/ 820103 h 926782"/>
                  <a:gd name="connsiteX17" fmla="*/ 495305 w 729620"/>
                  <a:gd name="connsiteY17" fmla="*/ 820103 h 926782"/>
                  <a:gd name="connsiteX18" fmla="*/ 291470 w 729620"/>
                  <a:gd name="connsiteY18" fmla="*/ 926782 h 926782"/>
                  <a:gd name="connsiteX19" fmla="*/ 5 w 729620"/>
                  <a:gd name="connsiteY19" fmla="*/ 583882 h 926782"/>
                  <a:gd name="connsiteX20" fmla="*/ 297185 w 729620"/>
                  <a:gd name="connsiteY20" fmla="*/ 240982 h 926782"/>
                  <a:gd name="connsiteX21" fmla="*/ 491495 w 729620"/>
                  <a:gd name="connsiteY21" fmla="*/ 582930 h 926782"/>
                  <a:gd name="connsiteX22" fmla="*/ 329570 w 729620"/>
                  <a:gd name="connsiteY22" fmla="*/ 381000 h 926782"/>
                  <a:gd name="connsiteX23" fmla="*/ 165740 w 729620"/>
                  <a:gd name="connsiteY23" fmla="*/ 583882 h 926782"/>
                  <a:gd name="connsiteX24" fmla="*/ 327665 w 729620"/>
                  <a:gd name="connsiteY24" fmla="*/ 789623 h 926782"/>
                  <a:gd name="connsiteX25" fmla="*/ 491495 w 729620"/>
                  <a:gd name="connsiteY25" fmla="*/ 582930 h 92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29620" h="926782">
                    <a:moveTo>
                      <a:pt x="297185" y="240982"/>
                    </a:moveTo>
                    <a:cubicBezTo>
                      <a:pt x="440060" y="240982"/>
                      <a:pt x="485780" y="320992"/>
                      <a:pt x="485780" y="320992"/>
                    </a:cubicBezTo>
                    <a:lnTo>
                      <a:pt x="488638" y="320992"/>
                    </a:lnTo>
                    <a:cubicBezTo>
                      <a:pt x="488638" y="320992"/>
                      <a:pt x="487685" y="303848"/>
                      <a:pt x="487685" y="282892"/>
                    </a:cubicBezTo>
                    <a:lnTo>
                      <a:pt x="487685" y="166688"/>
                    </a:lnTo>
                    <a:cubicBezTo>
                      <a:pt x="487685" y="147638"/>
                      <a:pt x="477208" y="138113"/>
                      <a:pt x="459110" y="138113"/>
                    </a:cubicBezTo>
                    <a:lnTo>
                      <a:pt x="407675" y="138113"/>
                    </a:lnTo>
                    <a:lnTo>
                      <a:pt x="407675" y="0"/>
                    </a:lnTo>
                    <a:lnTo>
                      <a:pt x="562933" y="0"/>
                    </a:lnTo>
                    <a:cubicBezTo>
                      <a:pt x="622940" y="0"/>
                      <a:pt x="650563" y="26670"/>
                      <a:pt x="650563" y="87630"/>
                    </a:cubicBezTo>
                    <a:lnTo>
                      <a:pt x="650563" y="745807"/>
                    </a:lnTo>
                    <a:cubicBezTo>
                      <a:pt x="650563" y="763905"/>
                      <a:pt x="661040" y="774382"/>
                      <a:pt x="679138" y="774382"/>
                    </a:cubicBezTo>
                    <a:lnTo>
                      <a:pt x="729620" y="774382"/>
                    </a:lnTo>
                    <a:lnTo>
                      <a:pt x="729620" y="911543"/>
                    </a:lnTo>
                    <a:lnTo>
                      <a:pt x="579125" y="911543"/>
                    </a:lnTo>
                    <a:cubicBezTo>
                      <a:pt x="520070" y="911543"/>
                      <a:pt x="498163" y="882968"/>
                      <a:pt x="498163" y="844868"/>
                    </a:cubicBezTo>
                    <a:cubicBezTo>
                      <a:pt x="498163" y="830580"/>
                      <a:pt x="498163" y="820103"/>
                      <a:pt x="498163" y="820103"/>
                    </a:cubicBezTo>
                    <a:lnTo>
                      <a:pt x="495305" y="820103"/>
                    </a:lnTo>
                    <a:cubicBezTo>
                      <a:pt x="495305" y="820103"/>
                      <a:pt x="441013" y="926782"/>
                      <a:pt x="291470" y="926782"/>
                    </a:cubicBezTo>
                    <a:cubicBezTo>
                      <a:pt x="114305" y="926782"/>
                      <a:pt x="5" y="786765"/>
                      <a:pt x="5" y="583882"/>
                    </a:cubicBezTo>
                    <a:cubicBezTo>
                      <a:pt x="-947" y="376238"/>
                      <a:pt x="123830" y="240982"/>
                      <a:pt x="297185" y="240982"/>
                    </a:cubicBezTo>
                    <a:close/>
                    <a:moveTo>
                      <a:pt x="491495" y="582930"/>
                    </a:moveTo>
                    <a:cubicBezTo>
                      <a:pt x="491495" y="481965"/>
                      <a:pt x="439108" y="381000"/>
                      <a:pt x="329570" y="381000"/>
                    </a:cubicBezTo>
                    <a:cubicBezTo>
                      <a:pt x="240035" y="381000"/>
                      <a:pt x="165740" y="454342"/>
                      <a:pt x="165740" y="583882"/>
                    </a:cubicBezTo>
                    <a:cubicBezTo>
                      <a:pt x="165740" y="708660"/>
                      <a:pt x="231463" y="789623"/>
                      <a:pt x="327665" y="789623"/>
                    </a:cubicBezTo>
                    <a:cubicBezTo>
                      <a:pt x="411485" y="789623"/>
                      <a:pt x="491495" y="727710"/>
                      <a:pt x="491495" y="5829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19D2AB1-4B6B-4ACE-9B15-34943EF45BC2}"/>
                  </a:ext>
                </a:extLst>
              </p:cNvPr>
              <p:cNvSpPr/>
              <p:nvPr/>
            </p:nvSpPr>
            <p:spPr>
              <a:xfrm>
                <a:off x="5331136" y="678189"/>
                <a:ext cx="622935" cy="685800"/>
              </a:xfrm>
              <a:custGeom>
                <a:avLst/>
                <a:gdLst>
                  <a:gd name="connsiteX0" fmla="*/ 332423 w 622935"/>
                  <a:gd name="connsiteY0" fmla="*/ 0 h 685800"/>
                  <a:gd name="connsiteX1" fmla="*/ 622935 w 622935"/>
                  <a:gd name="connsiteY1" fmla="*/ 310515 h 685800"/>
                  <a:gd name="connsiteX2" fmla="*/ 619125 w 622935"/>
                  <a:gd name="connsiteY2" fmla="*/ 370523 h 685800"/>
                  <a:gd name="connsiteX3" fmla="*/ 166688 w 622935"/>
                  <a:gd name="connsiteY3" fmla="*/ 370523 h 685800"/>
                  <a:gd name="connsiteX4" fmla="*/ 362902 w 622935"/>
                  <a:gd name="connsiteY4" fmla="*/ 546735 h 685800"/>
                  <a:gd name="connsiteX5" fmla="*/ 546735 w 622935"/>
                  <a:gd name="connsiteY5" fmla="*/ 473393 h 685800"/>
                  <a:gd name="connsiteX6" fmla="*/ 614363 w 622935"/>
                  <a:gd name="connsiteY6" fmla="*/ 586740 h 685800"/>
                  <a:gd name="connsiteX7" fmla="*/ 351473 w 622935"/>
                  <a:gd name="connsiteY7" fmla="*/ 685800 h 685800"/>
                  <a:gd name="connsiteX8" fmla="*/ 0 w 622935"/>
                  <a:gd name="connsiteY8" fmla="*/ 342900 h 685800"/>
                  <a:gd name="connsiteX9" fmla="*/ 332423 w 622935"/>
                  <a:gd name="connsiteY9" fmla="*/ 0 h 685800"/>
                  <a:gd name="connsiteX10" fmla="*/ 455295 w 622935"/>
                  <a:gd name="connsiteY10" fmla="*/ 258128 h 685800"/>
                  <a:gd name="connsiteX11" fmla="*/ 332423 w 622935"/>
                  <a:gd name="connsiteY11" fmla="*/ 125730 h 685800"/>
                  <a:gd name="connsiteX12" fmla="*/ 172402 w 622935"/>
                  <a:gd name="connsiteY12" fmla="*/ 258128 h 685800"/>
                  <a:gd name="connsiteX13" fmla="*/ 455295 w 622935"/>
                  <a:gd name="connsiteY13" fmla="*/ 258128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2935" h="685800">
                    <a:moveTo>
                      <a:pt x="332423" y="0"/>
                    </a:moveTo>
                    <a:cubicBezTo>
                      <a:pt x="520065" y="0"/>
                      <a:pt x="622935" y="137160"/>
                      <a:pt x="622935" y="310515"/>
                    </a:cubicBezTo>
                    <a:cubicBezTo>
                      <a:pt x="622935" y="329565"/>
                      <a:pt x="619125" y="370523"/>
                      <a:pt x="619125" y="370523"/>
                    </a:cubicBezTo>
                    <a:lnTo>
                      <a:pt x="166688" y="370523"/>
                    </a:lnTo>
                    <a:cubicBezTo>
                      <a:pt x="179070" y="485775"/>
                      <a:pt x="263843" y="546735"/>
                      <a:pt x="362902" y="546735"/>
                    </a:cubicBezTo>
                    <a:cubicBezTo>
                      <a:pt x="467677" y="546735"/>
                      <a:pt x="546735" y="473393"/>
                      <a:pt x="546735" y="473393"/>
                    </a:cubicBezTo>
                    <a:lnTo>
                      <a:pt x="614363" y="586740"/>
                    </a:lnTo>
                    <a:cubicBezTo>
                      <a:pt x="614363" y="586740"/>
                      <a:pt x="514350" y="685800"/>
                      <a:pt x="351473" y="685800"/>
                    </a:cubicBezTo>
                    <a:cubicBezTo>
                      <a:pt x="134302" y="685800"/>
                      <a:pt x="0" y="529590"/>
                      <a:pt x="0" y="342900"/>
                    </a:cubicBezTo>
                    <a:cubicBezTo>
                      <a:pt x="0" y="141923"/>
                      <a:pt x="135255" y="0"/>
                      <a:pt x="332423" y="0"/>
                    </a:cubicBezTo>
                    <a:close/>
                    <a:moveTo>
                      <a:pt x="455295" y="258128"/>
                    </a:moveTo>
                    <a:cubicBezTo>
                      <a:pt x="452438" y="180023"/>
                      <a:pt x="399098" y="125730"/>
                      <a:pt x="332423" y="125730"/>
                    </a:cubicBezTo>
                    <a:cubicBezTo>
                      <a:pt x="248602" y="125730"/>
                      <a:pt x="189548" y="176213"/>
                      <a:pt x="172402" y="258128"/>
                    </a:cubicBezTo>
                    <a:lnTo>
                      <a:pt x="455295" y="2581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2669E97-76DF-4D77-B915-7BB56834E455}"/>
                </a:ext>
              </a:extLst>
            </p:cNvPr>
            <p:cNvSpPr/>
            <p:nvPr/>
          </p:nvSpPr>
          <p:spPr>
            <a:xfrm>
              <a:off x="401949" y="4772"/>
              <a:ext cx="681989" cy="680085"/>
            </a:xfrm>
            <a:custGeom>
              <a:avLst/>
              <a:gdLst>
                <a:gd name="connsiteX0" fmla="*/ 21908 w 681989"/>
                <a:gd name="connsiteY0" fmla="*/ 251460 h 680085"/>
                <a:gd name="connsiteX1" fmla="*/ 21908 w 681989"/>
                <a:gd name="connsiteY1" fmla="*/ 251460 h 680085"/>
                <a:gd name="connsiteX2" fmla="*/ 24765 w 681989"/>
                <a:gd name="connsiteY2" fmla="*/ 251460 h 680085"/>
                <a:gd name="connsiteX3" fmla="*/ 24765 w 681989"/>
                <a:gd name="connsiteY3" fmla="*/ 251460 h 680085"/>
                <a:gd name="connsiteX4" fmla="*/ 429578 w 681989"/>
                <a:gd name="connsiteY4" fmla="*/ 653415 h 680085"/>
                <a:gd name="connsiteX5" fmla="*/ 429578 w 681989"/>
                <a:gd name="connsiteY5" fmla="*/ 656273 h 680085"/>
                <a:gd name="connsiteX6" fmla="*/ 430530 w 681989"/>
                <a:gd name="connsiteY6" fmla="*/ 661988 h 680085"/>
                <a:gd name="connsiteX7" fmla="*/ 454343 w 681989"/>
                <a:gd name="connsiteY7" fmla="*/ 680085 h 680085"/>
                <a:gd name="connsiteX8" fmla="*/ 658178 w 681989"/>
                <a:gd name="connsiteY8" fmla="*/ 680085 h 680085"/>
                <a:gd name="connsiteX9" fmla="*/ 681990 w 681989"/>
                <a:gd name="connsiteY9" fmla="*/ 660083 h 680085"/>
                <a:gd name="connsiteX10" fmla="*/ 681990 w 681989"/>
                <a:gd name="connsiteY10" fmla="*/ 660083 h 680085"/>
                <a:gd name="connsiteX11" fmla="*/ 681990 w 681989"/>
                <a:gd name="connsiteY11" fmla="*/ 656273 h 680085"/>
                <a:gd name="connsiteX12" fmla="*/ 681038 w 681989"/>
                <a:gd name="connsiteY12" fmla="*/ 650558 h 680085"/>
                <a:gd name="connsiteX13" fmla="*/ 681038 w 681989"/>
                <a:gd name="connsiteY13" fmla="*/ 650558 h 680085"/>
                <a:gd name="connsiteX14" fmla="*/ 29528 w 681989"/>
                <a:gd name="connsiteY14" fmla="*/ 953 h 680085"/>
                <a:gd name="connsiteX15" fmla="*/ 23813 w 681989"/>
                <a:gd name="connsiteY15" fmla="*/ 0 h 680085"/>
                <a:gd name="connsiteX16" fmla="*/ 20003 w 681989"/>
                <a:gd name="connsiteY16" fmla="*/ 0 h 680085"/>
                <a:gd name="connsiteX17" fmla="*/ 0 w 681989"/>
                <a:gd name="connsiteY17" fmla="*/ 23813 h 680085"/>
                <a:gd name="connsiteX18" fmla="*/ 0 w 681989"/>
                <a:gd name="connsiteY18" fmla="*/ 227648 h 680085"/>
                <a:gd name="connsiteX19" fmla="*/ 21908 w 681989"/>
                <a:gd name="connsiteY19" fmla="*/ 251460 h 68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81989" h="680085">
                  <a:moveTo>
                    <a:pt x="21908" y="251460"/>
                  </a:moveTo>
                  <a:lnTo>
                    <a:pt x="21908" y="251460"/>
                  </a:lnTo>
                  <a:cubicBezTo>
                    <a:pt x="22860" y="251460"/>
                    <a:pt x="23813" y="251460"/>
                    <a:pt x="24765" y="251460"/>
                  </a:cubicBezTo>
                  <a:lnTo>
                    <a:pt x="24765" y="251460"/>
                  </a:lnTo>
                  <a:cubicBezTo>
                    <a:pt x="241935" y="263843"/>
                    <a:pt x="415290" y="436245"/>
                    <a:pt x="429578" y="653415"/>
                  </a:cubicBezTo>
                  <a:cubicBezTo>
                    <a:pt x="429578" y="654368"/>
                    <a:pt x="429578" y="655320"/>
                    <a:pt x="429578" y="656273"/>
                  </a:cubicBezTo>
                  <a:cubicBezTo>
                    <a:pt x="429578" y="658178"/>
                    <a:pt x="429578" y="660083"/>
                    <a:pt x="430530" y="661988"/>
                  </a:cubicBezTo>
                  <a:cubicBezTo>
                    <a:pt x="433388" y="672465"/>
                    <a:pt x="442913" y="680085"/>
                    <a:pt x="454343" y="680085"/>
                  </a:cubicBezTo>
                  <a:lnTo>
                    <a:pt x="658178" y="680085"/>
                  </a:lnTo>
                  <a:cubicBezTo>
                    <a:pt x="670560" y="680085"/>
                    <a:pt x="680085" y="671513"/>
                    <a:pt x="681990" y="660083"/>
                  </a:cubicBezTo>
                  <a:cubicBezTo>
                    <a:pt x="681990" y="660083"/>
                    <a:pt x="681990" y="660083"/>
                    <a:pt x="681990" y="660083"/>
                  </a:cubicBezTo>
                  <a:cubicBezTo>
                    <a:pt x="681990" y="659130"/>
                    <a:pt x="681990" y="657225"/>
                    <a:pt x="681990" y="656273"/>
                  </a:cubicBezTo>
                  <a:cubicBezTo>
                    <a:pt x="681990" y="654368"/>
                    <a:pt x="681990" y="652463"/>
                    <a:pt x="681038" y="650558"/>
                  </a:cubicBezTo>
                  <a:cubicBezTo>
                    <a:pt x="681038" y="650558"/>
                    <a:pt x="681038" y="650558"/>
                    <a:pt x="681038" y="650558"/>
                  </a:cubicBezTo>
                  <a:cubicBezTo>
                    <a:pt x="664845" y="298133"/>
                    <a:pt x="381953" y="15240"/>
                    <a:pt x="29528" y="953"/>
                  </a:cubicBezTo>
                  <a:cubicBezTo>
                    <a:pt x="27623" y="0"/>
                    <a:pt x="25718" y="0"/>
                    <a:pt x="23813" y="0"/>
                  </a:cubicBezTo>
                  <a:cubicBezTo>
                    <a:pt x="22860" y="0"/>
                    <a:pt x="21908" y="0"/>
                    <a:pt x="20003" y="0"/>
                  </a:cubicBezTo>
                  <a:cubicBezTo>
                    <a:pt x="8573" y="1905"/>
                    <a:pt x="0" y="12383"/>
                    <a:pt x="0" y="23813"/>
                  </a:cubicBezTo>
                  <a:lnTo>
                    <a:pt x="0" y="227648"/>
                  </a:lnTo>
                  <a:cubicBezTo>
                    <a:pt x="0" y="240030"/>
                    <a:pt x="9525" y="250508"/>
                    <a:pt x="21908" y="251460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048CE2D-A2A3-4A94-849F-4F459CCABE17}"/>
                </a:ext>
              </a:extLst>
            </p:cNvPr>
            <p:cNvSpPr/>
            <p:nvPr/>
          </p:nvSpPr>
          <p:spPr>
            <a:xfrm>
              <a:off x="1082986" y="4772"/>
              <a:ext cx="681037" cy="680085"/>
            </a:xfrm>
            <a:custGeom>
              <a:avLst/>
              <a:gdLst>
                <a:gd name="connsiteX0" fmla="*/ 20955 w 681037"/>
                <a:gd name="connsiteY0" fmla="*/ 251460 h 680085"/>
                <a:gd name="connsiteX1" fmla="*/ 23813 w 681037"/>
                <a:gd name="connsiteY1" fmla="*/ 251460 h 680085"/>
                <a:gd name="connsiteX2" fmla="*/ 23813 w 681037"/>
                <a:gd name="connsiteY2" fmla="*/ 251460 h 680085"/>
                <a:gd name="connsiteX3" fmla="*/ 428625 w 681037"/>
                <a:gd name="connsiteY3" fmla="*/ 653415 h 680085"/>
                <a:gd name="connsiteX4" fmla="*/ 428625 w 681037"/>
                <a:gd name="connsiteY4" fmla="*/ 656273 h 680085"/>
                <a:gd name="connsiteX5" fmla="*/ 429578 w 681037"/>
                <a:gd name="connsiteY5" fmla="*/ 661988 h 680085"/>
                <a:gd name="connsiteX6" fmla="*/ 453390 w 681037"/>
                <a:gd name="connsiteY6" fmla="*/ 680085 h 680085"/>
                <a:gd name="connsiteX7" fmla="*/ 657225 w 681037"/>
                <a:gd name="connsiteY7" fmla="*/ 680085 h 680085"/>
                <a:gd name="connsiteX8" fmla="*/ 681038 w 681037"/>
                <a:gd name="connsiteY8" fmla="*/ 660083 h 680085"/>
                <a:gd name="connsiteX9" fmla="*/ 681038 w 681037"/>
                <a:gd name="connsiteY9" fmla="*/ 660083 h 680085"/>
                <a:gd name="connsiteX10" fmla="*/ 681038 w 681037"/>
                <a:gd name="connsiteY10" fmla="*/ 656273 h 680085"/>
                <a:gd name="connsiteX11" fmla="*/ 680085 w 681037"/>
                <a:gd name="connsiteY11" fmla="*/ 650558 h 680085"/>
                <a:gd name="connsiteX12" fmla="*/ 680085 w 681037"/>
                <a:gd name="connsiteY12" fmla="*/ 650558 h 680085"/>
                <a:gd name="connsiteX13" fmla="*/ 29527 w 681037"/>
                <a:gd name="connsiteY13" fmla="*/ 0 h 680085"/>
                <a:gd name="connsiteX14" fmla="*/ 23813 w 681037"/>
                <a:gd name="connsiteY14" fmla="*/ 0 h 680085"/>
                <a:gd name="connsiteX15" fmla="*/ 20002 w 681037"/>
                <a:gd name="connsiteY15" fmla="*/ 0 h 680085"/>
                <a:gd name="connsiteX16" fmla="*/ 0 w 681037"/>
                <a:gd name="connsiteY16" fmla="*/ 23813 h 680085"/>
                <a:gd name="connsiteX17" fmla="*/ 0 w 681037"/>
                <a:gd name="connsiteY17" fmla="*/ 227648 h 680085"/>
                <a:gd name="connsiteX18" fmla="*/ 20955 w 681037"/>
                <a:gd name="connsiteY18" fmla="*/ 251460 h 68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81037" h="680085">
                  <a:moveTo>
                    <a:pt x="20955" y="251460"/>
                  </a:moveTo>
                  <a:cubicBezTo>
                    <a:pt x="21908" y="251460"/>
                    <a:pt x="22860" y="251460"/>
                    <a:pt x="23813" y="251460"/>
                  </a:cubicBezTo>
                  <a:lnTo>
                    <a:pt x="23813" y="251460"/>
                  </a:lnTo>
                  <a:cubicBezTo>
                    <a:pt x="240983" y="263843"/>
                    <a:pt x="415290" y="436245"/>
                    <a:pt x="428625" y="653415"/>
                  </a:cubicBezTo>
                  <a:cubicBezTo>
                    <a:pt x="428625" y="654368"/>
                    <a:pt x="428625" y="655320"/>
                    <a:pt x="428625" y="656273"/>
                  </a:cubicBezTo>
                  <a:cubicBezTo>
                    <a:pt x="428625" y="658178"/>
                    <a:pt x="428625" y="660083"/>
                    <a:pt x="429578" y="661988"/>
                  </a:cubicBezTo>
                  <a:cubicBezTo>
                    <a:pt x="432435" y="672465"/>
                    <a:pt x="441960" y="680085"/>
                    <a:pt x="453390" y="680085"/>
                  </a:cubicBezTo>
                  <a:lnTo>
                    <a:pt x="657225" y="680085"/>
                  </a:lnTo>
                  <a:cubicBezTo>
                    <a:pt x="669608" y="680085"/>
                    <a:pt x="679133" y="671513"/>
                    <a:pt x="681038" y="660083"/>
                  </a:cubicBezTo>
                  <a:cubicBezTo>
                    <a:pt x="681038" y="660083"/>
                    <a:pt x="681038" y="660083"/>
                    <a:pt x="681038" y="660083"/>
                  </a:cubicBezTo>
                  <a:cubicBezTo>
                    <a:pt x="681038" y="659130"/>
                    <a:pt x="681038" y="657225"/>
                    <a:pt x="681038" y="656273"/>
                  </a:cubicBezTo>
                  <a:cubicBezTo>
                    <a:pt x="681038" y="654368"/>
                    <a:pt x="681038" y="652463"/>
                    <a:pt x="680085" y="650558"/>
                  </a:cubicBezTo>
                  <a:cubicBezTo>
                    <a:pt x="680085" y="650558"/>
                    <a:pt x="680085" y="650558"/>
                    <a:pt x="680085" y="650558"/>
                  </a:cubicBezTo>
                  <a:cubicBezTo>
                    <a:pt x="664845" y="298133"/>
                    <a:pt x="381953" y="15240"/>
                    <a:pt x="29527" y="0"/>
                  </a:cubicBezTo>
                  <a:cubicBezTo>
                    <a:pt x="27623" y="0"/>
                    <a:pt x="25717" y="0"/>
                    <a:pt x="23813" y="0"/>
                  </a:cubicBezTo>
                  <a:cubicBezTo>
                    <a:pt x="22860" y="0"/>
                    <a:pt x="20955" y="0"/>
                    <a:pt x="20002" y="0"/>
                  </a:cubicBezTo>
                  <a:cubicBezTo>
                    <a:pt x="8573" y="1905"/>
                    <a:pt x="0" y="11430"/>
                    <a:pt x="0" y="23813"/>
                  </a:cubicBezTo>
                  <a:lnTo>
                    <a:pt x="0" y="227648"/>
                  </a:lnTo>
                  <a:cubicBezTo>
                    <a:pt x="0" y="240030"/>
                    <a:pt x="8573" y="250508"/>
                    <a:pt x="20955" y="251460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E51BECC-7AAC-407B-8C4F-C0650ADC0726}"/>
                </a:ext>
              </a:extLst>
            </p:cNvPr>
            <p:cNvSpPr/>
            <p:nvPr/>
          </p:nvSpPr>
          <p:spPr>
            <a:xfrm>
              <a:off x="401949" y="685809"/>
              <a:ext cx="680085" cy="681037"/>
            </a:xfrm>
            <a:custGeom>
              <a:avLst/>
              <a:gdLst>
                <a:gd name="connsiteX0" fmla="*/ 651510 w 680085"/>
                <a:gd name="connsiteY0" fmla="*/ 680085 h 681037"/>
                <a:gd name="connsiteX1" fmla="*/ 953 w 680085"/>
                <a:gd name="connsiteY1" fmla="*/ 29527 h 681037"/>
                <a:gd name="connsiteX2" fmla="*/ 0 w 680085"/>
                <a:gd name="connsiteY2" fmla="*/ 23813 h 681037"/>
                <a:gd name="connsiteX3" fmla="*/ 0 w 680085"/>
                <a:gd name="connsiteY3" fmla="*/ 20002 h 681037"/>
                <a:gd name="connsiteX4" fmla="*/ 23813 w 680085"/>
                <a:gd name="connsiteY4" fmla="*/ 0 h 681037"/>
                <a:gd name="connsiteX5" fmla="*/ 227648 w 680085"/>
                <a:gd name="connsiteY5" fmla="*/ 0 h 681037"/>
                <a:gd name="connsiteX6" fmla="*/ 251460 w 680085"/>
                <a:gd name="connsiteY6" fmla="*/ 20955 h 681037"/>
                <a:gd name="connsiteX7" fmla="*/ 251460 w 680085"/>
                <a:gd name="connsiteY7" fmla="*/ 20955 h 681037"/>
                <a:gd name="connsiteX8" fmla="*/ 251460 w 680085"/>
                <a:gd name="connsiteY8" fmla="*/ 23813 h 681037"/>
                <a:gd name="connsiteX9" fmla="*/ 251460 w 680085"/>
                <a:gd name="connsiteY9" fmla="*/ 23813 h 681037"/>
                <a:gd name="connsiteX10" fmla="*/ 653415 w 680085"/>
                <a:gd name="connsiteY10" fmla="*/ 428625 h 681037"/>
                <a:gd name="connsiteX11" fmla="*/ 656273 w 680085"/>
                <a:gd name="connsiteY11" fmla="*/ 428625 h 681037"/>
                <a:gd name="connsiteX12" fmla="*/ 661988 w 680085"/>
                <a:gd name="connsiteY12" fmla="*/ 429578 h 681037"/>
                <a:gd name="connsiteX13" fmla="*/ 661988 w 680085"/>
                <a:gd name="connsiteY13" fmla="*/ 429578 h 681037"/>
                <a:gd name="connsiteX14" fmla="*/ 680085 w 680085"/>
                <a:gd name="connsiteY14" fmla="*/ 453390 h 681037"/>
                <a:gd name="connsiteX15" fmla="*/ 680085 w 680085"/>
                <a:gd name="connsiteY15" fmla="*/ 657225 h 681037"/>
                <a:gd name="connsiteX16" fmla="*/ 660083 w 680085"/>
                <a:gd name="connsiteY16" fmla="*/ 681038 h 681037"/>
                <a:gd name="connsiteX17" fmla="*/ 660083 w 680085"/>
                <a:gd name="connsiteY17" fmla="*/ 681038 h 681037"/>
                <a:gd name="connsiteX18" fmla="*/ 656273 w 680085"/>
                <a:gd name="connsiteY18" fmla="*/ 681038 h 681037"/>
                <a:gd name="connsiteX19" fmla="*/ 651510 w 680085"/>
                <a:gd name="connsiteY19" fmla="*/ 680085 h 681037"/>
                <a:gd name="connsiteX20" fmla="*/ 651510 w 680085"/>
                <a:gd name="connsiteY20" fmla="*/ 680085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0085" h="681037">
                  <a:moveTo>
                    <a:pt x="651510" y="680085"/>
                  </a:moveTo>
                  <a:cubicBezTo>
                    <a:pt x="299085" y="664845"/>
                    <a:pt x="16193" y="381953"/>
                    <a:pt x="953" y="29527"/>
                  </a:cubicBezTo>
                  <a:cubicBezTo>
                    <a:pt x="0" y="27623"/>
                    <a:pt x="0" y="25717"/>
                    <a:pt x="0" y="23813"/>
                  </a:cubicBezTo>
                  <a:cubicBezTo>
                    <a:pt x="0" y="22860"/>
                    <a:pt x="0" y="20955"/>
                    <a:pt x="0" y="20002"/>
                  </a:cubicBezTo>
                  <a:cubicBezTo>
                    <a:pt x="1905" y="8573"/>
                    <a:pt x="11430" y="0"/>
                    <a:pt x="23813" y="0"/>
                  </a:cubicBezTo>
                  <a:lnTo>
                    <a:pt x="227648" y="0"/>
                  </a:lnTo>
                  <a:cubicBezTo>
                    <a:pt x="240030" y="0"/>
                    <a:pt x="250508" y="9525"/>
                    <a:pt x="251460" y="20955"/>
                  </a:cubicBezTo>
                  <a:lnTo>
                    <a:pt x="251460" y="20955"/>
                  </a:lnTo>
                  <a:cubicBezTo>
                    <a:pt x="251460" y="21908"/>
                    <a:pt x="251460" y="22860"/>
                    <a:pt x="251460" y="23813"/>
                  </a:cubicBezTo>
                  <a:lnTo>
                    <a:pt x="251460" y="23813"/>
                  </a:lnTo>
                  <a:cubicBezTo>
                    <a:pt x="263843" y="240983"/>
                    <a:pt x="436245" y="414338"/>
                    <a:pt x="653415" y="428625"/>
                  </a:cubicBezTo>
                  <a:cubicBezTo>
                    <a:pt x="654368" y="428625"/>
                    <a:pt x="655320" y="428625"/>
                    <a:pt x="656273" y="428625"/>
                  </a:cubicBezTo>
                  <a:cubicBezTo>
                    <a:pt x="658178" y="428625"/>
                    <a:pt x="660083" y="428625"/>
                    <a:pt x="661988" y="429578"/>
                  </a:cubicBezTo>
                  <a:lnTo>
                    <a:pt x="661988" y="429578"/>
                  </a:lnTo>
                  <a:cubicBezTo>
                    <a:pt x="672465" y="432435"/>
                    <a:pt x="680085" y="441960"/>
                    <a:pt x="680085" y="453390"/>
                  </a:cubicBezTo>
                  <a:lnTo>
                    <a:pt x="680085" y="657225"/>
                  </a:lnTo>
                  <a:cubicBezTo>
                    <a:pt x="680085" y="669608"/>
                    <a:pt x="671513" y="679133"/>
                    <a:pt x="660083" y="681038"/>
                  </a:cubicBezTo>
                  <a:cubicBezTo>
                    <a:pt x="660083" y="681038"/>
                    <a:pt x="660083" y="681038"/>
                    <a:pt x="660083" y="681038"/>
                  </a:cubicBezTo>
                  <a:cubicBezTo>
                    <a:pt x="659130" y="681038"/>
                    <a:pt x="657225" y="681038"/>
                    <a:pt x="656273" y="681038"/>
                  </a:cubicBezTo>
                  <a:cubicBezTo>
                    <a:pt x="654368" y="680085"/>
                    <a:pt x="652463" y="680085"/>
                    <a:pt x="651510" y="680085"/>
                  </a:cubicBezTo>
                  <a:cubicBezTo>
                    <a:pt x="651510" y="680085"/>
                    <a:pt x="651510" y="680085"/>
                    <a:pt x="651510" y="680085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83EF997-7D12-42F2-B1E2-1CD002F4AF48}"/>
                </a:ext>
              </a:extLst>
            </p:cNvPr>
            <p:cNvSpPr/>
            <p:nvPr/>
          </p:nvSpPr>
          <p:spPr>
            <a:xfrm>
              <a:off x="1082986" y="684857"/>
              <a:ext cx="681990" cy="680085"/>
            </a:xfrm>
            <a:custGeom>
              <a:avLst/>
              <a:gdLst>
                <a:gd name="connsiteX0" fmla="*/ 680085 w 681990"/>
                <a:gd name="connsiteY0" fmla="*/ 651510 h 680085"/>
                <a:gd name="connsiteX1" fmla="*/ 680085 w 681990"/>
                <a:gd name="connsiteY1" fmla="*/ 651510 h 680085"/>
                <a:gd name="connsiteX2" fmla="*/ 29527 w 681990"/>
                <a:gd name="connsiteY2" fmla="*/ 952 h 680085"/>
                <a:gd name="connsiteX3" fmla="*/ 23813 w 681990"/>
                <a:gd name="connsiteY3" fmla="*/ 0 h 680085"/>
                <a:gd name="connsiteX4" fmla="*/ 20002 w 681990"/>
                <a:gd name="connsiteY4" fmla="*/ 0 h 680085"/>
                <a:gd name="connsiteX5" fmla="*/ 0 w 681990"/>
                <a:gd name="connsiteY5" fmla="*/ 23813 h 680085"/>
                <a:gd name="connsiteX6" fmla="*/ 0 w 681990"/>
                <a:gd name="connsiteY6" fmla="*/ 227648 h 680085"/>
                <a:gd name="connsiteX7" fmla="*/ 21908 w 681990"/>
                <a:gd name="connsiteY7" fmla="*/ 251460 h 680085"/>
                <a:gd name="connsiteX8" fmla="*/ 24765 w 681990"/>
                <a:gd name="connsiteY8" fmla="*/ 251460 h 680085"/>
                <a:gd name="connsiteX9" fmla="*/ 24765 w 681990"/>
                <a:gd name="connsiteY9" fmla="*/ 251460 h 680085"/>
                <a:gd name="connsiteX10" fmla="*/ 429578 w 681990"/>
                <a:gd name="connsiteY10" fmla="*/ 653415 h 680085"/>
                <a:gd name="connsiteX11" fmla="*/ 429578 w 681990"/>
                <a:gd name="connsiteY11" fmla="*/ 656273 h 680085"/>
                <a:gd name="connsiteX12" fmla="*/ 430530 w 681990"/>
                <a:gd name="connsiteY12" fmla="*/ 661987 h 680085"/>
                <a:gd name="connsiteX13" fmla="*/ 430530 w 681990"/>
                <a:gd name="connsiteY13" fmla="*/ 661987 h 680085"/>
                <a:gd name="connsiteX14" fmla="*/ 454342 w 681990"/>
                <a:gd name="connsiteY14" fmla="*/ 680085 h 680085"/>
                <a:gd name="connsiteX15" fmla="*/ 658178 w 681990"/>
                <a:gd name="connsiteY15" fmla="*/ 680085 h 680085"/>
                <a:gd name="connsiteX16" fmla="*/ 681990 w 681990"/>
                <a:gd name="connsiteY16" fmla="*/ 660082 h 680085"/>
                <a:gd name="connsiteX17" fmla="*/ 681990 w 681990"/>
                <a:gd name="connsiteY17" fmla="*/ 660082 h 680085"/>
                <a:gd name="connsiteX18" fmla="*/ 681990 w 681990"/>
                <a:gd name="connsiteY18" fmla="*/ 659130 h 680085"/>
                <a:gd name="connsiteX19" fmla="*/ 681990 w 681990"/>
                <a:gd name="connsiteY19" fmla="*/ 656273 h 680085"/>
                <a:gd name="connsiteX20" fmla="*/ 680085 w 681990"/>
                <a:gd name="connsiteY20" fmla="*/ 651510 h 68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81990" h="680085">
                  <a:moveTo>
                    <a:pt x="680085" y="651510"/>
                  </a:moveTo>
                  <a:cubicBezTo>
                    <a:pt x="680085" y="651510"/>
                    <a:pt x="680085" y="651510"/>
                    <a:pt x="680085" y="651510"/>
                  </a:cubicBezTo>
                  <a:cubicBezTo>
                    <a:pt x="664845" y="299085"/>
                    <a:pt x="381953" y="16192"/>
                    <a:pt x="29527" y="952"/>
                  </a:cubicBezTo>
                  <a:cubicBezTo>
                    <a:pt x="27623" y="952"/>
                    <a:pt x="25717" y="0"/>
                    <a:pt x="23813" y="0"/>
                  </a:cubicBezTo>
                  <a:cubicBezTo>
                    <a:pt x="22860" y="0"/>
                    <a:pt x="20955" y="0"/>
                    <a:pt x="20002" y="0"/>
                  </a:cubicBezTo>
                  <a:cubicBezTo>
                    <a:pt x="8573" y="1905"/>
                    <a:pt x="0" y="11430"/>
                    <a:pt x="0" y="23813"/>
                  </a:cubicBezTo>
                  <a:lnTo>
                    <a:pt x="0" y="227648"/>
                  </a:lnTo>
                  <a:cubicBezTo>
                    <a:pt x="0" y="240030"/>
                    <a:pt x="9525" y="250507"/>
                    <a:pt x="21908" y="251460"/>
                  </a:cubicBezTo>
                  <a:cubicBezTo>
                    <a:pt x="22860" y="251460"/>
                    <a:pt x="23813" y="251460"/>
                    <a:pt x="24765" y="251460"/>
                  </a:cubicBezTo>
                  <a:lnTo>
                    <a:pt x="24765" y="251460"/>
                  </a:lnTo>
                  <a:cubicBezTo>
                    <a:pt x="241935" y="263842"/>
                    <a:pt x="416242" y="436245"/>
                    <a:pt x="429578" y="653415"/>
                  </a:cubicBezTo>
                  <a:cubicBezTo>
                    <a:pt x="429578" y="654368"/>
                    <a:pt x="429578" y="655320"/>
                    <a:pt x="429578" y="656273"/>
                  </a:cubicBezTo>
                  <a:cubicBezTo>
                    <a:pt x="429578" y="658178"/>
                    <a:pt x="429578" y="660082"/>
                    <a:pt x="430530" y="661987"/>
                  </a:cubicBezTo>
                  <a:cubicBezTo>
                    <a:pt x="430530" y="661987"/>
                    <a:pt x="430530" y="661987"/>
                    <a:pt x="430530" y="661987"/>
                  </a:cubicBezTo>
                  <a:cubicBezTo>
                    <a:pt x="433388" y="672465"/>
                    <a:pt x="442913" y="680085"/>
                    <a:pt x="454342" y="680085"/>
                  </a:cubicBezTo>
                  <a:lnTo>
                    <a:pt x="658178" y="680085"/>
                  </a:lnTo>
                  <a:cubicBezTo>
                    <a:pt x="670560" y="680085"/>
                    <a:pt x="680085" y="671512"/>
                    <a:pt x="681990" y="660082"/>
                  </a:cubicBezTo>
                  <a:cubicBezTo>
                    <a:pt x="681990" y="660082"/>
                    <a:pt x="681990" y="660082"/>
                    <a:pt x="681990" y="660082"/>
                  </a:cubicBezTo>
                  <a:cubicBezTo>
                    <a:pt x="681990" y="660082"/>
                    <a:pt x="681990" y="659130"/>
                    <a:pt x="681990" y="659130"/>
                  </a:cubicBezTo>
                  <a:cubicBezTo>
                    <a:pt x="681990" y="658178"/>
                    <a:pt x="681990" y="657225"/>
                    <a:pt x="681990" y="656273"/>
                  </a:cubicBezTo>
                  <a:cubicBezTo>
                    <a:pt x="680085" y="655320"/>
                    <a:pt x="680085" y="653415"/>
                    <a:pt x="680085" y="651510"/>
                  </a:cubicBezTo>
                  <a:close/>
                </a:path>
              </a:pathLst>
            </a:custGeom>
            <a:solidFill>
              <a:srgbClr val="DAD9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DB4F249-A483-430D-98C9-C75E8CA89BD4}"/>
                </a:ext>
              </a:extLst>
            </p:cNvPr>
            <p:cNvSpPr/>
            <p:nvPr/>
          </p:nvSpPr>
          <p:spPr>
            <a:xfrm>
              <a:off x="392424" y="804872"/>
              <a:ext cx="544830" cy="543877"/>
            </a:xfrm>
            <a:custGeom>
              <a:avLst/>
              <a:gdLst>
                <a:gd name="connsiteX0" fmla="*/ 272415 w 544830"/>
                <a:gd name="connsiteY0" fmla="*/ 0 h 543877"/>
                <a:gd name="connsiteX1" fmla="*/ 0 w 544830"/>
                <a:gd name="connsiteY1" fmla="*/ 271463 h 543877"/>
                <a:gd name="connsiteX2" fmla="*/ 272415 w 544830"/>
                <a:gd name="connsiteY2" fmla="*/ 543878 h 543877"/>
                <a:gd name="connsiteX3" fmla="*/ 544830 w 544830"/>
                <a:gd name="connsiteY3" fmla="*/ 271463 h 543877"/>
                <a:gd name="connsiteX4" fmla="*/ 272415 w 544830"/>
                <a:gd name="connsiteY4" fmla="*/ 0 h 543877"/>
                <a:gd name="connsiteX5" fmla="*/ 391478 w 544830"/>
                <a:gd name="connsiteY5" fmla="*/ 294323 h 543877"/>
                <a:gd name="connsiteX6" fmla="*/ 294323 w 544830"/>
                <a:gd name="connsiteY6" fmla="*/ 294323 h 543877"/>
                <a:gd name="connsiteX7" fmla="*/ 294323 w 544830"/>
                <a:gd name="connsiteY7" fmla="*/ 390525 h 543877"/>
                <a:gd name="connsiteX8" fmla="*/ 271463 w 544830"/>
                <a:gd name="connsiteY8" fmla="*/ 413385 h 543877"/>
                <a:gd name="connsiteX9" fmla="*/ 248603 w 544830"/>
                <a:gd name="connsiteY9" fmla="*/ 390525 h 543877"/>
                <a:gd name="connsiteX10" fmla="*/ 248603 w 544830"/>
                <a:gd name="connsiteY10" fmla="*/ 294323 h 543877"/>
                <a:gd name="connsiteX11" fmla="*/ 153353 w 544830"/>
                <a:gd name="connsiteY11" fmla="*/ 294323 h 543877"/>
                <a:gd name="connsiteX12" fmla="*/ 130493 w 544830"/>
                <a:gd name="connsiteY12" fmla="*/ 271463 h 543877"/>
                <a:gd name="connsiteX13" fmla="*/ 153353 w 544830"/>
                <a:gd name="connsiteY13" fmla="*/ 248602 h 543877"/>
                <a:gd name="connsiteX14" fmla="*/ 249555 w 544830"/>
                <a:gd name="connsiteY14" fmla="*/ 248602 h 543877"/>
                <a:gd name="connsiteX15" fmla="*/ 249555 w 544830"/>
                <a:gd name="connsiteY15" fmla="*/ 152400 h 543877"/>
                <a:gd name="connsiteX16" fmla="*/ 272415 w 544830"/>
                <a:gd name="connsiteY16" fmla="*/ 129540 h 543877"/>
                <a:gd name="connsiteX17" fmla="*/ 295275 w 544830"/>
                <a:gd name="connsiteY17" fmla="*/ 152400 h 543877"/>
                <a:gd name="connsiteX18" fmla="*/ 295275 w 544830"/>
                <a:gd name="connsiteY18" fmla="*/ 248602 h 543877"/>
                <a:gd name="connsiteX19" fmla="*/ 391478 w 544830"/>
                <a:gd name="connsiteY19" fmla="*/ 248602 h 543877"/>
                <a:gd name="connsiteX20" fmla="*/ 414338 w 544830"/>
                <a:gd name="connsiteY20" fmla="*/ 271463 h 543877"/>
                <a:gd name="connsiteX21" fmla="*/ 391478 w 544830"/>
                <a:gd name="connsiteY21" fmla="*/ 294323 h 543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4830" h="543877">
                  <a:moveTo>
                    <a:pt x="272415" y="0"/>
                  </a:moveTo>
                  <a:cubicBezTo>
                    <a:pt x="121920" y="0"/>
                    <a:pt x="0" y="121920"/>
                    <a:pt x="0" y="271463"/>
                  </a:cubicBezTo>
                  <a:cubicBezTo>
                    <a:pt x="0" y="421005"/>
                    <a:pt x="121920" y="543878"/>
                    <a:pt x="272415" y="543878"/>
                  </a:cubicBezTo>
                  <a:cubicBezTo>
                    <a:pt x="422910" y="543878"/>
                    <a:pt x="544830" y="421958"/>
                    <a:pt x="544830" y="271463"/>
                  </a:cubicBezTo>
                  <a:cubicBezTo>
                    <a:pt x="544830" y="120967"/>
                    <a:pt x="421958" y="0"/>
                    <a:pt x="272415" y="0"/>
                  </a:cubicBezTo>
                  <a:close/>
                  <a:moveTo>
                    <a:pt x="391478" y="294323"/>
                  </a:moveTo>
                  <a:lnTo>
                    <a:pt x="294323" y="294323"/>
                  </a:lnTo>
                  <a:lnTo>
                    <a:pt x="294323" y="390525"/>
                  </a:lnTo>
                  <a:cubicBezTo>
                    <a:pt x="294323" y="402908"/>
                    <a:pt x="283845" y="413385"/>
                    <a:pt x="271463" y="413385"/>
                  </a:cubicBezTo>
                  <a:cubicBezTo>
                    <a:pt x="259080" y="413385"/>
                    <a:pt x="248603" y="402908"/>
                    <a:pt x="248603" y="390525"/>
                  </a:cubicBezTo>
                  <a:lnTo>
                    <a:pt x="248603" y="294323"/>
                  </a:lnTo>
                  <a:lnTo>
                    <a:pt x="153353" y="294323"/>
                  </a:lnTo>
                  <a:cubicBezTo>
                    <a:pt x="140970" y="294323"/>
                    <a:pt x="130493" y="283845"/>
                    <a:pt x="130493" y="271463"/>
                  </a:cubicBezTo>
                  <a:cubicBezTo>
                    <a:pt x="130493" y="259080"/>
                    <a:pt x="140970" y="248602"/>
                    <a:pt x="153353" y="248602"/>
                  </a:cubicBezTo>
                  <a:lnTo>
                    <a:pt x="249555" y="248602"/>
                  </a:lnTo>
                  <a:lnTo>
                    <a:pt x="249555" y="152400"/>
                  </a:lnTo>
                  <a:cubicBezTo>
                    <a:pt x="249555" y="140017"/>
                    <a:pt x="260033" y="129540"/>
                    <a:pt x="272415" y="129540"/>
                  </a:cubicBezTo>
                  <a:cubicBezTo>
                    <a:pt x="284798" y="129540"/>
                    <a:pt x="295275" y="140017"/>
                    <a:pt x="295275" y="152400"/>
                  </a:cubicBezTo>
                  <a:lnTo>
                    <a:pt x="295275" y="248602"/>
                  </a:lnTo>
                  <a:lnTo>
                    <a:pt x="391478" y="248602"/>
                  </a:lnTo>
                  <a:cubicBezTo>
                    <a:pt x="403860" y="248602"/>
                    <a:pt x="414338" y="259080"/>
                    <a:pt x="414338" y="271463"/>
                  </a:cubicBezTo>
                  <a:cubicBezTo>
                    <a:pt x="413385" y="283845"/>
                    <a:pt x="403860" y="294323"/>
                    <a:pt x="391478" y="2943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CA39A78-0258-415C-A46D-BB8BF0EC4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46" t="18972" r="17740" b="26320"/>
          <a:stretch/>
        </p:blipFill>
        <p:spPr>
          <a:xfrm>
            <a:off x="10964414" y="6410742"/>
            <a:ext cx="843987" cy="18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78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012A3-6A59-F940-8164-F0123456C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FDCC1-1B52-5BC5-1BE0-443AA2C7D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EDC83-873A-53D3-60A5-C61C55A90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EEB40-8BB8-4EA6-AA3F-5E1713FD87D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8C432-0E45-91AA-815A-1444210CA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1466B-F1CA-90D1-EAD1-5D3DE9633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2BB-4116-4CC1-BA5B-EC45F84F7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9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28D60-FFD8-0518-10DC-58E531324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092E8-DEDA-F3AA-FDB8-BA563ED6B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1AAC8-AB6E-82E5-8981-D5BA1544F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EEB40-8BB8-4EA6-AA3F-5E1713FD87D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68518-0F7C-4887-599A-463A4596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BE874-22CA-684B-D3DC-7F18D229C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2BB-4116-4CC1-BA5B-EC45F84F7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6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7249-F0B3-5BDE-F55C-770AC393F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62A0E-E70F-4A91-3E23-271E3831C7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3ED2C-5A40-7513-7B05-C40EA732B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894367-CD37-EBB2-3D39-AD91D555A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EEB40-8BB8-4EA6-AA3F-5E1713FD87D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DA9F2-4BFC-E8E9-FC60-082095E75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B9E33-2359-FFBB-EA8D-BA9E802A3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2BB-4116-4CC1-BA5B-EC45F84F7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42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7CBCD-134E-FC64-2196-937C62423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7B3C7-DCD6-F5FC-158F-385887879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55D25E-DB25-BAF3-45CD-399F6BA6E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1DF327-DD17-1189-ED51-0D576D81AB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DE2DCC-D9DA-7CE4-E2CF-DC3F1BC55B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494F4B-3AB5-3F38-C804-A5574594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EEB40-8BB8-4EA6-AA3F-5E1713FD87D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9AA7D6-A220-AD5E-E33E-96A818530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70678B-C2E1-BEC9-E8F4-62E4034C7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2BB-4116-4CC1-BA5B-EC45F84F7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54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8A423-6155-7667-D6A6-D448E2E48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62D557-7BB7-3ADE-C796-792C9EEA5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EEB40-8BB8-4EA6-AA3F-5E1713FD87D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E939A-51D6-C80D-B2BA-560DA4F43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ECA9C-AD18-FA78-1B36-626F7EA5C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2BB-4116-4CC1-BA5B-EC45F84F7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8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D856B4-08BE-5D72-AF6F-776AD02C0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EEB40-8BB8-4EA6-AA3F-5E1713FD87D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041D94-5764-8F7B-5012-EED9DCA59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7F134-EEC6-FD3E-F484-EE3A7A18B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2BB-4116-4CC1-BA5B-EC45F84F7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24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1CFCD-D3D0-164B-B786-EE54A9BA4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5840A-46D5-6001-ED38-B083AB409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9ACB2-C033-034D-558F-B29EC6C46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C1769-792D-CA9C-E4AE-88CB4ABF8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EEB40-8BB8-4EA6-AA3F-5E1713FD87D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210C3-82D0-76C6-6356-8C4A8EB9A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7C329-C5E0-4157-762F-176672BC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2BB-4116-4CC1-BA5B-EC45F84F7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4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447DA-94C6-6E26-477C-4301FE5F1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9AA1D9-ED8D-61C3-CE00-32597B8D2B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5DF329-FB57-5750-41A4-4CAC9B19B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65A6CB-8DCE-283C-DD54-36C9F5C63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EEB40-8BB8-4EA6-AA3F-5E1713FD87D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906408-6C79-57CA-8B3C-4ADE9E5C0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18183-D6CB-06CC-3176-3FB1CD458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2BB-4116-4CC1-BA5B-EC45F84F7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92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8C53C8-D034-280F-6AA0-8B20E3478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D6D23-01EE-6304-1AD7-CE8D287F0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EAD51-B391-9786-536D-C90E4414E6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EEB40-8BB8-4EA6-AA3F-5E1713FD87D8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70ED6-14D3-2833-D8A0-D645A273F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7E1ED-8345-9EF3-45EB-993E48E26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DD2BB-4116-4CC1-BA5B-EC45F84F7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3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ixabay.com/en/heart-first-aid-medical-medicine-2730784/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hyperlink" Target="https://www.youtube.com/watch?v=D5pcrrq7fC4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ursekillam.com/bsn4416/class/important-updates-for-bsn4416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sv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background with text and objects around it">
            <a:extLst>
              <a:ext uri="{FF2B5EF4-FFF2-40B4-BE49-F238E27FC236}">
                <a16:creationId xmlns:a16="http://schemas.microsoft.com/office/drawing/2014/main" id="{9F8603B1-80C1-C5F7-B64B-4D0F5D3E29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59" r="-1" b="188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0B10F1-ECB2-4DA7-EF48-72BC09DE0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848" y="6330951"/>
            <a:ext cx="11286634" cy="446921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Powered by Northeastern, Rivers East and Turning Point Workforce Development Boards</a:t>
            </a:r>
          </a:p>
        </p:txBody>
      </p:sp>
    </p:spTree>
    <p:extLst>
      <p:ext uri="{BB962C8B-B14F-4D97-AF65-F5344CB8AC3E}">
        <p14:creationId xmlns:p14="http://schemas.microsoft.com/office/powerpoint/2010/main" val="1230085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CE0A0B-7844-A1D7-C590-754B39568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88" t="25590" r="-2674" b="24309"/>
          <a:stretch/>
        </p:blipFill>
        <p:spPr>
          <a:xfrm>
            <a:off x="775854" y="1505528"/>
            <a:ext cx="3424095" cy="4260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502565-AC89-0E31-21AC-EC9FDCBAED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9" t="17778" r="3414" b="29697"/>
          <a:stretch/>
        </p:blipFill>
        <p:spPr>
          <a:xfrm>
            <a:off x="8091055" y="1505528"/>
            <a:ext cx="3463636" cy="4301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298B1C-9FC8-0A43-AA6F-E1B1E52A8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879" y="348330"/>
            <a:ext cx="3042168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77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29432E-BB6A-9B6F-92E8-D5A4EE91A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5" t="19251" r="403" b="19470"/>
          <a:stretch/>
        </p:blipFill>
        <p:spPr>
          <a:xfrm>
            <a:off x="2355273" y="2487339"/>
            <a:ext cx="3084946" cy="42025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AB96F4-1382-665C-D5E3-F7C41BF98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" t="5078" r="513" b="36148"/>
          <a:stretch/>
        </p:blipFill>
        <p:spPr>
          <a:xfrm>
            <a:off x="434109" y="509315"/>
            <a:ext cx="2955637" cy="3900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E86886-CDE6-59AA-D2EF-37EA349AF8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385"/>
          <a:stretch/>
        </p:blipFill>
        <p:spPr>
          <a:xfrm>
            <a:off x="6575282" y="844139"/>
            <a:ext cx="4910030" cy="5377199"/>
          </a:xfrm>
          <a:prstGeom prst="rect">
            <a:avLst/>
          </a:prstGeom>
        </p:spPr>
      </p:pic>
      <p:pic>
        <p:nvPicPr>
          <p:cNvPr id="13" name="Picture 12" descr="A heart shaped medical icons&#10;&#10;Description automatically generated">
            <a:extLst>
              <a:ext uri="{FF2B5EF4-FFF2-40B4-BE49-F238E27FC236}">
                <a16:creationId xmlns:a16="http://schemas.microsoft.com/office/drawing/2014/main" id="{47B09121-74F1-D15D-F62E-45ED884A0C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16691" y="619125"/>
            <a:ext cx="1531646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93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0963A5-37DE-5034-B815-49198021C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98" y="400049"/>
            <a:ext cx="4505101" cy="5839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8C2747-B194-DAB3-FC70-A2124B12D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055" y="647700"/>
            <a:ext cx="4620157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65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B8DB40-4B2F-5843-EF01-A33405529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50" r="-216"/>
          <a:stretch/>
        </p:blipFill>
        <p:spPr>
          <a:xfrm>
            <a:off x="330839" y="2671762"/>
            <a:ext cx="4584061" cy="2543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C349A9-1E5E-E35D-E7F2-D0E85A4B8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18" y="1585912"/>
            <a:ext cx="4576082" cy="1085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4DCEE4-811A-60F9-AA42-F058EB58F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050" y="333375"/>
            <a:ext cx="501015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66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C74707-4E07-E0E0-E5BE-FA0F72CCD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719137"/>
            <a:ext cx="5410200" cy="5648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5B5FCF-FCD5-67AF-DEA5-A18E9C98A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029" y="473867"/>
            <a:ext cx="3835096" cy="613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80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01F861-613A-B37E-40F1-BFE9D6E01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36" y="0"/>
            <a:ext cx="529894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9E8B1-BDDA-C648-029C-E495695A5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257" y="0"/>
            <a:ext cx="5298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17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F482A8D-F52E-4324-83F4-FA902BF45602}"/>
              </a:ext>
            </a:extLst>
          </p:cNvPr>
          <p:cNvSpPr/>
          <p:nvPr/>
        </p:nvSpPr>
        <p:spPr>
          <a:xfrm rot="5400000">
            <a:off x="9859873" y="2661971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E2BACB7-0BF1-46F1-B13B-CC913F8FD88E}"/>
              </a:ext>
            </a:extLst>
          </p:cNvPr>
          <p:cNvSpPr/>
          <p:nvPr/>
        </p:nvSpPr>
        <p:spPr>
          <a:xfrm rot="5400000">
            <a:off x="7831017" y="3083621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8ED9A37-8ABD-4E18-9B8A-A4181F2E594A}"/>
              </a:ext>
            </a:extLst>
          </p:cNvPr>
          <p:cNvSpPr/>
          <p:nvPr/>
        </p:nvSpPr>
        <p:spPr>
          <a:xfrm rot="5400000">
            <a:off x="5802161" y="3505271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77C06E4-87CC-41CA-B88C-4BD3308D7DE1}"/>
              </a:ext>
            </a:extLst>
          </p:cNvPr>
          <p:cNvSpPr/>
          <p:nvPr/>
        </p:nvSpPr>
        <p:spPr>
          <a:xfrm rot="5400000">
            <a:off x="3773305" y="3926922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11F0959-F386-4929-BDD6-4B1FC631171A}"/>
              </a:ext>
            </a:extLst>
          </p:cNvPr>
          <p:cNvSpPr/>
          <p:nvPr/>
        </p:nvSpPr>
        <p:spPr>
          <a:xfrm rot="5400000">
            <a:off x="1744450" y="4348571"/>
            <a:ext cx="879143" cy="1746765"/>
          </a:xfrm>
          <a:custGeom>
            <a:avLst/>
            <a:gdLst>
              <a:gd name="connsiteX0" fmla="*/ 0 w 815919"/>
              <a:gd name="connsiteY0" fmla="*/ 1621145 h 1621146"/>
              <a:gd name="connsiteX1" fmla="*/ 0 w 815919"/>
              <a:gd name="connsiteY1" fmla="*/ 0 h 1621146"/>
              <a:gd name="connsiteX2" fmla="*/ 153078 w 815919"/>
              <a:gd name="connsiteY2" fmla="*/ 0 h 1621146"/>
              <a:gd name="connsiteX3" fmla="*/ 153078 w 815919"/>
              <a:gd name="connsiteY3" fmla="*/ 1468067 h 1621146"/>
              <a:gd name="connsiteX4" fmla="*/ 815919 w 815919"/>
              <a:gd name="connsiteY4" fmla="*/ 1468067 h 1621146"/>
              <a:gd name="connsiteX5" fmla="*/ 815919 w 815919"/>
              <a:gd name="connsiteY5" fmla="*/ 1621146 h 1621146"/>
              <a:gd name="connsiteX6" fmla="*/ 1 w 815919"/>
              <a:gd name="connsiteY6" fmla="*/ 1621146 h 1621146"/>
              <a:gd name="connsiteX7" fmla="*/ 1 w 815919"/>
              <a:gd name="connsiteY7" fmla="*/ 1621145 h 16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919" h="1621146">
                <a:moveTo>
                  <a:pt x="0" y="1621145"/>
                </a:moveTo>
                <a:lnTo>
                  <a:pt x="0" y="0"/>
                </a:lnTo>
                <a:lnTo>
                  <a:pt x="153078" y="0"/>
                </a:lnTo>
                <a:lnTo>
                  <a:pt x="153078" y="1468067"/>
                </a:lnTo>
                <a:lnTo>
                  <a:pt x="815919" y="1468067"/>
                </a:lnTo>
                <a:lnTo>
                  <a:pt x="815919" y="1621146"/>
                </a:lnTo>
                <a:lnTo>
                  <a:pt x="1" y="1621146"/>
                </a:lnTo>
                <a:lnTo>
                  <a:pt x="1" y="162114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35000" dist="317500" dir="2700000" sx="98000" sy="98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2EBE2C-AC1D-40F3-930D-2115A4F9E7C8}"/>
              </a:ext>
            </a:extLst>
          </p:cNvPr>
          <p:cNvSpPr txBox="1"/>
          <p:nvPr/>
        </p:nvSpPr>
        <p:spPr>
          <a:xfrm>
            <a:off x="1558415" y="5066851"/>
            <a:ext cx="157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High School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90E2AA6-B947-4927-90C7-85F12851CC69}"/>
              </a:ext>
            </a:extLst>
          </p:cNvPr>
          <p:cNvSpPr txBox="1"/>
          <p:nvPr/>
        </p:nvSpPr>
        <p:spPr>
          <a:xfrm>
            <a:off x="3593081" y="4647167"/>
            <a:ext cx="1796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Medication Aide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716E18D-5CAA-400C-9DEC-30ADDB72E45F}"/>
              </a:ext>
            </a:extLst>
          </p:cNvPr>
          <p:cNvSpPr txBox="1"/>
          <p:nvPr/>
        </p:nvSpPr>
        <p:spPr>
          <a:xfrm>
            <a:off x="5627747" y="4227484"/>
            <a:ext cx="157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ENC RIBN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64AE153-B617-48EC-BB2D-8F766743A0D2}"/>
              </a:ext>
            </a:extLst>
          </p:cNvPr>
          <p:cNvSpPr txBox="1"/>
          <p:nvPr/>
        </p:nvSpPr>
        <p:spPr>
          <a:xfrm>
            <a:off x="7652900" y="3726160"/>
            <a:ext cx="1668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Graduation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05BBAC0-5C38-4B26-A03F-4E01215A102E}"/>
              </a:ext>
            </a:extLst>
          </p:cNvPr>
          <p:cNvSpPr txBox="1"/>
          <p:nvPr/>
        </p:nvSpPr>
        <p:spPr>
          <a:xfrm>
            <a:off x="9697079" y="3388118"/>
            <a:ext cx="157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DNP</a:t>
            </a:r>
          </a:p>
        </p:txBody>
      </p:sp>
      <p:sp>
        <p:nvSpPr>
          <p:cNvPr id="78" name="Speech Bubble: Rectangle 77">
            <a:extLst>
              <a:ext uri="{FF2B5EF4-FFF2-40B4-BE49-F238E27FC236}">
                <a16:creationId xmlns:a16="http://schemas.microsoft.com/office/drawing/2014/main" id="{736B4036-AAC0-4665-988C-5D4ACBBB9B10}"/>
              </a:ext>
            </a:extLst>
          </p:cNvPr>
          <p:cNvSpPr/>
          <p:nvPr/>
        </p:nvSpPr>
        <p:spPr>
          <a:xfrm>
            <a:off x="5357557" y="2247900"/>
            <a:ext cx="1757558" cy="981346"/>
          </a:xfrm>
          <a:prstGeom prst="wedgeRectCallout">
            <a:avLst>
              <a:gd name="adj1" fmla="val -31889"/>
              <a:gd name="adj2" fmla="val 69488"/>
            </a:avLst>
          </a:prstGeom>
          <a:solidFill>
            <a:schemeClr val="accent1"/>
          </a:solidFill>
          <a:ln>
            <a:noFill/>
          </a:ln>
          <a:effectLst>
            <a:outerShdw blurRad="635000" dist="317500" dir="2700000" sx="98000" sy="98000" algn="tl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Speech Bubble: Rectangle 70">
            <a:extLst>
              <a:ext uri="{FF2B5EF4-FFF2-40B4-BE49-F238E27FC236}">
                <a16:creationId xmlns:a16="http://schemas.microsoft.com/office/drawing/2014/main" id="{38954AC0-7321-4BD9-BCF0-DCC128E71375}"/>
              </a:ext>
            </a:extLst>
          </p:cNvPr>
          <p:cNvSpPr/>
          <p:nvPr/>
        </p:nvSpPr>
        <p:spPr>
          <a:xfrm>
            <a:off x="7386413" y="1811941"/>
            <a:ext cx="1757558" cy="981346"/>
          </a:xfrm>
          <a:prstGeom prst="wedgeRectCallout">
            <a:avLst>
              <a:gd name="adj1" fmla="val -31889"/>
              <a:gd name="adj2" fmla="val 69488"/>
            </a:avLst>
          </a:prstGeom>
          <a:solidFill>
            <a:schemeClr val="accent2"/>
          </a:solidFill>
          <a:ln>
            <a:noFill/>
          </a:ln>
          <a:effectLst>
            <a:outerShdw blurRad="635000" dist="317500" dir="2700000" sx="98000" sy="98000" algn="tl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4" name="Speech Bubble: Rectangle 63">
            <a:extLst>
              <a:ext uri="{FF2B5EF4-FFF2-40B4-BE49-F238E27FC236}">
                <a16:creationId xmlns:a16="http://schemas.microsoft.com/office/drawing/2014/main" id="{B1A0DAAF-6410-46E4-A387-9DBF75A1A4ED}"/>
              </a:ext>
            </a:extLst>
          </p:cNvPr>
          <p:cNvSpPr/>
          <p:nvPr/>
        </p:nvSpPr>
        <p:spPr>
          <a:xfrm>
            <a:off x="9415269" y="1375981"/>
            <a:ext cx="1757558" cy="981346"/>
          </a:xfrm>
          <a:prstGeom prst="wedgeRectCallout">
            <a:avLst>
              <a:gd name="adj1" fmla="val -31889"/>
              <a:gd name="adj2" fmla="val 69488"/>
            </a:avLst>
          </a:prstGeom>
          <a:solidFill>
            <a:schemeClr val="accent3"/>
          </a:solidFill>
          <a:ln>
            <a:noFill/>
          </a:ln>
          <a:effectLst>
            <a:outerShdw blurRad="635000" dist="317500" dir="2700000" sx="98000" sy="98000" algn="tl" rotWithShape="0">
              <a:schemeClr val="accent3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9" name="Arc 88">
            <a:extLst>
              <a:ext uri="{FF2B5EF4-FFF2-40B4-BE49-F238E27FC236}">
                <a16:creationId xmlns:a16="http://schemas.microsoft.com/office/drawing/2014/main" id="{60A2E793-F4C3-4C59-BF7E-EE30CAF3154A}"/>
              </a:ext>
            </a:extLst>
          </p:cNvPr>
          <p:cNvSpPr/>
          <p:nvPr/>
        </p:nvSpPr>
        <p:spPr>
          <a:xfrm rot="19109588">
            <a:off x="2714100" y="5219715"/>
            <a:ext cx="853788" cy="853788"/>
          </a:xfrm>
          <a:prstGeom prst="arc">
            <a:avLst>
              <a:gd name="adj1" fmla="val 3181000"/>
              <a:gd name="adj2" fmla="val 9345527"/>
            </a:avLst>
          </a:prstGeom>
          <a:noFill/>
          <a:ln w="15875">
            <a:solidFill>
              <a:schemeClr val="accent1"/>
            </a:solidFill>
            <a:prstDash val="dash"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Arc 89">
            <a:extLst>
              <a:ext uri="{FF2B5EF4-FFF2-40B4-BE49-F238E27FC236}">
                <a16:creationId xmlns:a16="http://schemas.microsoft.com/office/drawing/2014/main" id="{1E35D083-B567-4E56-92E5-652C4466F5B6}"/>
              </a:ext>
            </a:extLst>
          </p:cNvPr>
          <p:cNvSpPr/>
          <p:nvPr/>
        </p:nvSpPr>
        <p:spPr>
          <a:xfrm rot="19109588">
            <a:off x="4701851" y="4930197"/>
            <a:ext cx="853788" cy="853788"/>
          </a:xfrm>
          <a:prstGeom prst="arc">
            <a:avLst>
              <a:gd name="adj1" fmla="val 3181000"/>
              <a:gd name="adj2" fmla="val 9345527"/>
            </a:avLst>
          </a:prstGeom>
          <a:noFill/>
          <a:ln w="15875">
            <a:solidFill>
              <a:schemeClr val="accent2"/>
            </a:solidFill>
            <a:prstDash val="dash"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Arc 90">
            <a:extLst>
              <a:ext uri="{FF2B5EF4-FFF2-40B4-BE49-F238E27FC236}">
                <a16:creationId xmlns:a16="http://schemas.microsoft.com/office/drawing/2014/main" id="{2F8A58EC-C7C7-4CEA-8BF7-75805444EA62}"/>
              </a:ext>
            </a:extLst>
          </p:cNvPr>
          <p:cNvSpPr/>
          <p:nvPr/>
        </p:nvSpPr>
        <p:spPr>
          <a:xfrm rot="19109588">
            <a:off x="6708011" y="4572044"/>
            <a:ext cx="853788" cy="853788"/>
          </a:xfrm>
          <a:prstGeom prst="arc">
            <a:avLst>
              <a:gd name="adj1" fmla="val 3181000"/>
              <a:gd name="adj2" fmla="val 9345527"/>
            </a:avLst>
          </a:prstGeom>
          <a:noFill/>
          <a:ln w="15875">
            <a:solidFill>
              <a:schemeClr val="accent3"/>
            </a:solidFill>
            <a:prstDash val="dash"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c 91">
            <a:extLst>
              <a:ext uri="{FF2B5EF4-FFF2-40B4-BE49-F238E27FC236}">
                <a16:creationId xmlns:a16="http://schemas.microsoft.com/office/drawing/2014/main" id="{30723574-3EDB-47BC-AC46-64BB125BE7AA}"/>
              </a:ext>
            </a:extLst>
          </p:cNvPr>
          <p:cNvSpPr/>
          <p:nvPr/>
        </p:nvSpPr>
        <p:spPr>
          <a:xfrm rot="19109588">
            <a:off x="8977776" y="4125755"/>
            <a:ext cx="853788" cy="853788"/>
          </a:xfrm>
          <a:prstGeom prst="arc">
            <a:avLst>
              <a:gd name="adj1" fmla="val 3181000"/>
              <a:gd name="adj2" fmla="val 9345527"/>
            </a:avLst>
          </a:prstGeom>
          <a:noFill/>
          <a:ln w="15875">
            <a:solidFill>
              <a:schemeClr val="accent4"/>
            </a:solidFill>
            <a:prstDash val="dash"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84BD829-062F-4D69-B37A-6ABD9B1DD577}"/>
              </a:ext>
            </a:extLst>
          </p:cNvPr>
          <p:cNvSpPr txBox="1"/>
          <p:nvPr/>
        </p:nvSpPr>
        <p:spPr>
          <a:xfrm>
            <a:off x="1539566" y="5357092"/>
            <a:ext cx="1641780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CNA I Certification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2AA3314-EF10-448B-9201-A057141333DE}"/>
              </a:ext>
            </a:extLst>
          </p:cNvPr>
          <p:cNvSpPr txBox="1"/>
          <p:nvPr/>
        </p:nvSpPr>
        <p:spPr>
          <a:xfrm>
            <a:off x="3601858" y="4977629"/>
            <a:ext cx="1764890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Completed Certificate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119200C-1AAF-4A54-945F-771C8ED4B18C}"/>
              </a:ext>
            </a:extLst>
          </p:cNvPr>
          <p:cNvSpPr txBox="1"/>
          <p:nvPr/>
        </p:nvSpPr>
        <p:spPr>
          <a:xfrm>
            <a:off x="5598552" y="4587918"/>
            <a:ext cx="1865667" cy="667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Completes Associates’ Degree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0764503-C9D9-48EB-9316-88303EDAB78C}"/>
              </a:ext>
            </a:extLst>
          </p:cNvPr>
          <p:cNvSpPr txBox="1"/>
          <p:nvPr/>
        </p:nvSpPr>
        <p:spPr>
          <a:xfrm>
            <a:off x="7700690" y="4103330"/>
            <a:ext cx="1641780" cy="667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Completes Bachelor’s Degree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FE22D5B-E75E-4AB8-BD77-F427299C2A03}"/>
              </a:ext>
            </a:extLst>
          </p:cNvPr>
          <p:cNvSpPr txBox="1"/>
          <p:nvPr/>
        </p:nvSpPr>
        <p:spPr>
          <a:xfrm>
            <a:off x="9685464" y="3678148"/>
            <a:ext cx="2170258" cy="667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Family Nurse Practitioner in Eastern NC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74C1B65-7AA3-4167-8035-42922ACD102E}"/>
              </a:ext>
            </a:extLst>
          </p:cNvPr>
          <p:cNvSpPr/>
          <p:nvPr/>
        </p:nvSpPr>
        <p:spPr>
          <a:xfrm>
            <a:off x="1019173" y="783145"/>
            <a:ext cx="753089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2"/>
              </a:rPr>
              <a:t>Health Care Career Path       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B4EA41D-E9C0-4318-BF99-AF7AFAAF2A61}"/>
              </a:ext>
            </a:extLst>
          </p:cNvPr>
          <p:cNvSpPr txBox="1"/>
          <p:nvPr/>
        </p:nvSpPr>
        <p:spPr>
          <a:xfrm>
            <a:off x="7578102" y="1795840"/>
            <a:ext cx="1670516" cy="96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RN’s salary usually maxes out around $100,000/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yr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6B7CE7E-87EE-445D-90F7-750705E04515}"/>
              </a:ext>
            </a:extLst>
          </p:cNvPr>
          <p:cNvSpPr txBox="1"/>
          <p:nvPr/>
        </p:nvSpPr>
        <p:spPr>
          <a:xfrm>
            <a:off x="9550563" y="1346093"/>
            <a:ext cx="1641780" cy="96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FNP’s earn between $96,000 and $135,000/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yr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DE7DCF-AC93-1FEB-0EB9-A97B5026271C}"/>
              </a:ext>
            </a:extLst>
          </p:cNvPr>
          <p:cNvSpPr txBox="1"/>
          <p:nvPr/>
        </p:nvSpPr>
        <p:spPr>
          <a:xfrm>
            <a:off x="5379273" y="2241934"/>
            <a:ext cx="1641780" cy="96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RN’s starting pay  can be around $60,000 </a:t>
            </a:r>
          </a:p>
        </p:txBody>
      </p:sp>
      <p:sp>
        <p:nvSpPr>
          <p:cNvPr id="37" name="Speech Bubble: Rectangle 36">
            <a:extLst>
              <a:ext uri="{FF2B5EF4-FFF2-40B4-BE49-F238E27FC236}">
                <a16:creationId xmlns:a16="http://schemas.microsoft.com/office/drawing/2014/main" id="{37A79DF8-A151-879B-38BB-725DC90BF801}"/>
              </a:ext>
            </a:extLst>
          </p:cNvPr>
          <p:cNvSpPr/>
          <p:nvPr/>
        </p:nvSpPr>
        <p:spPr>
          <a:xfrm>
            <a:off x="3233950" y="2711731"/>
            <a:ext cx="1757558" cy="981346"/>
          </a:xfrm>
          <a:prstGeom prst="wedgeRectCallout">
            <a:avLst>
              <a:gd name="adj1" fmla="val -31889"/>
              <a:gd name="adj2" fmla="val 69488"/>
            </a:avLst>
          </a:prstGeom>
          <a:solidFill>
            <a:schemeClr val="accent5"/>
          </a:solidFill>
          <a:ln>
            <a:noFill/>
          </a:ln>
          <a:effectLst>
            <a:outerShdw blurRad="635000" dist="317500" dir="2700000" sx="98000" sy="98000" algn="tl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400" dirty="0"/>
              <a:t>CNA’s in NENC generally earn between $10-$15/hr</a:t>
            </a:r>
          </a:p>
        </p:txBody>
      </p:sp>
      <p:pic>
        <p:nvPicPr>
          <p:cNvPr id="42" name="Picture 41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38BADAB-1060-C63C-CEAA-E255852E3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108" y="6211850"/>
            <a:ext cx="1364475" cy="584775"/>
          </a:xfrm>
          <a:prstGeom prst="rect">
            <a:avLst/>
          </a:prstGeom>
        </p:spPr>
      </p:pic>
      <p:pic>
        <p:nvPicPr>
          <p:cNvPr id="56" name="Picture 55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7FDA943C-11CA-A2A5-0172-13B94E0D2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65" y="4383297"/>
            <a:ext cx="1700499" cy="510803"/>
          </a:xfrm>
          <a:prstGeom prst="rect">
            <a:avLst/>
          </a:prstGeom>
        </p:spPr>
      </p:pic>
      <p:pic>
        <p:nvPicPr>
          <p:cNvPr id="58" name="Picture 57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F989CAC1-852C-B779-2BEC-003944D41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545" y="3908873"/>
            <a:ext cx="1275490" cy="408936"/>
          </a:xfrm>
          <a:prstGeom prst="rect">
            <a:avLst/>
          </a:prstGeom>
        </p:spPr>
      </p:pic>
      <p:pic>
        <p:nvPicPr>
          <p:cNvPr id="54" name="Picture 53" descr="A blue and black logo&#10;&#10;Description automatically generated">
            <a:extLst>
              <a:ext uri="{FF2B5EF4-FFF2-40B4-BE49-F238E27FC236}">
                <a16:creationId xmlns:a16="http://schemas.microsoft.com/office/drawing/2014/main" id="{4BD3DB42-D7CD-57F9-5B83-F3A577E8CA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85" y="5675071"/>
            <a:ext cx="1021355" cy="566666"/>
          </a:xfrm>
          <a:prstGeom prst="rect">
            <a:avLst/>
          </a:prstGeom>
        </p:spPr>
      </p:pic>
      <p:pic>
        <p:nvPicPr>
          <p:cNvPr id="59" name="Picture 58" descr="A logo with a map&#10;&#10;Description automatically generated with medium confidence">
            <a:extLst>
              <a:ext uri="{FF2B5EF4-FFF2-40B4-BE49-F238E27FC236}">
                <a16:creationId xmlns:a16="http://schemas.microsoft.com/office/drawing/2014/main" id="{D1985861-F312-F60E-1CD0-02E66196CE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82" y="5973184"/>
            <a:ext cx="1205196" cy="6581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46ADD282-57DC-F4AB-5023-55D6B0B6047C}"/>
              </a:ext>
            </a:extLst>
          </p:cNvPr>
          <p:cNvSpPr txBox="1"/>
          <p:nvPr/>
        </p:nvSpPr>
        <p:spPr>
          <a:xfrm>
            <a:off x="8521580" y="5221953"/>
            <a:ext cx="1871203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APRN RURAL Scholars Program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6ACA46EC-9BCF-5DF7-CFA5-1196301870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60" y="2388089"/>
            <a:ext cx="2895719" cy="203132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57362E2-A5F4-9C83-07BA-31C91E66ED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4608" y="5528061"/>
            <a:ext cx="1205196" cy="1205196"/>
          </a:xfrm>
          <a:prstGeom prst="rect">
            <a:avLst/>
          </a:prstGeom>
        </p:spPr>
      </p:pic>
      <p:pic>
        <p:nvPicPr>
          <p:cNvPr id="70" name="Picture 69" descr="A purple and yellow logo&#10;&#10;Description automatically generated">
            <a:extLst>
              <a:ext uri="{FF2B5EF4-FFF2-40B4-BE49-F238E27FC236}">
                <a16:creationId xmlns:a16="http://schemas.microsoft.com/office/drawing/2014/main" id="{1228C5BE-0653-B605-356D-10A824C8C0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17" y="3001101"/>
            <a:ext cx="965925" cy="454965"/>
          </a:xfrm>
          <a:prstGeom prst="rect">
            <a:avLst/>
          </a:prstGeom>
        </p:spPr>
      </p:pic>
      <p:pic>
        <p:nvPicPr>
          <p:cNvPr id="72" name="Picture 71" descr="A purple and yellow logo&#10;&#10;Description automatically generated">
            <a:extLst>
              <a:ext uri="{FF2B5EF4-FFF2-40B4-BE49-F238E27FC236}">
                <a16:creationId xmlns:a16="http://schemas.microsoft.com/office/drawing/2014/main" id="{4AE0CDB2-5A6A-FAA4-6DAC-DAA80A7495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653" y="2557576"/>
            <a:ext cx="965925" cy="454965"/>
          </a:xfrm>
          <a:prstGeom prst="rect">
            <a:avLst/>
          </a:prstGeom>
        </p:spPr>
      </p:pic>
      <p:pic>
        <p:nvPicPr>
          <p:cNvPr id="73" name="Picture 72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7C3D25A7-CF0D-D30A-51D9-DB4110BA7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01" y="3460134"/>
            <a:ext cx="1275490" cy="4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74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292A5C-75B2-AB52-276C-821599B6C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81"/>
          <a:stretch/>
        </p:blipFill>
        <p:spPr>
          <a:xfrm>
            <a:off x="20" y="-229627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F0492F-6ADF-A714-3A39-6988E96D04FC}"/>
              </a:ext>
            </a:extLst>
          </p:cNvPr>
          <p:cNvSpPr txBox="1"/>
          <p:nvPr/>
        </p:nvSpPr>
        <p:spPr>
          <a:xfrm>
            <a:off x="264680" y="417045"/>
            <a:ext cx="6096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NENC Career Pathways proudly endorses the SkillsUSA Employability Framework to encourage a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SHARED VOCABULARY and CAREER READINESS </a:t>
            </a:r>
            <a:r>
              <a:rPr lang="en-US" sz="2800" dirty="0">
                <a:solidFill>
                  <a:srgbClr val="FF0000"/>
                </a:solidFill>
              </a:rPr>
              <a:t>among partners and those we serve!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36AB6F-C8FF-84CD-D7F2-54D4E9D500D5}"/>
              </a:ext>
            </a:extLst>
          </p:cNvPr>
          <p:cNvSpPr txBox="1"/>
          <p:nvPr/>
        </p:nvSpPr>
        <p:spPr>
          <a:xfrm>
            <a:off x="2678545" y="6326908"/>
            <a:ext cx="5781964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Ignite – page 46 “Ready, Set, Draw” – Adaptability/Flexibility</a:t>
            </a:r>
          </a:p>
        </p:txBody>
      </p:sp>
    </p:spTree>
    <p:extLst>
      <p:ext uri="{BB962C8B-B14F-4D97-AF65-F5344CB8AC3E}">
        <p14:creationId xmlns:p14="http://schemas.microsoft.com/office/powerpoint/2010/main" val="212008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11965-4B00-1AF3-27E7-9A87892FBD3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CAREER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C3F4-41DF-8DB0-7455-DA71F5F56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46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/>
              <a:t>an integrated collection of </a:t>
            </a:r>
            <a:r>
              <a:rPr lang="en-US" sz="4400" b="1" i="1" dirty="0"/>
              <a:t>regional and local programs and services </a:t>
            </a:r>
            <a:r>
              <a:rPr lang="en-US" sz="4400" dirty="0"/>
              <a:t>connecting </a:t>
            </a:r>
            <a:r>
              <a:rPr lang="en-US" sz="4400" b="1" i="1" dirty="0"/>
              <a:t>youth and adults</a:t>
            </a:r>
            <a:r>
              <a:rPr lang="en-US" sz="4400" dirty="0"/>
              <a:t> to the workforce through </a:t>
            </a:r>
            <a:r>
              <a:rPr lang="en-US" sz="4400" b="1" i="1" dirty="0"/>
              <a:t>education and training </a:t>
            </a:r>
            <a:r>
              <a:rPr lang="en-US" sz="4400" dirty="0"/>
              <a:t>for </a:t>
            </a:r>
            <a:r>
              <a:rPr lang="en-US" sz="4400" i="1" u="sng" dirty="0"/>
              <a:t>highly skilled, sustainable careers in high demand industries.</a:t>
            </a:r>
            <a:endParaRPr lang="en-US" sz="4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832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bstract blue design with wavy lines and dots">
            <a:extLst>
              <a:ext uri="{FF2B5EF4-FFF2-40B4-BE49-F238E27FC236}">
                <a16:creationId xmlns:a16="http://schemas.microsoft.com/office/drawing/2014/main" id="{8A257CCE-8289-B51C-4D65-E39D1D8B19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38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CCFC6A-FE26-938B-625F-F5AF6CF8200F}"/>
              </a:ext>
            </a:extLst>
          </p:cNvPr>
          <p:cNvSpPr/>
          <p:nvPr/>
        </p:nvSpPr>
        <p:spPr>
          <a:xfrm>
            <a:off x="1860930" y="843677"/>
            <a:ext cx="8470139" cy="51706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SHARED VOCABULARY</a:t>
            </a:r>
          </a:p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CAREER FOCUSED</a:t>
            </a:r>
          </a:p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CAREER DEVELOPMENT</a:t>
            </a:r>
          </a:p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PARTNERSHIPS</a:t>
            </a:r>
          </a:p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993471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42FF6-0DBF-2373-5611-EFD90613C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39" y="0"/>
            <a:ext cx="1105612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CF4B3-FCD5-8819-67BB-235AEA423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95452">
            <a:off x="4779725" y="3261332"/>
            <a:ext cx="6937849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18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arrows pointing up&#10;&#10;Description automatically generated">
            <a:extLst>
              <a:ext uri="{FF2B5EF4-FFF2-40B4-BE49-F238E27FC236}">
                <a16:creationId xmlns:a16="http://schemas.microsoft.com/office/drawing/2014/main" id="{FF4F5183-61CD-D904-CE4D-C1E7F1F456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0951" y="0"/>
            <a:ext cx="11177587" cy="74517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C9907-787B-36AF-521E-CE69BA97A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Skills USA Endorsement</a:t>
            </a:r>
          </a:p>
          <a:p>
            <a:r>
              <a:rPr lang="en-US" dirty="0"/>
              <a:t>Grants – Maritime, STEPS4GROWTH, </a:t>
            </a:r>
            <a:r>
              <a:rPr lang="en-US" dirty="0" err="1"/>
              <a:t>NCBiotech</a:t>
            </a:r>
            <a:endParaRPr lang="en-US" dirty="0"/>
          </a:p>
          <a:p>
            <a:r>
              <a:rPr lang="en-US" dirty="0"/>
              <a:t>Rivers East Academy</a:t>
            </a:r>
          </a:p>
          <a:p>
            <a:r>
              <a:rPr lang="en-US" dirty="0"/>
              <a:t>*Pathway Reviews</a:t>
            </a:r>
          </a:p>
          <a:p>
            <a:r>
              <a:rPr lang="en-US" dirty="0"/>
              <a:t>*Toolkit Update</a:t>
            </a:r>
          </a:p>
          <a:p>
            <a:r>
              <a:rPr lang="en-US" dirty="0"/>
              <a:t>Posters</a:t>
            </a:r>
          </a:p>
          <a:p>
            <a:r>
              <a:rPr lang="en-US" dirty="0"/>
              <a:t>Quarterly Meetings</a:t>
            </a:r>
          </a:p>
          <a:p>
            <a:r>
              <a:rPr lang="en-US" dirty="0"/>
              <a:t>NCWorks Partners Conference, Synergy, Carolina Across 100, NC Youth Forum, CTE Advisory/Planning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901A0E-7232-4782-1ADA-11927214AD34}"/>
              </a:ext>
            </a:extLst>
          </p:cNvPr>
          <p:cNvSpPr/>
          <p:nvPr/>
        </p:nvSpPr>
        <p:spPr>
          <a:xfrm>
            <a:off x="2807702" y="390389"/>
            <a:ext cx="65765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Partnership Updates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64CA6-A646-2F0F-1782-890543F3AF91}"/>
              </a:ext>
            </a:extLst>
          </p:cNvPr>
          <p:cNvSpPr txBox="1"/>
          <p:nvPr/>
        </p:nvSpPr>
        <p:spPr>
          <a:xfrm>
            <a:off x="507206" y="6404218"/>
            <a:ext cx="11177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nursekillam.com/bsn4416/class/important-updates-for-bsn4416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12924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8F8CF-C6F6-52FA-0F28-36F1A1725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90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HEALTH CARE ADVANCEMENT COLLABORATIVE (HCAC)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F30492-39F4-741B-FE12-469660F6F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32" t="14298" r="12402" b="12679"/>
          <a:stretch/>
        </p:blipFill>
        <p:spPr>
          <a:xfrm>
            <a:off x="334641" y="1539496"/>
            <a:ext cx="3171825" cy="1036281"/>
          </a:xfrm>
          <a:prstGeom prst="rect">
            <a:avLst/>
          </a:prstGeom>
        </p:spPr>
      </p:pic>
      <p:pic>
        <p:nvPicPr>
          <p:cNvPr id="8" name="Picture 7" descr="A purple and white logo&#10;&#10;Description automatically generated">
            <a:extLst>
              <a:ext uri="{FF2B5EF4-FFF2-40B4-BE49-F238E27FC236}">
                <a16:creationId xmlns:a16="http://schemas.microsoft.com/office/drawing/2014/main" id="{46906486-E8CC-4DC3-D2B1-E2B31BE1F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02" y="1844020"/>
            <a:ext cx="2224649" cy="99449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3CB002-758C-AB25-C465-7EDC5C02A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8801" y="2928649"/>
            <a:ext cx="1513588" cy="11604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1A2B4-1A9D-90F1-84FF-22B1F1C668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7463" y="2082335"/>
            <a:ext cx="2789336" cy="1046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1222D7-60CA-03B5-02E0-918547B558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2267" y="5477744"/>
            <a:ext cx="2159426" cy="114776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6411C6B-2DCC-EF2C-61FB-7E4ED2EE98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34481" y="4834434"/>
            <a:ext cx="2931195" cy="601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F0A907-4068-C8C9-A331-C5A3B8C9AA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600" y="5453423"/>
            <a:ext cx="2933678" cy="8473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1CE5446-0A12-5479-8006-F9FA5E9C08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716" y="4381863"/>
            <a:ext cx="3795712" cy="8176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808614-D158-9F7B-B3A9-A9FF20A05E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748" y="3085464"/>
            <a:ext cx="3171825" cy="1066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E34C2A4-6EA7-870B-F837-0B90AE2330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270" y="1658448"/>
            <a:ext cx="1905000" cy="962025"/>
          </a:xfrm>
          <a:prstGeom prst="rect">
            <a:avLst/>
          </a:prstGeom>
        </p:spPr>
      </p:pic>
      <p:pic>
        <p:nvPicPr>
          <p:cNvPr id="28" name="Picture 27" descr="A logo with a person holding a rainbow&#10;&#10;Description automatically generated">
            <a:extLst>
              <a:ext uri="{FF2B5EF4-FFF2-40B4-BE49-F238E27FC236}">
                <a16:creationId xmlns:a16="http://schemas.microsoft.com/office/drawing/2014/main" id="{D1FB0D84-1767-DFAE-4E14-E62C4B8EA1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84" y="5477744"/>
            <a:ext cx="2577325" cy="104134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14D316-F501-543D-7112-6D7777DB39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18561" y="3428757"/>
            <a:ext cx="4402992" cy="6018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B1B591D-306C-2A74-7749-E75848B837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54195" y="4312676"/>
            <a:ext cx="4402992" cy="4094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F8A509E-B111-9FD3-1C3E-78D39C5DBC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65394" y="1258023"/>
            <a:ext cx="3026131" cy="674102"/>
          </a:xfrm>
          <a:prstGeom prst="rect">
            <a:avLst/>
          </a:prstGeom>
        </p:spPr>
      </p:pic>
      <p:pic>
        <p:nvPicPr>
          <p:cNvPr id="36" name="Picture 35" descr="A logo with a map and arrows&#10;&#10;Description automatically generated">
            <a:extLst>
              <a:ext uri="{FF2B5EF4-FFF2-40B4-BE49-F238E27FC236}">
                <a16:creationId xmlns:a16="http://schemas.microsoft.com/office/drawing/2014/main" id="{777A53BC-FDAA-C7B3-7DF9-BE0CAE3130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95" y="870315"/>
            <a:ext cx="1132476" cy="8859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61BAD6-3ECC-DDE5-83A9-C3610B8B98E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77552" y="5267223"/>
            <a:ext cx="1359270" cy="104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59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349C83-C5EB-D907-C3D4-5C7C43EC39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84" r="-618" b="6250"/>
          <a:stretch/>
        </p:blipFill>
        <p:spPr>
          <a:xfrm>
            <a:off x="685799" y="542924"/>
            <a:ext cx="3105151" cy="57721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661AF3-E223-DE8E-8ADE-0C281071D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7083" r="1542" b="6112"/>
          <a:stretch/>
        </p:blipFill>
        <p:spPr>
          <a:xfrm>
            <a:off x="4757119" y="1590674"/>
            <a:ext cx="3038476" cy="52673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361301-5B27-2C07-0C18-5B9415E2D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052" y="804171"/>
            <a:ext cx="3433273" cy="54145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4CBEE-DFDB-4A13-8DA6-0A272755A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244" y="104835"/>
            <a:ext cx="2562226" cy="139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02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563BD2-B6A2-DE1C-F67A-85D65D72D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840" y="251115"/>
            <a:ext cx="3364127" cy="3719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B2523-572D-ECE1-2A10-9A293745EF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0775" r="-997" b="17710"/>
          <a:stretch/>
        </p:blipFill>
        <p:spPr>
          <a:xfrm>
            <a:off x="582075" y="976745"/>
            <a:ext cx="3115326" cy="49045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A748AE-0041-0EC5-C8C5-6F6D97059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360" y="630805"/>
            <a:ext cx="3084843" cy="25788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911927-04C1-1FE1-E273-60DFA92B1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406" y="3429000"/>
            <a:ext cx="3962348" cy="2952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D72D3C-C66F-A354-04C4-7B46E341E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167" y="4371975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19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F1FAAA-2A77-07CF-AD3D-43CE1B50CA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8889" r="1852" b="16111"/>
          <a:stretch/>
        </p:blipFill>
        <p:spPr>
          <a:xfrm>
            <a:off x="839353" y="1397000"/>
            <a:ext cx="3028950" cy="4457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60A5B9-577F-93AC-A5D2-D19F7382B8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8" t="33196" r="1851" b="25555"/>
          <a:stretch/>
        </p:blipFill>
        <p:spPr>
          <a:xfrm>
            <a:off x="3868303" y="3772188"/>
            <a:ext cx="2800351" cy="2828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944634-6F84-1D95-842B-CB3B73076A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10101" r="-1503" b="11919"/>
          <a:stretch/>
        </p:blipFill>
        <p:spPr>
          <a:xfrm>
            <a:off x="7989639" y="692727"/>
            <a:ext cx="3130943" cy="5347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607B77-A1E6-0748-2ACC-5EE0CC0DE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054" y="409575"/>
            <a:ext cx="3569833" cy="22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64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263</Words>
  <Application>Microsoft Office PowerPoint</Application>
  <PresentationFormat>Widescreen</PresentationFormat>
  <Paragraphs>39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ADLaM Display</vt:lpstr>
      <vt:lpstr>Arial</vt:lpstr>
      <vt:lpstr>Calibri</vt:lpstr>
      <vt:lpstr>Calibri Light</vt:lpstr>
      <vt:lpstr>Segoe UI</vt:lpstr>
      <vt:lpstr>Office Theme</vt:lpstr>
      <vt:lpstr>PowerPoint Presentation</vt:lpstr>
      <vt:lpstr>CAREER PATHWAYS</vt:lpstr>
      <vt:lpstr>PowerPoint Presentation</vt:lpstr>
      <vt:lpstr>PowerPoint Presentation</vt:lpstr>
      <vt:lpstr>PowerPoint Presentation</vt:lpstr>
      <vt:lpstr>HEALTH CARE ADVANCEMENT COLLABORATIVE (HCAC)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Brandi Bragg</dc:creator>
  <cp:lastModifiedBy>Brandi Bragg</cp:lastModifiedBy>
  <cp:revision>6</cp:revision>
  <dcterms:created xsi:type="dcterms:W3CDTF">2023-11-11T19:57:14Z</dcterms:created>
  <dcterms:modified xsi:type="dcterms:W3CDTF">2023-11-29T11:40:12Z</dcterms:modified>
</cp:coreProperties>
</file>