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86" r:id="rId3"/>
    <p:sldId id="288" r:id="rId4"/>
    <p:sldId id="257" r:id="rId5"/>
    <p:sldId id="380" r:id="rId6"/>
    <p:sldId id="381" r:id="rId7"/>
    <p:sldId id="382" r:id="rId8"/>
    <p:sldId id="287" r:id="rId9"/>
    <p:sldId id="383" r:id="rId10"/>
    <p:sldId id="187878961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BA46"/>
    <a:srgbClr val="31A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5F8F6-F0BB-4D83-B336-895CEAF3490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0E29C-B48A-4AB4-9E1E-11DEAD73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Career Pathways is a phrase used by a variety of organizations and agencies and is defined at least slightly differently by each of them. This is the definition we agreed upon in the 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7892D-5170-467B-A631-B29572965E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5DC7-3FE6-4FAB-921B-9C0E53FD29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B16E-C1CB-8D71-D794-48A3C76B1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06BDE-7E95-2FF8-6EED-EBE226A05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2B859-6B63-5603-9788-5391CBF3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1BA54-D6B4-B1C3-0D2C-C813A8A9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26D4F-427A-7247-79E1-EB1440AE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3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1B35-CE65-38A8-8CF6-830B0A2E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C895E-AEA4-E24F-00F8-9EADD5C55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30FE1-2904-448D-3262-3184388E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2FD5-50A7-696F-447E-9DF8F922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25178-722D-89F8-A755-72396C49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D5ACE-9B4D-592A-3697-32DA32162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BB294-6118-AD7C-23CF-74D29DB16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2B340-4DFC-21FB-C053-8BE21F39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F2FDD-1BC7-B1BB-82DA-40BB277A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7603F-9780-14F6-5FD3-13E36B35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8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B2BF04-7F84-443E-BF0C-55A503D49EFB}"/>
              </a:ext>
            </a:extLst>
          </p:cNvPr>
          <p:cNvGrpSpPr/>
          <p:nvPr userDrawn="1"/>
        </p:nvGrpSpPr>
        <p:grpSpPr>
          <a:xfrm>
            <a:off x="358199" y="6410742"/>
            <a:ext cx="777236" cy="190349"/>
            <a:chOff x="392424" y="4772"/>
            <a:chExt cx="5561647" cy="136207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F36E85-3152-4EA0-842E-40FF7E6CA225}"/>
                </a:ext>
              </a:extLst>
            </p:cNvPr>
            <p:cNvSpPr/>
            <p:nvPr/>
          </p:nvSpPr>
          <p:spPr>
            <a:xfrm>
              <a:off x="2054536" y="676284"/>
              <a:ext cx="491490" cy="689609"/>
            </a:xfrm>
            <a:custGeom>
              <a:avLst/>
              <a:gdLst>
                <a:gd name="connsiteX0" fmla="*/ 326708 w 491490"/>
                <a:gd name="connsiteY0" fmla="*/ 49530 h 689609"/>
                <a:gd name="connsiteX1" fmla="*/ 244792 w 491490"/>
                <a:gd name="connsiteY1" fmla="*/ 175260 h 689609"/>
                <a:gd name="connsiteX2" fmla="*/ 241935 w 491490"/>
                <a:gd name="connsiteY2" fmla="*/ 175260 h 689609"/>
                <a:gd name="connsiteX3" fmla="*/ 244792 w 491490"/>
                <a:gd name="connsiteY3" fmla="*/ 132398 h 689609"/>
                <a:gd name="connsiteX4" fmla="*/ 244792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8 w 491490"/>
                <a:gd name="connsiteY12" fmla="*/ 689610 h 689609"/>
                <a:gd name="connsiteX13" fmla="*/ 250508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3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8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8" y="49530"/>
                  </a:moveTo>
                  <a:cubicBezTo>
                    <a:pt x="287655" y="81915"/>
                    <a:pt x="260985" y="123825"/>
                    <a:pt x="244792" y="175260"/>
                  </a:cubicBezTo>
                  <a:lnTo>
                    <a:pt x="241935" y="175260"/>
                  </a:lnTo>
                  <a:lnTo>
                    <a:pt x="244792" y="132398"/>
                  </a:lnTo>
                  <a:lnTo>
                    <a:pt x="244792" y="92392"/>
                  </a:lnTo>
                  <a:cubicBezTo>
                    <a:pt x="244792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8" y="689610"/>
                  </a:lnTo>
                  <a:lnTo>
                    <a:pt x="250508" y="420053"/>
                  </a:lnTo>
                  <a:cubicBezTo>
                    <a:pt x="250508" y="381000"/>
                    <a:pt x="255270" y="343853"/>
                    <a:pt x="264795" y="309563"/>
                  </a:cubicBezTo>
                  <a:cubicBezTo>
                    <a:pt x="279083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3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8" y="16192"/>
                    <a:pt x="326708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86CE75-4807-40BA-BD0B-5876F7FC670C}"/>
                </a:ext>
              </a:extLst>
            </p:cNvPr>
            <p:cNvSpPr/>
            <p:nvPr/>
          </p:nvSpPr>
          <p:spPr>
            <a:xfrm>
              <a:off x="2611749" y="676284"/>
              <a:ext cx="491490" cy="689609"/>
            </a:xfrm>
            <a:custGeom>
              <a:avLst/>
              <a:gdLst>
                <a:gd name="connsiteX0" fmla="*/ 326707 w 491490"/>
                <a:gd name="connsiteY0" fmla="*/ 49530 h 689609"/>
                <a:gd name="connsiteX1" fmla="*/ 244793 w 491490"/>
                <a:gd name="connsiteY1" fmla="*/ 175260 h 689609"/>
                <a:gd name="connsiteX2" fmla="*/ 241935 w 491490"/>
                <a:gd name="connsiteY2" fmla="*/ 175260 h 689609"/>
                <a:gd name="connsiteX3" fmla="*/ 244793 w 491490"/>
                <a:gd name="connsiteY3" fmla="*/ 132398 h 689609"/>
                <a:gd name="connsiteX4" fmla="*/ 244793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7 w 491490"/>
                <a:gd name="connsiteY12" fmla="*/ 689610 h 689609"/>
                <a:gd name="connsiteX13" fmla="*/ 250507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2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7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7" y="49530"/>
                  </a:moveTo>
                  <a:cubicBezTo>
                    <a:pt x="287655" y="81915"/>
                    <a:pt x="260985" y="123825"/>
                    <a:pt x="244793" y="175260"/>
                  </a:cubicBezTo>
                  <a:lnTo>
                    <a:pt x="241935" y="175260"/>
                  </a:lnTo>
                  <a:lnTo>
                    <a:pt x="244793" y="132398"/>
                  </a:lnTo>
                  <a:lnTo>
                    <a:pt x="244793" y="92392"/>
                  </a:lnTo>
                  <a:cubicBezTo>
                    <a:pt x="244793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7" y="689610"/>
                  </a:lnTo>
                  <a:lnTo>
                    <a:pt x="250507" y="420053"/>
                  </a:lnTo>
                  <a:cubicBezTo>
                    <a:pt x="250507" y="381000"/>
                    <a:pt x="255270" y="343853"/>
                    <a:pt x="264795" y="309563"/>
                  </a:cubicBezTo>
                  <a:cubicBezTo>
                    <a:pt x="279082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2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7" y="16192"/>
                    <a:pt x="326707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0" name="Graphic 27">
              <a:extLst>
                <a:ext uri="{FF2B5EF4-FFF2-40B4-BE49-F238E27FC236}">
                  <a16:creationId xmlns:a16="http://schemas.microsoft.com/office/drawing/2014/main" id="{E936AF0B-2DF9-4898-94EF-A423FD264BD1}"/>
                </a:ext>
              </a:extLst>
            </p:cNvPr>
            <p:cNvGrpSpPr/>
            <p:nvPr/>
          </p:nvGrpSpPr>
          <p:grpSpPr>
            <a:xfrm>
              <a:off x="3166104" y="437207"/>
              <a:ext cx="2787967" cy="926782"/>
              <a:chOff x="3166104" y="437207"/>
              <a:chExt cx="2787967" cy="926782"/>
            </a:xfrm>
            <a:solidFill>
              <a:srgbClr val="DAD9D9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644D6D0-DBA5-4668-BFC4-7BBC3F6EA8EE}"/>
                  </a:ext>
                </a:extLst>
              </p:cNvPr>
              <p:cNvSpPr/>
              <p:nvPr/>
            </p:nvSpPr>
            <p:spPr>
              <a:xfrm>
                <a:off x="3166104" y="678189"/>
                <a:ext cx="523875" cy="683895"/>
              </a:xfrm>
              <a:custGeom>
                <a:avLst/>
                <a:gdLst>
                  <a:gd name="connsiteX0" fmla="*/ 76200 w 523875"/>
                  <a:gd name="connsiteY0" fmla="*/ 461963 h 683895"/>
                  <a:gd name="connsiteX1" fmla="*/ 271463 w 523875"/>
                  <a:gd name="connsiteY1" fmla="*/ 558165 h 683895"/>
                  <a:gd name="connsiteX2" fmla="*/ 360045 w 523875"/>
                  <a:gd name="connsiteY2" fmla="*/ 494348 h 683895"/>
                  <a:gd name="connsiteX3" fmla="*/ 15240 w 523875"/>
                  <a:gd name="connsiteY3" fmla="*/ 191453 h 683895"/>
                  <a:gd name="connsiteX4" fmla="*/ 269557 w 523875"/>
                  <a:gd name="connsiteY4" fmla="*/ 0 h 683895"/>
                  <a:gd name="connsiteX5" fmla="*/ 499110 w 523875"/>
                  <a:gd name="connsiteY5" fmla="*/ 136208 h 683895"/>
                  <a:gd name="connsiteX6" fmla="*/ 499110 w 523875"/>
                  <a:gd name="connsiteY6" fmla="*/ 203835 h 683895"/>
                  <a:gd name="connsiteX7" fmla="*/ 355282 w 523875"/>
                  <a:gd name="connsiteY7" fmla="*/ 203835 h 683895"/>
                  <a:gd name="connsiteX8" fmla="*/ 355282 w 523875"/>
                  <a:gd name="connsiteY8" fmla="*/ 171450 h 683895"/>
                  <a:gd name="connsiteX9" fmla="*/ 273367 w 523875"/>
                  <a:gd name="connsiteY9" fmla="*/ 124778 h 683895"/>
                  <a:gd name="connsiteX10" fmla="*/ 176213 w 523875"/>
                  <a:gd name="connsiteY10" fmla="*/ 183833 h 683895"/>
                  <a:gd name="connsiteX11" fmla="*/ 523875 w 523875"/>
                  <a:gd name="connsiteY11" fmla="*/ 483870 h 683895"/>
                  <a:gd name="connsiteX12" fmla="*/ 272415 w 523875"/>
                  <a:gd name="connsiteY12" fmla="*/ 683895 h 683895"/>
                  <a:gd name="connsiteX13" fmla="*/ 0 w 523875"/>
                  <a:gd name="connsiteY13" fmla="*/ 566738 h 683895"/>
                  <a:gd name="connsiteX14" fmla="*/ 76200 w 523875"/>
                  <a:gd name="connsiteY14" fmla="*/ 461963 h 68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3875" h="683895">
                    <a:moveTo>
                      <a:pt x="76200" y="461963"/>
                    </a:moveTo>
                    <a:cubicBezTo>
                      <a:pt x="76200" y="461963"/>
                      <a:pt x="160020" y="558165"/>
                      <a:pt x="271463" y="558165"/>
                    </a:cubicBezTo>
                    <a:cubicBezTo>
                      <a:pt x="321945" y="558165"/>
                      <a:pt x="360045" y="537210"/>
                      <a:pt x="360045" y="494348"/>
                    </a:cubicBezTo>
                    <a:cubicBezTo>
                      <a:pt x="360045" y="401955"/>
                      <a:pt x="15240" y="402908"/>
                      <a:pt x="15240" y="191453"/>
                    </a:cubicBezTo>
                    <a:cubicBezTo>
                      <a:pt x="15240" y="60960"/>
                      <a:pt x="133350" y="0"/>
                      <a:pt x="269557" y="0"/>
                    </a:cubicBezTo>
                    <a:cubicBezTo>
                      <a:pt x="358140" y="0"/>
                      <a:pt x="499110" y="29528"/>
                      <a:pt x="499110" y="136208"/>
                    </a:cubicBezTo>
                    <a:lnTo>
                      <a:pt x="499110" y="203835"/>
                    </a:lnTo>
                    <a:lnTo>
                      <a:pt x="355282" y="203835"/>
                    </a:lnTo>
                    <a:lnTo>
                      <a:pt x="355282" y="171450"/>
                    </a:lnTo>
                    <a:cubicBezTo>
                      <a:pt x="355282" y="140970"/>
                      <a:pt x="308610" y="124778"/>
                      <a:pt x="273367" y="124778"/>
                    </a:cubicBezTo>
                    <a:cubicBezTo>
                      <a:pt x="215265" y="124778"/>
                      <a:pt x="176213" y="145733"/>
                      <a:pt x="176213" y="183833"/>
                    </a:cubicBezTo>
                    <a:cubicBezTo>
                      <a:pt x="176213" y="286703"/>
                      <a:pt x="523875" y="265748"/>
                      <a:pt x="523875" y="483870"/>
                    </a:cubicBezTo>
                    <a:cubicBezTo>
                      <a:pt x="523875" y="606743"/>
                      <a:pt x="414338" y="683895"/>
                      <a:pt x="272415" y="683895"/>
                    </a:cubicBezTo>
                    <a:cubicBezTo>
                      <a:pt x="92392" y="683895"/>
                      <a:pt x="0" y="566738"/>
                      <a:pt x="0" y="566738"/>
                    </a:cubicBezTo>
                    <a:lnTo>
                      <a:pt x="76200" y="4619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EC7A7FC-AD4F-48BF-B2BF-8FDFBAB1CD5C}"/>
                  </a:ext>
                </a:extLst>
              </p:cNvPr>
              <p:cNvSpPr/>
              <p:nvPr/>
            </p:nvSpPr>
            <p:spPr>
              <a:xfrm>
                <a:off x="3756654" y="437207"/>
                <a:ext cx="321944" cy="911542"/>
              </a:xfrm>
              <a:custGeom>
                <a:avLst/>
                <a:gdLst>
                  <a:gd name="connsiteX0" fmla="*/ 80010 w 321944"/>
                  <a:gd name="connsiteY0" fmla="*/ 166688 h 911542"/>
                  <a:gd name="connsiteX1" fmla="*/ 51435 w 321944"/>
                  <a:gd name="connsiteY1" fmla="*/ 138113 h 911542"/>
                  <a:gd name="connsiteX2" fmla="*/ 0 w 321944"/>
                  <a:gd name="connsiteY2" fmla="*/ 138113 h 911542"/>
                  <a:gd name="connsiteX3" fmla="*/ 0 w 321944"/>
                  <a:gd name="connsiteY3" fmla="*/ 0 h 911542"/>
                  <a:gd name="connsiteX4" fmla="*/ 155257 w 321944"/>
                  <a:gd name="connsiteY4" fmla="*/ 0 h 911542"/>
                  <a:gd name="connsiteX5" fmla="*/ 242888 w 321944"/>
                  <a:gd name="connsiteY5" fmla="*/ 87630 h 911542"/>
                  <a:gd name="connsiteX6" fmla="*/ 242888 w 321944"/>
                  <a:gd name="connsiteY6" fmla="*/ 745807 h 911542"/>
                  <a:gd name="connsiteX7" fmla="*/ 271463 w 321944"/>
                  <a:gd name="connsiteY7" fmla="*/ 774382 h 911542"/>
                  <a:gd name="connsiteX8" fmla="*/ 321945 w 321944"/>
                  <a:gd name="connsiteY8" fmla="*/ 774382 h 911542"/>
                  <a:gd name="connsiteX9" fmla="*/ 321945 w 321944"/>
                  <a:gd name="connsiteY9" fmla="*/ 911543 h 911542"/>
                  <a:gd name="connsiteX10" fmla="*/ 167640 w 321944"/>
                  <a:gd name="connsiteY10" fmla="*/ 911543 h 911542"/>
                  <a:gd name="connsiteX11" fmla="*/ 80010 w 321944"/>
                  <a:gd name="connsiteY11" fmla="*/ 823912 h 911542"/>
                  <a:gd name="connsiteX12" fmla="*/ 80010 w 321944"/>
                  <a:gd name="connsiteY12" fmla="*/ 166688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944" h="911542">
                    <a:moveTo>
                      <a:pt x="80010" y="166688"/>
                    </a:moveTo>
                    <a:cubicBezTo>
                      <a:pt x="80010" y="147638"/>
                      <a:pt x="69532" y="138113"/>
                      <a:pt x="51435" y="138113"/>
                    </a:cubicBezTo>
                    <a:lnTo>
                      <a:pt x="0" y="138113"/>
                    </a:lnTo>
                    <a:lnTo>
                      <a:pt x="0" y="0"/>
                    </a:lnTo>
                    <a:lnTo>
                      <a:pt x="155257" y="0"/>
                    </a:lnTo>
                    <a:cubicBezTo>
                      <a:pt x="215265" y="0"/>
                      <a:pt x="242888" y="26670"/>
                      <a:pt x="242888" y="87630"/>
                    </a:cubicBezTo>
                    <a:lnTo>
                      <a:pt x="242888" y="745807"/>
                    </a:lnTo>
                    <a:cubicBezTo>
                      <a:pt x="242888" y="763905"/>
                      <a:pt x="253365" y="774382"/>
                      <a:pt x="271463" y="774382"/>
                    </a:cubicBezTo>
                    <a:lnTo>
                      <a:pt x="321945" y="774382"/>
                    </a:lnTo>
                    <a:lnTo>
                      <a:pt x="321945" y="911543"/>
                    </a:lnTo>
                    <a:lnTo>
                      <a:pt x="167640" y="911543"/>
                    </a:lnTo>
                    <a:cubicBezTo>
                      <a:pt x="105727" y="911543"/>
                      <a:pt x="80010" y="885825"/>
                      <a:pt x="80010" y="823912"/>
                    </a:cubicBezTo>
                    <a:lnTo>
                      <a:pt x="80010" y="1666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AA10AEA-2A76-4F1F-90F0-D2900F1870FB}"/>
                  </a:ext>
                </a:extLst>
              </p:cNvPr>
              <p:cNvSpPr/>
              <p:nvPr/>
            </p:nvSpPr>
            <p:spPr>
              <a:xfrm>
                <a:off x="4139558" y="437207"/>
                <a:ext cx="320992" cy="911542"/>
              </a:xfrm>
              <a:custGeom>
                <a:avLst/>
                <a:gdLst>
                  <a:gd name="connsiteX0" fmla="*/ 80010 w 320992"/>
                  <a:gd name="connsiteY0" fmla="*/ 423863 h 911542"/>
                  <a:gd name="connsiteX1" fmla="*/ 51435 w 320992"/>
                  <a:gd name="connsiteY1" fmla="*/ 395288 h 911542"/>
                  <a:gd name="connsiteX2" fmla="*/ 0 w 320992"/>
                  <a:gd name="connsiteY2" fmla="*/ 395288 h 911542"/>
                  <a:gd name="connsiteX3" fmla="*/ 0 w 320992"/>
                  <a:gd name="connsiteY3" fmla="*/ 256223 h 911542"/>
                  <a:gd name="connsiteX4" fmla="*/ 155258 w 320992"/>
                  <a:gd name="connsiteY4" fmla="*/ 256223 h 911542"/>
                  <a:gd name="connsiteX5" fmla="*/ 240983 w 320992"/>
                  <a:gd name="connsiteY5" fmla="*/ 343853 h 911542"/>
                  <a:gd name="connsiteX6" fmla="*/ 240983 w 320992"/>
                  <a:gd name="connsiteY6" fmla="*/ 745807 h 911542"/>
                  <a:gd name="connsiteX7" fmla="*/ 269558 w 320992"/>
                  <a:gd name="connsiteY7" fmla="*/ 774382 h 911542"/>
                  <a:gd name="connsiteX8" fmla="*/ 320993 w 320992"/>
                  <a:gd name="connsiteY8" fmla="*/ 774382 h 911542"/>
                  <a:gd name="connsiteX9" fmla="*/ 320993 w 320992"/>
                  <a:gd name="connsiteY9" fmla="*/ 911543 h 911542"/>
                  <a:gd name="connsiteX10" fmla="*/ 165735 w 320992"/>
                  <a:gd name="connsiteY10" fmla="*/ 911543 h 911542"/>
                  <a:gd name="connsiteX11" fmla="*/ 80010 w 320992"/>
                  <a:gd name="connsiteY11" fmla="*/ 823912 h 911542"/>
                  <a:gd name="connsiteX12" fmla="*/ 80010 w 320992"/>
                  <a:gd name="connsiteY12" fmla="*/ 423863 h 911542"/>
                  <a:gd name="connsiteX13" fmla="*/ 87630 w 320992"/>
                  <a:gd name="connsiteY13" fmla="*/ 0 h 911542"/>
                  <a:gd name="connsiteX14" fmla="*/ 228600 w 320992"/>
                  <a:gd name="connsiteY14" fmla="*/ 0 h 911542"/>
                  <a:gd name="connsiteX15" fmla="*/ 228600 w 320992"/>
                  <a:gd name="connsiteY15" fmla="*/ 150495 h 911542"/>
                  <a:gd name="connsiteX16" fmla="*/ 87630 w 320992"/>
                  <a:gd name="connsiteY16" fmla="*/ 150495 h 911542"/>
                  <a:gd name="connsiteX17" fmla="*/ 87630 w 320992"/>
                  <a:gd name="connsiteY17" fmla="*/ 0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0992" h="911542">
                    <a:moveTo>
                      <a:pt x="80010" y="423863"/>
                    </a:moveTo>
                    <a:cubicBezTo>
                      <a:pt x="80010" y="404813"/>
                      <a:pt x="69533" y="395288"/>
                      <a:pt x="51435" y="395288"/>
                    </a:cubicBezTo>
                    <a:lnTo>
                      <a:pt x="0" y="395288"/>
                    </a:lnTo>
                    <a:lnTo>
                      <a:pt x="0" y="256223"/>
                    </a:lnTo>
                    <a:lnTo>
                      <a:pt x="155258" y="256223"/>
                    </a:lnTo>
                    <a:cubicBezTo>
                      <a:pt x="215265" y="256223"/>
                      <a:pt x="240983" y="282892"/>
                      <a:pt x="240983" y="343853"/>
                    </a:cubicBezTo>
                    <a:lnTo>
                      <a:pt x="240983" y="745807"/>
                    </a:lnTo>
                    <a:cubicBezTo>
                      <a:pt x="240983" y="763905"/>
                      <a:pt x="251460" y="774382"/>
                      <a:pt x="269558" y="774382"/>
                    </a:cubicBezTo>
                    <a:lnTo>
                      <a:pt x="320993" y="774382"/>
                    </a:lnTo>
                    <a:lnTo>
                      <a:pt x="320993" y="911543"/>
                    </a:lnTo>
                    <a:lnTo>
                      <a:pt x="165735" y="911543"/>
                    </a:lnTo>
                    <a:cubicBezTo>
                      <a:pt x="105728" y="911543"/>
                      <a:pt x="80010" y="885825"/>
                      <a:pt x="80010" y="823912"/>
                    </a:cubicBezTo>
                    <a:lnTo>
                      <a:pt x="80010" y="423863"/>
                    </a:lnTo>
                    <a:close/>
                    <a:moveTo>
                      <a:pt x="87630" y="0"/>
                    </a:moveTo>
                    <a:lnTo>
                      <a:pt x="228600" y="0"/>
                    </a:lnTo>
                    <a:lnTo>
                      <a:pt x="228600" y="150495"/>
                    </a:lnTo>
                    <a:lnTo>
                      <a:pt x="87630" y="150495"/>
                    </a:lnTo>
                    <a:lnTo>
                      <a:pt x="8763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B1BE911-D420-4A3D-B5CD-F4727983A6CF}"/>
                  </a:ext>
                </a:extLst>
              </p:cNvPr>
              <p:cNvSpPr/>
              <p:nvPr/>
            </p:nvSpPr>
            <p:spPr>
              <a:xfrm>
                <a:off x="4532936" y="437207"/>
                <a:ext cx="729620" cy="926782"/>
              </a:xfrm>
              <a:custGeom>
                <a:avLst/>
                <a:gdLst>
                  <a:gd name="connsiteX0" fmla="*/ 297185 w 729620"/>
                  <a:gd name="connsiteY0" fmla="*/ 240982 h 926782"/>
                  <a:gd name="connsiteX1" fmla="*/ 485780 w 729620"/>
                  <a:gd name="connsiteY1" fmla="*/ 320992 h 926782"/>
                  <a:gd name="connsiteX2" fmla="*/ 488638 w 729620"/>
                  <a:gd name="connsiteY2" fmla="*/ 320992 h 926782"/>
                  <a:gd name="connsiteX3" fmla="*/ 487685 w 729620"/>
                  <a:gd name="connsiteY3" fmla="*/ 282892 h 926782"/>
                  <a:gd name="connsiteX4" fmla="*/ 487685 w 729620"/>
                  <a:gd name="connsiteY4" fmla="*/ 166688 h 926782"/>
                  <a:gd name="connsiteX5" fmla="*/ 459110 w 729620"/>
                  <a:gd name="connsiteY5" fmla="*/ 138113 h 926782"/>
                  <a:gd name="connsiteX6" fmla="*/ 407675 w 729620"/>
                  <a:gd name="connsiteY6" fmla="*/ 138113 h 926782"/>
                  <a:gd name="connsiteX7" fmla="*/ 407675 w 729620"/>
                  <a:gd name="connsiteY7" fmla="*/ 0 h 926782"/>
                  <a:gd name="connsiteX8" fmla="*/ 562933 w 729620"/>
                  <a:gd name="connsiteY8" fmla="*/ 0 h 926782"/>
                  <a:gd name="connsiteX9" fmla="*/ 650563 w 729620"/>
                  <a:gd name="connsiteY9" fmla="*/ 87630 h 926782"/>
                  <a:gd name="connsiteX10" fmla="*/ 650563 w 729620"/>
                  <a:gd name="connsiteY10" fmla="*/ 745807 h 926782"/>
                  <a:gd name="connsiteX11" fmla="*/ 679138 w 729620"/>
                  <a:gd name="connsiteY11" fmla="*/ 774382 h 926782"/>
                  <a:gd name="connsiteX12" fmla="*/ 729620 w 729620"/>
                  <a:gd name="connsiteY12" fmla="*/ 774382 h 926782"/>
                  <a:gd name="connsiteX13" fmla="*/ 729620 w 729620"/>
                  <a:gd name="connsiteY13" fmla="*/ 911543 h 926782"/>
                  <a:gd name="connsiteX14" fmla="*/ 579125 w 729620"/>
                  <a:gd name="connsiteY14" fmla="*/ 911543 h 926782"/>
                  <a:gd name="connsiteX15" fmla="*/ 498163 w 729620"/>
                  <a:gd name="connsiteY15" fmla="*/ 844868 h 926782"/>
                  <a:gd name="connsiteX16" fmla="*/ 498163 w 729620"/>
                  <a:gd name="connsiteY16" fmla="*/ 820103 h 926782"/>
                  <a:gd name="connsiteX17" fmla="*/ 495305 w 729620"/>
                  <a:gd name="connsiteY17" fmla="*/ 820103 h 926782"/>
                  <a:gd name="connsiteX18" fmla="*/ 291470 w 729620"/>
                  <a:gd name="connsiteY18" fmla="*/ 926782 h 926782"/>
                  <a:gd name="connsiteX19" fmla="*/ 5 w 729620"/>
                  <a:gd name="connsiteY19" fmla="*/ 583882 h 926782"/>
                  <a:gd name="connsiteX20" fmla="*/ 297185 w 729620"/>
                  <a:gd name="connsiteY20" fmla="*/ 240982 h 926782"/>
                  <a:gd name="connsiteX21" fmla="*/ 491495 w 729620"/>
                  <a:gd name="connsiteY21" fmla="*/ 582930 h 926782"/>
                  <a:gd name="connsiteX22" fmla="*/ 329570 w 729620"/>
                  <a:gd name="connsiteY22" fmla="*/ 381000 h 926782"/>
                  <a:gd name="connsiteX23" fmla="*/ 165740 w 729620"/>
                  <a:gd name="connsiteY23" fmla="*/ 583882 h 926782"/>
                  <a:gd name="connsiteX24" fmla="*/ 327665 w 729620"/>
                  <a:gd name="connsiteY24" fmla="*/ 789623 h 926782"/>
                  <a:gd name="connsiteX25" fmla="*/ 491495 w 729620"/>
                  <a:gd name="connsiteY25" fmla="*/ 582930 h 92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9620" h="926782">
                    <a:moveTo>
                      <a:pt x="297185" y="240982"/>
                    </a:moveTo>
                    <a:cubicBezTo>
                      <a:pt x="440060" y="240982"/>
                      <a:pt x="485780" y="320992"/>
                      <a:pt x="485780" y="320992"/>
                    </a:cubicBezTo>
                    <a:lnTo>
                      <a:pt x="488638" y="320992"/>
                    </a:lnTo>
                    <a:cubicBezTo>
                      <a:pt x="488638" y="320992"/>
                      <a:pt x="487685" y="303848"/>
                      <a:pt x="487685" y="282892"/>
                    </a:cubicBezTo>
                    <a:lnTo>
                      <a:pt x="487685" y="166688"/>
                    </a:lnTo>
                    <a:cubicBezTo>
                      <a:pt x="487685" y="147638"/>
                      <a:pt x="477208" y="138113"/>
                      <a:pt x="459110" y="138113"/>
                    </a:cubicBezTo>
                    <a:lnTo>
                      <a:pt x="407675" y="138113"/>
                    </a:lnTo>
                    <a:lnTo>
                      <a:pt x="407675" y="0"/>
                    </a:lnTo>
                    <a:lnTo>
                      <a:pt x="562933" y="0"/>
                    </a:lnTo>
                    <a:cubicBezTo>
                      <a:pt x="622940" y="0"/>
                      <a:pt x="650563" y="26670"/>
                      <a:pt x="650563" y="87630"/>
                    </a:cubicBezTo>
                    <a:lnTo>
                      <a:pt x="650563" y="745807"/>
                    </a:lnTo>
                    <a:cubicBezTo>
                      <a:pt x="650563" y="763905"/>
                      <a:pt x="661040" y="774382"/>
                      <a:pt x="679138" y="774382"/>
                    </a:cubicBezTo>
                    <a:lnTo>
                      <a:pt x="729620" y="774382"/>
                    </a:lnTo>
                    <a:lnTo>
                      <a:pt x="729620" y="911543"/>
                    </a:lnTo>
                    <a:lnTo>
                      <a:pt x="579125" y="911543"/>
                    </a:lnTo>
                    <a:cubicBezTo>
                      <a:pt x="520070" y="911543"/>
                      <a:pt x="498163" y="882968"/>
                      <a:pt x="498163" y="844868"/>
                    </a:cubicBezTo>
                    <a:cubicBezTo>
                      <a:pt x="498163" y="830580"/>
                      <a:pt x="498163" y="820103"/>
                      <a:pt x="498163" y="820103"/>
                    </a:cubicBezTo>
                    <a:lnTo>
                      <a:pt x="495305" y="820103"/>
                    </a:lnTo>
                    <a:cubicBezTo>
                      <a:pt x="495305" y="820103"/>
                      <a:pt x="441013" y="926782"/>
                      <a:pt x="291470" y="926782"/>
                    </a:cubicBezTo>
                    <a:cubicBezTo>
                      <a:pt x="114305" y="926782"/>
                      <a:pt x="5" y="786765"/>
                      <a:pt x="5" y="583882"/>
                    </a:cubicBezTo>
                    <a:cubicBezTo>
                      <a:pt x="-947" y="376238"/>
                      <a:pt x="123830" y="240982"/>
                      <a:pt x="297185" y="240982"/>
                    </a:cubicBezTo>
                    <a:close/>
                    <a:moveTo>
                      <a:pt x="491495" y="582930"/>
                    </a:moveTo>
                    <a:cubicBezTo>
                      <a:pt x="491495" y="481965"/>
                      <a:pt x="439108" y="381000"/>
                      <a:pt x="329570" y="381000"/>
                    </a:cubicBezTo>
                    <a:cubicBezTo>
                      <a:pt x="240035" y="381000"/>
                      <a:pt x="165740" y="454342"/>
                      <a:pt x="165740" y="583882"/>
                    </a:cubicBezTo>
                    <a:cubicBezTo>
                      <a:pt x="165740" y="708660"/>
                      <a:pt x="231463" y="789623"/>
                      <a:pt x="327665" y="789623"/>
                    </a:cubicBezTo>
                    <a:cubicBezTo>
                      <a:pt x="411485" y="789623"/>
                      <a:pt x="491495" y="727710"/>
                      <a:pt x="491495" y="5829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19D2AB1-4B6B-4ACE-9B15-34943EF45BC2}"/>
                  </a:ext>
                </a:extLst>
              </p:cNvPr>
              <p:cNvSpPr/>
              <p:nvPr/>
            </p:nvSpPr>
            <p:spPr>
              <a:xfrm>
                <a:off x="5331136" y="678189"/>
                <a:ext cx="622935" cy="685800"/>
              </a:xfrm>
              <a:custGeom>
                <a:avLst/>
                <a:gdLst>
                  <a:gd name="connsiteX0" fmla="*/ 332423 w 622935"/>
                  <a:gd name="connsiteY0" fmla="*/ 0 h 685800"/>
                  <a:gd name="connsiteX1" fmla="*/ 622935 w 622935"/>
                  <a:gd name="connsiteY1" fmla="*/ 310515 h 685800"/>
                  <a:gd name="connsiteX2" fmla="*/ 619125 w 622935"/>
                  <a:gd name="connsiteY2" fmla="*/ 370523 h 685800"/>
                  <a:gd name="connsiteX3" fmla="*/ 166688 w 622935"/>
                  <a:gd name="connsiteY3" fmla="*/ 370523 h 685800"/>
                  <a:gd name="connsiteX4" fmla="*/ 362902 w 622935"/>
                  <a:gd name="connsiteY4" fmla="*/ 546735 h 685800"/>
                  <a:gd name="connsiteX5" fmla="*/ 546735 w 622935"/>
                  <a:gd name="connsiteY5" fmla="*/ 473393 h 685800"/>
                  <a:gd name="connsiteX6" fmla="*/ 614363 w 622935"/>
                  <a:gd name="connsiteY6" fmla="*/ 586740 h 685800"/>
                  <a:gd name="connsiteX7" fmla="*/ 351473 w 622935"/>
                  <a:gd name="connsiteY7" fmla="*/ 685800 h 685800"/>
                  <a:gd name="connsiteX8" fmla="*/ 0 w 622935"/>
                  <a:gd name="connsiteY8" fmla="*/ 342900 h 685800"/>
                  <a:gd name="connsiteX9" fmla="*/ 332423 w 622935"/>
                  <a:gd name="connsiteY9" fmla="*/ 0 h 685800"/>
                  <a:gd name="connsiteX10" fmla="*/ 455295 w 622935"/>
                  <a:gd name="connsiteY10" fmla="*/ 258128 h 685800"/>
                  <a:gd name="connsiteX11" fmla="*/ 332423 w 622935"/>
                  <a:gd name="connsiteY11" fmla="*/ 125730 h 685800"/>
                  <a:gd name="connsiteX12" fmla="*/ 172402 w 622935"/>
                  <a:gd name="connsiteY12" fmla="*/ 258128 h 685800"/>
                  <a:gd name="connsiteX13" fmla="*/ 455295 w 622935"/>
                  <a:gd name="connsiteY13" fmla="*/ 258128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5" h="685800">
                    <a:moveTo>
                      <a:pt x="332423" y="0"/>
                    </a:moveTo>
                    <a:cubicBezTo>
                      <a:pt x="520065" y="0"/>
                      <a:pt x="622935" y="137160"/>
                      <a:pt x="622935" y="310515"/>
                    </a:cubicBezTo>
                    <a:cubicBezTo>
                      <a:pt x="622935" y="329565"/>
                      <a:pt x="619125" y="370523"/>
                      <a:pt x="619125" y="370523"/>
                    </a:cubicBezTo>
                    <a:lnTo>
                      <a:pt x="166688" y="370523"/>
                    </a:lnTo>
                    <a:cubicBezTo>
                      <a:pt x="179070" y="485775"/>
                      <a:pt x="263843" y="546735"/>
                      <a:pt x="362902" y="546735"/>
                    </a:cubicBezTo>
                    <a:cubicBezTo>
                      <a:pt x="467677" y="546735"/>
                      <a:pt x="546735" y="473393"/>
                      <a:pt x="546735" y="473393"/>
                    </a:cubicBezTo>
                    <a:lnTo>
                      <a:pt x="614363" y="586740"/>
                    </a:lnTo>
                    <a:cubicBezTo>
                      <a:pt x="614363" y="586740"/>
                      <a:pt x="514350" y="685800"/>
                      <a:pt x="351473" y="685800"/>
                    </a:cubicBezTo>
                    <a:cubicBezTo>
                      <a:pt x="134302" y="685800"/>
                      <a:pt x="0" y="529590"/>
                      <a:pt x="0" y="342900"/>
                    </a:cubicBezTo>
                    <a:cubicBezTo>
                      <a:pt x="0" y="141923"/>
                      <a:pt x="135255" y="0"/>
                      <a:pt x="332423" y="0"/>
                    </a:cubicBezTo>
                    <a:close/>
                    <a:moveTo>
                      <a:pt x="455295" y="258128"/>
                    </a:moveTo>
                    <a:cubicBezTo>
                      <a:pt x="452438" y="180023"/>
                      <a:pt x="399098" y="125730"/>
                      <a:pt x="332423" y="125730"/>
                    </a:cubicBezTo>
                    <a:cubicBezTo>
                      <a:pt x="248602" y="125730"/>
                      <a:pt x="189548" y="176213"/>
                      <a:pt x="172402" y="258128"/>
                    </a:cubicBezTo>
                    <a:lnTo>
                      <a:pt x="455295" y="258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669E97-76DF-4D77-B915-7BB56834E455}"/>
                </a:ext>
              </a:extLst>
            </p:cNvPr>
            <p:cNvSpPr/>
            <p:nvPr/>
          </p:nvSpPr>
          <p:spPr>
            <a:xfrm>
              <a:off x="401949" y="4772"/>
              <a:ext cx="681989" cy="680085"/>
            </a:xfrm>
            <a:custGeom>
              <a:avLst/>
              <a:gdLst>
                <a:gd name="connsiteX0" fmla="*/ 21908 w 681989"/>
                <a:gd name="connsiteY0" fmla="*/ 251460 h 680085"/>
                <a:gd name="connsiteX1" fmla="*/ 21908 w 681989"/>
                <a:gd name="connsiteY1" fmla="*/ 251460 h 680085"/>
                <a:gd name="connsiteX2" fmla="*/ 24765 w 681989"/>
                <a:gd name="connsiteY2" fmla="*/ 251460 h 680085"/>
                <a:gd name="connsiteX3" fmla="*/ 24765 w 681989"/>
                <a:gd name="connsiteY3" fmla="*/ 251460 h 680085"/>
                <a:gd name="connsiteX4" fmla="*/ 429578 w 681989"/>
                <a:gd name="connsiteY4" fmla="*/ 653415 h 680085"/>
                <a:gd name="connsiteX5" fmla="*/ 429578 w 681989"/>
                <a:gd name="connsiteY5" fmla="*/ 656273 h 680085"/>
                <a:gd name="connsiteX6" fmla="*/ 430530 w 681989"/>
                <a:gd name="connsiteY6" fmla="*/ 661988 h 680085"/>
                <a:gd name="connsiteX7" fmla="*/ 454343 w 681989"/>
                <a:gd name="connsiteY7" fmla="*/ 680085 h 680085"/>
                <a:gd name="connsiteX8" fmla="*/ 658178 w 681989"/>
                <a:gd name="connsiteY8" fmla="*/ 680085 h 680085"/>
                <a:gd name="connsiteX9" fmla="*/ 681990 w 681989"/>
                <a:gd name="connsiteY9" fmla="*/ 660083 h 680085"/>
                <a:gd name="connsiteX10" fmla="*/ 681990 w 681989"/>
                <a:gd name="connsiteY10" fmla="*/ 660083 h 680085"/>
                <a:gd name="connsiteX11" fmla="*/ 681990 w 681989"/>
                <a:gd name="connsiteY11" fmla="*/ 656273 h 680085"/>
                <a:gd name="connsiteX12" fmla="*/ 681038 w 681989"/>
                <a:gd name="connsiteY12" fmla="*/ 650558 h 680085"/>
                <a:gd name="connsiteX13" fmla="*/ 681038 w 681989"/>
                <a:gd name="connsiteY13" fmla="*/ 650558 h 680085"/>
                <a:gd name="connsiteX14" fmla="*/ 29528 w 681989"/>
                <a:gd name="connsiteY14" fmla="*/ 953 h 680085"/>
                <a:gd name="connsiteX15" fmla="*/ 23813 w 681989"/>
                <a:gd name="connsiteY15" fmla="*/ 0 h 680085"/>
                <a:gd name="connsiteX16" fmla="*/ 20003 w 681989"/>
                <a:gd name="connsiteY16" fmla="*/ 0 h 680085"/>
                <a:gd name="connsiteX17" fmla="*/ 0 w 681989"/>
                <a:gd name="connsiteY17" fmla="*/ 23813 h 680085"/>
                <a:gd name="connsiteX18" fmla="*/ 0 w 681989"/>
                <a:gd name="connsiteY18" fmla="*/ 227648 h 680085"/>
                <a:gd name="connsiteX19" fmla="*/ 21908 w 681989"/>
                <a:gd name="connsiteY19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1989" h="680085">
                  <a:moveTo>
                    <a:pt x="21908" y="251460"/>
                  </a:moveTo>
                  <a:lnTo>
                    <a:pt x="21908" y="251460"/>
                  </a:ln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3"/>
                    <a:pt x="415290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3"/>
                    <a:pt x="430530" y="661988"/>
                  </a:cubicBezTo>
                  <a:cubicBezTo>
                    <a:pt x="433388" y="672465"/>
                    <a:pt x="442913" y="680085"/>
                    <a:pt x="454343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3"/>
                    <a:pt x="681990" y="660083"/>
                  </a:cubicBezTo>
                  <a:cubicBezTo>
                    <a:pt x="681990" y="660083"/>
                    <a:pt x="681990" y="660083"/>
                    <a:pt x="681990" y="660083"/>
                  </a:cubicBezTo>
                  <a:cubicBezTo>
                    <a:pt x="681990" y="659130"/>
                    <a:pt x="681990" y="657225"/>
                    <a:pt x="681990" y="656273"/>
                  </a:cubicBezTo>
                  <a:cubicBezTo>
                    <a:pt x="681990" y="654368"/>
                    <a:pt x="681990" y="652463"/>
                    <a:pt x="681038" y="650558"/>
                  </a:cubicBezTo>
                  <a:cubicBezTo>
                    <a:pt x="681038" y="650558"/>
                    <a:pt x="681038" y="650558"/>
                    <a:pt x="681038" y="650558"/>
                  </a:cubicBezTo>
                  <a:cubicBezTo>
                    <a:pt x="664845" y="298133"/>
                    <a:pt x="381953" y="15240"/>
                    <a:pt x="29528" y="953"/>
                  </a:cubicBezTo>
                  <a:cubicBezTo>
                    <a:pt x="27623" y="0"/>
                    <a:pt x="25718" y="0"/>
                    <a:pt x="23813" y="0"/>
                  </a:cubicBezTo>
                  <a:cubicBezTo>
                    <a:pt x="22860" y="0"/>
                    <a:pt x="21908" y="0"/>
                    <a:pt x="20003" y="0"/>
                  </a:cubicBezTo>
                  <a:cubicBezTo>
                    <a:pt x="8573" y="1905"/>
                    <a:pt x="0" y="12383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8"/>
                    <a:pt x="21908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048CE2D-A2A3-4A94-849F-4F459CCABE17}"/>
                </a:ext>
              </a:extLst>
            </p:cNvPr>
            <p:cNvSpPr/>
            <p:nvPr/>
          </p:nvSpPr>
          <p:spPr>
            <a:xfrm>
              <a:off x="1082986" y="4772"/>
              <a:ext cx="681037" cy="680085"/>
            </a:xfrm>
            <a:custGeom>
              <a:avLst/>
              <a:gdLst>
                <a:gd name="connsiteX0" fmla="*/ 20955 w 681037"/>
                <a:gd name="connsiteY0" fmla="*/ 251460 h 680085"/>
                <a:gd name="connsiteX1" fmla="*/ 23813 w 681037"/>
                <a:gd name="connsiteY1" fmla="*/ 251460 h 680085"/>
                <a:gd name="connsiteX2" fmla="*/ 23813 w 681037"/>
                <a:gd name="connsiteY2" fmla="*/ 251460 h 680085"/>
                <a:gd name="connsiteX3" fmla="*/ 428625 w 681037"/>
                <a:gd name="connsiteY3" fmla="*/ 653415 h 680085"/>
                <a:gd name="connsiteX4" fmla="*/ 428625 w 681037"/>
                <a:gd name="connsiteY4" fmla="*/ 656273 h 680085"/>
                <a:gd name="connsiteX5" fmla="*/ 429578 w 681037"/>
                <a:gd name="connsiteY5" fmla="*/ 661988 h 680085"/>
                <a:gd name="connsiteX6" fmla="*/ 453390 w 681037"/>
                <a:gd name="connsiteY6" fmla="*/ 680085 h 680085"/>
                <a:gd name="connsiteX7" fmla="*/ 657225 w 681037"/>
                <a:gd name="connsiteY7" fmla="*/ 680085 h 680085"/>
                <a:gd name="connsiteX8" fmla="*/ 681038 w 681037"/>
                <a:gd name="connsiteY8" fmla="*/ 660083 h 680085"/>
                <a:gd name="connsiteX9" fmla="*/ 681038 w 681037"/>
                <a:gd name="connsiteY9" fmla="*/ 660083 h 680085"/>
                <a:gd name="connsiteX10" fmla="*/ 681038 w 681037"/>
                <a:gd name="connsiteY10" fmla="*/ 656273 h 680085"/>
                <a:gd name="connsiteX11" fmla="*/ 680085 w 681037"/>
                <a:gd name="connsiteY11" fmla="*/ 650558 h 680085"/>
                <a:gd name="connsiteX12" fmla="*/ 680085 w 681037"/>
                <a:gd name="connsiteY12" fmla="*/ 650558 h 680085"/>
                <a:gd name="connsiteX13" fmla="*/ 29527 w 681037"/>
                <a:gd name="connsiteY13" fmla="*/ 0 h 680085"/>
                <a:gd name="connsiteX14" fmla="*/ 23813 w 681037"/>
                <a:gd name="connsiteY14" fmla="*/ 0 h 680085"/>
                <a:gd name="connsiteX15" fmla="*/ 20002 w 681037"/>
                <a:gd name="connsiteY15" fmla="*/ 0 h 680085"/>
                <a:gd name="connsiteX16" fmla="*/ 0 w 681037"/>
                <a:gd name="connsiteY16" fmla="*/ 23813 h 680085"/>
                <a:gd name="connsiteX17" fmla="*/ 0 w 681037"/>
                <a:gd name="connsiteY17" fmla="*/ 227648 h 680085"/>
                <a:gd name="connsiteX18" fmla="*/ 20955 w 681037"/>
                <a:gd name="connsiteY18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1037" h="680085">
                  <a:moveTo>
                    <a:pt x="20955" y="251460"/>
                  </a:moveTo>
                  <a:cubicBezTo>
                    <a:pt x="21908" y="251460"/>
                    <a:pt x="22860" y="251460"/>
                    <a:pt x="23813" y="251460"/>
                  </a:cubicBezTo>
                  <a:lnTo>
                    <a:pt x="23813" y="251460"/>
                  </a:lnTo>
                  <a:cubicBezTo>
                    <a:pt x="240983" y="263843"/>
                    <a:pt x="415290" y="436245"/>
                    <a:pt x="428625" y="653415"/>
                  </a:cubicBezTo>
                  <a:cubicBezTo>
                    <a:pt x="428625" y="654368"/>
                    <a:pt x="428625" y="655320"/>
                    <a:pt x="428625" y="656273"/>
                  </a:cubicBezTo>
                  <a:cubicBezTo>
                    <a:pt x="428625" y="658178"/>
                    <a:pt x="428625" y="660083"/>
                    <a:pt x="429578" y="661988"/>
                  </a:cubicBezTo>
                  <a:cubicBezTo>
                    <a:pt x="432435" y="672465"/>
                    <a:pt x="441960" y="680085"/>
                    <a:pt x="453390" y="680085"/>
                  </a:cubicBezTo>
                  <a:lnTo>
                    <a:pt x="657225" y="680085"/>
                  </a:lnTo>
                  <a:cubicBezTo>
                    <a:pt x="669608" y="680085"/>
                    <a:pt x="679133" y="671513"/>
                    <a:pt x="681038" y="660083"/>
                  </a:cubicBezTo>
                  <a:cubicBezTo>
                    <a:pt x="681038" y="660083"/>
                    <a:pt x="681038" y="660083"/>
                    <a:pt x="681038" y="660083"/>
                  </a:cubicBezTo>
                  <a:cubicBezTo>
                    <a:pt x="681038" y="659130"/>
                    <a:pt x="681038" y="657225"/>
                    <a:pt x="681038" y="656273"/>
                  </a:cubicBezTo>
                  <a:cubicBezTo>
                    <a:pt x="681038" y="654368"/>
                    <a:pt x="681038" y="652463"/>
                    <a:pt x="680085" y="650558"/>
                  </a:cubicBezTo>
                  <a:cubicBezTo>
                    <a:pt x="680085" y="650558"/>
                    <a:pt x="680085" y="650558"/>
                    <a:pt x="680085" y="650558"/>
                  </a:cubicBezTo>
                  <a:cubicBezTo>
                    <a:pt x="664845" y="298133"/>
                    <a:pt x="381953" y="15240"/>
                    <a:pt x="29527" y="0"/>
                  </a:cubicBezTo>
                  <a:cubicBezTo>
                    <a:pt x="27623" y="0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8573" y="250508"/>
                    <a:pt x="20955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1BECC-7AAC-407B-8C4F-C0650ADC0726}"/>
                </a:ext>
              </a:extLst>
            </p:cNvPr>
            <p:cNvSpPr/>
            <p:nvPr/>
          </p:nvSpPr>
          <p:spPr>
            <a:xfrm>
              <a:off x="401949" y="685809"/>
              <a:ext cx="680085" cy="681037"/>
            </a:xfrm>
            <a:custGeom>
              <a:avLst/>
              <a:gdLst>
                <a:gd name="connsiteX0" fmla="*/ 651510 w 680085"/>
                <a:gd name="connsiteY0" fmla="*/ 680085 h 681037"/>
                <a:gd name="connsiteX1" fmla="*/ 953 w 680085"/>
                <a:gd name="connsiteY1" fmla="*/ 29527 h 681037"/>
                <a:gd name="connsiteX2" fmla="*/ 0 w 680085"/>
                <a:gd name="connsiteY2" fmla="*/ 23813 h 681037"/>
                <a:gd name="connsiteX3" fmla="*/ 0 w 680085"/>
                <a:gd name="connsiteY3" fmla="*/ 20002 h 681037"/>
                <a:gd name="connsiteX4" fmla="*/ 23813 w 680085"/>
                <a:gd name="connsiteY4" fmla="*/ 0 h 681037"/>
                <a:gd name="connsiteX5" fmla="*/ 227648 w 680085"/>
                <a:gd name="connsiteY5" fmla="*/ 0 h 681037"/>
                <a:gd name="connsiteX6" fmla="*/ 251460 w 680085"/>
                <a:gd name="connsiteY6" fmla="*/ 20955 h 681037"/>
                <a:gd name="connsiteX7" fmla="*/ 251460 w 680085"/>
                <a:gd name="connsiteY7" fmla="*/ 20955 h 681037"/>
                <a:gd name="connsiteX8" fmla="*/ 251460 w 680085"/>
                <a:gd name="connsiteY8" fmla="*/ 23813 h 681037"/>
                <a:gd name="connsiteX9" fmla="*/ 251460 w 680085"/>
                <a:gd name="connsiteY9" fmla="*/ 23813 h 681037"/>
                <a:gd name="connsiteX10" fmla="*/ 653415 w 680085"/>
                <a:gd name="connsiteY10" fmla="*/ 428625 h 681037"/>
                <a:gd name="connsiteX11" fmla="*/ 656273 w 680085"/>
                <a:gd name="connsiteY11" fmla="*/ 428625 h 681037"/>
                <a:gd name="connsiteX12" fmla="*/ 661988 w 680085"/>
                <a:gd name="connsiteY12" fmla="*/ 429578 h 681037"/>
                <a:gd name="connsiteX13" fmla="*/ 661988 w 680085"/>
                <a:gd name="connsiteY13" fmla="*/ 429578 h 681037"/>
                <a:gd name="connsiteX14" fmla="*/ 680085 w 680085"/>
                <a:gd name="connsiteY14" fmla="*/ 453390 h 681037"/>
                <a:gd name="connsiteX15" fmla="*/ 680085 w 680085"/>
                <a:gd name="connsiteY15" fmla="*/ 657225 h 681037"/>
                <a:gd name="connsiteX16" fmla="*/ 660083 w 680085"/>
                <a:gd name="connsiteY16" fmla="*/ 681038 h 681037"/>
                <a:gd name="connsiteX17" fmla="*/ 660083 w 680085"/>
                <a:gd name="connsiteY17" fmla="*/ 681038 h 681037"/>
                <a:gd name="connsiteX18" fmla="*/ 656273 w 680085"/>
                <a:gd name="connsiteY18" fmla="*/ 681038 h 681037"/>
                <a:gd name="connsiteX19" fmla="*/ 651510 w 680085"/>
                <a:gd name="connsiteY19" fmla="*/ 680085 h 681037"/>
                <a:gd name="connsiteX20" fmla="*/ 651510 w 680085"/>
                <a:gd name="connsiteY20" fmla="*/ 680085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0085" h="681037">
                  <a:moveTo>
                    <a:pt x="651510" y="680085"/>
                  </a:moveTo>
                  <a:cubicBezTo>
                    <a:pt x="299085" y="664845"/>
                    <a:pt x="16193" y="381953"/>
                    <a:pt x="953" y="29527"/>
                  </a:cubicBezTo>
                  <a:cubicBezTo>
                    <a:pt x="0" y="27623"/>
                    <a:pt x="0" y="25717"/>
                    <a:pt x="0" y="23813"/>
                  </a:cubicBezTo>
                  <a:cubicBezTo>
                    <a:pt x="0" y="22860"/>
                    <a:pt x="0" y="20955"/>
                    <a:pt x="0" y="20002"/>
                  </a:cubicBezTo>
                  <a:cubicBezTo>
                    <a:pt x="1905" y="8573"/>
                    <a:pt x="11430" y="0"/>
                    <a:pt x="23813" y="0"/>
                  </a:cubicBezTo>
                  <a:lnTo>
                    <a:pt x="227648" y="0"/>
                  </a:lnTo>
                  <a:cubicBezTo>
                    <a:pt x="240030" y="0"/>
                    <a:pt x="250508" y="9525"/>
                    <a:pt x="251460" y="20955"/>
                  </a:cubicBezTo>
                  <a:lnTo>
                    <a:pt x="251460" y="20955"/>
                  </a:lnTo>
                  <a:cubicBezTo>
                    <a:pt x="251460" y="21908"/>
                    <a:pt x="251460" y="22860"/>
                    <a:pt x="251460" y="23813"/>
                  </a:cubicBezTo>
                  <a:lnTo>
                    <a:pt x="251460" y="23813"/>
                  </a:lnTo>
                  <a:cubicBezTo>
                    <a:pt x="263843" y="240983"/>
                    <a:pt x="436245" y="414338"/>
                    <a:pt x="653415" y="428625"/>
                  </a:cubicBezTo>
                  <a:cubicBezTo>
                    <a:pt x="654368" y="428625"/>
                    <a:pt x="655320" y="428625"/>
                    <a:pt x="656273" y="428625"/>
                  </a:cubicBezTo>
                  <a:cubicBezTo>
                    <a:pt x="658178" y="428625"/>
                    <a:pt x="660083" y="428625"/>
                    <a:pt x="661988" y="429578"/>
                  </a:cubicBezTo>
                  <a:lnTo>
                    <a:pt x="661988" y="429578"/>
                  </a:lnTo>
                  <a:cubicBezTo>
                    <a:pt x="672465" y="432435"/>
                    <a:pt x="680085" y="441960"/>
                    <a:pt x="680085" y="453390"/>
                  </a:cubicBezTo>
                  <a:lnTo>
                    <a:pt x="680085" y="657225"/>
                  </a:lnTo>
                  <a:cubicBezTo>
                    <a:pt x="680085" y="669608"/>
                    <a:pt x="671513" y="679133"/>
                    <a:pt x="660083" y="681038"/>
                  </a:cubicBezTo>
                  <a:cubicBezTo>
                    <a:pt x="660083" y="681038"/>
                    <a:pt x="660083" y="681038"/>
                    <a:pt x="660083" y="681038"/>
                  </a:cubicBezTo>
                  <a:cubicBezTo>
                    <a:pt x="659130" y="681038"/>
                    <a:pt x="657225" y="681038"/>
                    <a:pt x="656273" y="681038"/>
                  </a:cubicBezTo>
                  <a:cubicBezTo>
                    <a:pt x="654368" y="680085"/>
                    <a:pt x="652463" y="680085"/>
                    <a:pt x="651510" y="680085"/>
                  </a:cubicBezTo>
                  <a:cubicBezTo>
                    <a:pt x="651510" y="680085"/>
                    <a:pt x="651510" y="680085"/>
                    <a:pt x="651510" y="680085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3EF997-7D12-42F2-B1E2-1CD002F4AF48}"/>
                </a:ext>
              </a:extLst>
            </p:cNvPr>
            <p:cNvSpPr/>
            <p:nvPr/>
          </p:nvSpPr>
          <p:spPr>
            <a:xfrm>
              <a:off x="1082986" y="684857"/>
              <a:ext cx="681990" cy="680085"/>
            </a:xfrm>
            <a:custGeom>
              <a:avLst/>
              <a:gdLst>
                <a:gd name="connsiteX0" fmla="*/ 680085 w 681990"/>
                <a:gd name="connsiteY0" fmla="*/ 651510 h 680085"/>
                <a:gd name="connsiteX1" fmla="*/ 680085 w 681990"/>
                <a:gd name="connsiteY1" fmla="*/ 651510 h 680085"/>
                <a:gd name="connsiteX2" fmla="*/ 29527 w 681990"/>
                <a:gd name="connsiteY2" fmla="*/ 952 h 680085"/>
                <a:gd name="connsiteX3" fmla="*/ 23813 w 681990"/>
                <a:gd name="connsiteY3" fmla="*/ 0 h 680085"/>
                <a:gd name="connsiteX4" fmla="*/ 20002 w 681990"/>
                <a:gd name="connsiteY4" fmla="*/ 0 h 680085"/>
                <a:gd name="connsiteX5" fmla="*/ 0 w 681990"/>
                <a:gd name="connsiteY5" fmla="*/ 23813 h 680085"/>
                <a:gd name="connsiteX6" fmla="*/ 0 w 681990"/>
                <a:gd name="connsiteY6" fmla="*/ 227648 h 680085"/>
                <a:gd name="connsiteX7" fmla="*/ 21908 w 681990"/>
                <a:gd name="connsiteY7" fmla="*/ 251460 h 680085"/>
                <a:gd name="connsiteX8" fmla="*/ 24765 w 681990"/>
                <a:gd name="connsiteY8" fmla="*/ 251460 h 680085"/>
                <a:gd name="connsiteX9" fmla="*/ 24765 w 681990"/>
                <a:gd name="connsiteY9" fmla="*/ 251460 h 680085"/>
                <a:gd name="connsiteX10" fmla="*/ 429578 w 681990"/>
                <a:gd name="connsiteY10" fmla="*/ 653415 h 680085"/>
                <a:gd name="connsiteX11" fmla="*/ 429578 w 681990"/>
                <a:gd name="connsiteY11" fmla="*/ 656273 h 680085"/>
                <a:gd name="connsiteX12" fmla="*/ 430530 w 681990"/>
                <a:gd name="connsiteY12" fmla="*/ 661987 h 680085"/>
                <a:gd name="connsiteX13" fmla="*/ 430530 w 681990"/>
                <a:gd name="connsiteY13" fmla="*/ 661987 h 680085"/>
                <a:gd name="connsiteX14" fmla="*/ 454342 w 681990"/>
                <a:gd name="connsiteY14" fmla="*/ 680085 h 680085"/>
                <a:gd name="connsiteX15" fmla="*/ 658178 w 681990"/>
                <a:gd name="connsiteY15" fmla="*/ 680085 h 680085"/>
                <a:gd name="connsiteX16" fmla="*/ 681990 w 681990"/>
                <a:gd name="connsiteY16" fmla="*/ 660082 h 680085"/>
                <a:gd name="connsiteX17" fmla="*/ 681990 w 681990"/>
                <a:gd name="connsiteY17" fmla="*/ 660082 h 680085"/>
                <a:gd name="connsiteX18" fmla="*/ 681990 w 681990"/>
                <a:gd name="connsiteY18" fmla="*/ 659130 h 680085"/>
                <a:gd name="connsiteX19" fmla="*/ 681990 w 681990"/>
                <a:gd name="connsiteY19" fmla="*/ 656273 h 680085"/>
                <a:gd name="connsiteX20" fmla="*/ 680085 w 681990"/>
                <a:gd name="connsiteY20" fmla="*/ 65151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1990" h="680085">
                  <a:moveTo>
                    <a:pt x="680085" y="651510"/>
                  </a:moveTo>
                  <a:cubicBezTo>
                    <a:pt x="680085" y="651510"/>
                    <a:pt x="680085" y="651510"/>
                    <a:pt x="680085" y="651510"/>
                  </a:cubicBezTo>
                  <a:cubicBezTo>
                    <a:pt x="664845" y="299085"/>
                    <a:pt x="381953" y="16192"/>
                    <a:pt x="29527" y="952"/>
                  </a:cubicBezTo>
                  <a:cubicBezTo>
                    <a:pt x="27623" y="952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7"/>
                    <a:pt x="21908" y="251460"/>
                  </a:cubicBez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2"/>
                    <a:pt x="416242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2"/>
                    <a:pt x="430530" y="661987"/>
                  </a:cubicBezTo>
                  <a:cubicBezTo>
                    <a:pt x="430530" y="661987"/>
                    <a:pt x="430530" y="661987"/>
                    <a:pt x="430530" y="661987"/>
                  </a:cubicBezTo>
                  <a:cubicBezTo>
                    <a:pt x="433388" y="672465"/>
                    <a:pt x="442913" y="680085"/>
                    <a:pt x="454342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2"/>
                    <a:pt x="681990" y="660082"/>
                  </a:cubicBezTo>
                  <a:cubicBezTo>
                    <a:pt x="681990" y="660082"/>
                    <a:pt x="681990" y="660082"/>
                    <a:pt x="681990" y="660082"/>
                  </a:cubicBezTo>
                  <a:cubicBezTo>
                    <a:pt x="681990" y="660082"/>
                    <a:pt x="681990" y="659130"/>
                    <a:pt x="681990" y="659130"/>
                  </a:cubicBezTo>
                  <a:cubicBezTo>
                    <a:pt x="681990" y="658178"/>
                    <a:pt x="681990" y="657225"/>
                    <a:pt x="681990" y="656273"/>
                  </a:cubicBezTo>
                  <a:cubicBezTo>
                    <a:pt x="680085" y="655320"/>
                    <a:pt x="680085" y="653415"/>
                    <a:pt x="680085" y="65151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B4F249-A483-430D-98C9-C75E8CA89BD4}"/>
                </a:ext>
              </a:extLst>
            </p:cNvPr>
            <p:cNvSpPr/>
            <p:nvPr/>
          </p:nvSpPr>
          <p:spPr>
            <a:xfrm>
              <a:off x="392424" y="804872"/>
              <a:ext cx="544830" cy="543877"/>
            </a:xfrm>
            <a:custGeom>
              <a:avLst/>
              <a:gdLst>
                <a:gd name="connsiteX0" fmla="*/ 272415 w 544830"/>
                <a:gd name="connsiteY0" fmla="*/ 0 h 543877"/>
                <a:gd name="connsiteX1" fmla="*/ 0 w 544830"/>
                <a:gd name="connsiteY1" fmla="*/ 271463 h 543877"/>
                <a:gd name="connsiteX2" fmla="*/ 272415 w 544830"/>
                <a:gd name="connsiteY2" fmla="*/ 543878 h 543877"/>
                <a:gd name="connsiteX3" fmla="*/ 544830 w 544830"/>
                <a:gd name="connsiteY3" fmla="*/ 271463 h 543877"/>
                <a:gd name="connsiteX4" fmla="*/ 272415 w 544830"/>
                <a:gd name="connsiteY4" fmla="*/ 0 h 543877"/>
                <a:gd name="connsiteX5" fmla="*/ 391478 w 544830"/>
                <a:gd name="connsiteY5" fmla="*/ 294323 h 543877"/>
                <a:gd name="connsiteX6" fmla="*/ 294323 w 544830"/>
                <a:gd name="connsiteY6" fmla="*/ 294323 h 543877"/>
                <a:gd name="connsiteX7" fmla="*/ 294323 w 544830"/>
                <a:gd name="connsiteY7" fmla="*/ 390525 h 543877"/>
                <a:gd name="connsiteX8" fmla="*/ 271463 w 544830"/>
                <a:gd name="connsiteY8" fmla="*/ 413385 h 543877"/>
                <a:gd name="connsiteX9" fmla="*/ 248603 w 544830"/>
                <a:gd name="connsiteY9" fmla="*/ 390525 h 543877"/>
                <a:gd name="connsiteX10" fmla="*/ 248603 w 544830"/>
                <a:gd name="connsiteY10" fmla="*/ 294323 h 543877"/>
                <a:gd name="connsiteX11" fmla="*/ 153353 w 544830"/>
                <a:gd name="connsiteY11" fmla="*/ 294323 h 543877"/>
                <a:gd name="connsiteX12" fmla="*/ 130493 w 544830"/>
                <a:gd name="connsiteY12" fmla="*/ 271463 h 543877"/>
                <a:gd name="connsiteX13" fmla="*/ 153353 w 544830"/>
                <a:gd name="connsiteY13" fmla="*/ 248602 h 543877"/>
                <a:gd name="connsiteX14" fmla="*/ 249555 w 544830"/>
                <a:gd name="connsiteY14" fmla="*/ 248602 h 543877"/>
                <a:gd name="connsiteX15" fmla="*/ 249555 w 544830"/>
                <a:gd name="connsiteY15" fmla="*/ 152400 h 543877"/>
                <a:gd name="connsiteX16" fmla="*/ 272415 w 544830"/>
                <a:gd name="connsiteY16" fmla="*/ 129540 h 543877"/>
                <a:gd name="connsiteX17" fmla="*/ 295275 w 544830"/>
                <a:gd name="connsiteY17" fmla="*/ 152400 h 543877"/>
                <a:gd name="connsiteX18" fmla="*/ 295275 w 544830"/>
                <a:gd name="connsiteY18" fmla="*/ 248602 h 543877"/>
                <a:gd name="connsiteX19" fmla="*/ 391478 w 544830"/>
                <a:gd name="connsiteY19" fmla="*/ 248602 h 543877"/>
                <a:gd name="connsiteX20" fmla="*/ 414338 w 544830"/>
                <a:gd name="connsiteY20" fmla="*/ 271463 h 543877"/>
                <a:gd name="connsiteX21" fmla="*/ 391478 w 544830"/>
                <a:gd name="connsiteY21" fmla="*/ 294323 h 54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4830" h="543877">
                  <a:moveTo>
                    <a:pt x="272415" y="0"/>
                  </a:moveTo>
                  <a:cubicBezTo>
                    <a:pt x="121920" y="0"/>
                    <a:pt x="0" y="121920"/>
                    <a:pt x="0" y="271463"/>
                  </a:cubicBezTo>
                  <a:cubicBezTo>
                    <a:pt x="0" y="421005"/>
                    <a:pt x="121920" y="543878"/>
                    <a:pt x="272415" y="543878"/>
                  </a:cubicBezTo>
                  <a:cubicBezTo>
                    <a:pt x="422910" y="543878"/>
                    <a:pt x="544830" y="421958"/>
                    <a:pt x="544830" y="271463"/>
                  </a:cubicBezTo>
                  <a:cubicBezTo>
                    <a:pt x="544830" y="120967"/>
                    <a:pt x="421958" y="0"/>
                    <a:pt x="272415" y="0"/>
                  </a:cubicBezTo>
                  <a:close/>
                  <a:moveTo>
                    <a:pt x="391478" y="294323"/>
                  </a:moveTo>
                  <a:lnTo>
                    <a:pt x="294323" y="294323"/>
                  </a:lnTo>
                  <a:lnTo>
                    <a:pt x="294323" y="390525"/>
                  </a:lnTo>
                  <a:cubicBezTo>
                    <a:pt x="294323" y="402908"/>
                    <a:pt x="283845" y="413385"/>
                    <a:pt x="271463" y="413385"/>
                  </a:cubicBezTo>
                  <a:cubicBezTo>
                    <a:pt x="259080" y="413385"/>
                    <a:pt x="248603" y="402908"/>
                    <a:pt x="248603" y="390525"/>
                  </a:cubicBezTo>
                  <a:lnTo>
                    <a:pt x="248603" y="294323"/>
                  </a:lnTo>
                  <a:lnTo>
                    <a:pt x="153353" y="294323"/>
                  </a:lnTo>
                  <a:cubicBezTo>
                    <a:pt x="140970" y="294323"/>
                    <a:pt x="130493" y="283845"/>
                    <a:pt x="130493" y="271463"/>
                  </a:cubicBezTo>
                  <a:cubicBezTo>
                    <a:pt x="130493" y="259080"/>
                    <a:pt x="140970" y="248602"/>
                    <a:pt x="153353" y="248602"/>
                  </a:cubicBezTo>
                  <a:lnTo>
                    <a:pt x="249555" y="248602"/>
                  </a:lnTo>
                  <a:lnTo>
                    <a:pt x="249555" y="152400"/>
                  </a:lnTo>
                  <a:cubicBezTo>
                    <a:pt x="249555" y="140017"/>
                    <a:pt x="260033" y="129540"/>
                    <a:pt x="272415" y="129540"/>
                  </a:cubicBezTo>
                  <a:cubicBezTo>
                    <a:pt x="284798" y="129540"/>
                    <a:pt x="295275" y="140017"/>
                    <a:pt x="295275" y="152400"/>
                  </a:cubicBezTo>
                  <a:lnTo>
                    <a:pt x="295275" y="248602"/>
                  </a:lnTo>
                  <a:lnTo>
                    <a:pt x="391478" y="248602"/>
                  </a:lnTo>
                  <a:cubicBezTo>
                    <a:pt x="403860" y="248602"/>
                    <a:pt x="414338" y="259080"/>
                    <a:pt x="414338" y="271463"/>
                  </a:cubicBezTo>
                  <a:cubicBezTo>
                    <a:pt x="413385" y="283845"/>
                    <a:pt x="403860" y="294323"/>
                    <a:pt x="391478" y="2943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A39A78-0258-415C-A46D-BB8BF0EC4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6" t="18972" r="17740" b="26320"/>
          <a:stretch/>
        </p:blipFill>
        <p:spPr>
          <a:xfrm>
            <a:off x="10964414" y="6410742"/>
            <a:ext cx="843987" cy="1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6DC2-4661-15A2-9475-2F5FD929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562B6-E101-B820-5A45-00F77CFD4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E506B-44A0-5819-8666-B85B2F41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F892E-92D7-C378-5798-0DDBFE1D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BF8F6-1696-042D-BEE7-3E04ED76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2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6F45-ADE6-CE74-13CB-F9F5E6FE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D3766-41C7-BA23-82FA-CA2700995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A2AE-6797-55B1-026C-9615B966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EBD59-319D-C57C-96EB-FB3AE098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2EC4F-34EB-8A8D-E1BA-97F3E405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4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9912-72E8-D00F-59DE-C4C15584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527D6-B4DF-4BAE-6879-8D9AEB529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6AB78-4418-B271-3EA3-6BF71DB0F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359E8-FEC2-175F-1CA5-66EE8ABF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25D9E-A852-FE33-EEA1-86D66D8E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353AA-14E1-DFC3-D5F2-69EA0ECE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88C4-D2CE-6735-2429-3EBBB42F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1B93F-9187-B788-A0C6-AF8A3B77A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A5284-D687-1B44-A7CA-BE8307476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C8CF3-DF48-7B38-E2EA-766AD12FA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FA512-5B19-ECAC-C6B7-BB0D848E1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CC8B3-654F-08CC-9167-B89F5F80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12368-0B57-4EDC-3C73-EAAAC6BE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FFEB64-A59B-7BDE-DE90-F13A89B3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EB0E-9A2C-A2BC-916D-5C9E8F80C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EDDAB-9831-9D47-D210-00F80557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A11EB-BD67-85C0-126C-6E932191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7E5AE-6E5A-F7A8-BDF6-5D3E5460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73F8C-340A-B937-A2B2-9F75B091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4DC04-6960-3A76-0E40-000749B1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502BA-80E0-0C21-AF24-9D17F243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F470-7352-963B-D886-864BEE15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A199-D906-0F85-02F7-148C7E461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6F076-4C0D-F709-BE4F-744464BE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66E09-55C8-B0B9-1B2E-B3D25490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CD791-5A26-37ED-9EF9-E605CA1D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413C7-DEC5-34D5-5083-268E7C36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3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FF90-AB34-6C00-DDCA-861F5857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81AAD-2B81-1512-6190-F43EDA38C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784DD-F41A-5C4D-26E2-D79EFB070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0C997-6017-D9EE-60D4-A3D519D0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6CF58-1859-E356-7A0F-5B287ED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0F37E-8585-B556-572D-A43BF0E2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6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D24D2-3818-9FCE-8B0F-52969C33A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DB1FC-498B-63CA-C6BD-295FD8B27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EDBC8-887F-B21C-779B-B8077893F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F99D7-3D2D-4552-B308-9A32FAEDE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397D7-092A-EE7D-EEB5-5130D3B25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1564F-CB93-94C6-8BAC-E7B8A059E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4BE1B-4D7F-41D8-892B-E1F5AEB6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0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nenc-career-pathways/" TargetMode="External"/><Relationship Id="rId3" Type="http://schemas.openxmlformats.org/officeDocument/2006/relationships/image" Target="../media/image21.jpg"/><Relationship Id="rId7" Type="http://schemas.openxmlformats.org/officeDocument/2006/relationships/hyperlink" Target="https://twitter.com/NENCPathways" TargetMode="External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nenccareerpathways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www.facebook.com/nencpathways/" TargetMode="External"/><Relationship Id="rId10" Type="http://schemas.openxmlformats.org/officeDocument/2006/relationships/hyperlink" Target="mailto:brandi.bragg@nencpathways.org" TargetMode="External"/><Relationship Id="rId4" Type="http://schemas.openxmlformats.org/officeDocument/2006/relationships/hyperlink" Target="https://www.pxfuel.com/en/free-photo-eptck/download" TargetMode="External"/><Relationship Id="rId9" Type="http://schemas.openxmlformats.org/officeDocument/2006/relationships/hyperlink" Target="https://lp.constantcontactpages.com/su/OAWODhw/nen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4mIVnGzMRA?feature=oemb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A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person in a white circle with blue circles and text&#10;&#10;Description automatically generated">
            <a:extLst>
              <a:ext uri="{FF2B5EF4-FFF2-40B4-BE49-F238E27FC236}">
                <a16:creationId xmlns:a16="http://schemas.microsoft.com/office/drawing/2014/main" id="{4E13A840-E397-F5B5-C56F-E5FFA1CD4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r="-2453" b="21650"/>
          <a:stretch/>
        </p:blipFill>
        <p:spPr>
          <a:xfrm>
            <a:off x="2871984" y="175491"/>
            <a:ext cx="6281252" cy="65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0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touching a glowing blue circle&#10;&#10;Description automatically generated">
            <a:extLst>
              <a:ext uri="{FF2B5EF4-FFF2-40B4-BE49-F238E27FC236}">
                <a16:creationId xmlns:a16="http://schemas.microsoft.com/office/drawing/2014/main" id="{12B45D6D-6071-4B02-7DB0-00BE9E7B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1FD22-726E-B420-992A-26081832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Let’s Stay In Touch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3EF2187-DFE9-7B5F-6FA8-0B6E3BD7D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0" y="2053934"/>
            <a:ext cx="1234536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Facebook: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https://www.facebook.com/nencpathways/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Instagram: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https://www.instagram.com/nenccareerpathways/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Twitter: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https://twitter.com/NENCPathways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LinkedIn: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https://www.linkedin.com/company/nenc-career-pathways/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 up for our monthly newsletter: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https://lp.constantcontactpages.com/su/OAWODhw/nenc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 with Brandi: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brandi.bragg@nencpathways.org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C5ADB9AD-3AE6-7930-6ECC-D2657513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7" y="4655113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and green logo with a map of north carolina&#10;&#10;Description automatically generated with low confidence">
            <a:extLst>
              <a:ext uri="{FF2B5EF4-FFF2-40B4-BE49-F238E27FC236}">
                <a16:creationId xmlns:a16="http://schemas.microsoft.com/office/drawing/2014/main" id="{EE21BF2B-CE38-53A0-8941-685B896237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7144" y="59016"/>
            <a:ext cx="287206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5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88CE4D-6BD3-4D0F-10D9-F741EA70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25" y="0"/>
            <a:ext cx="8756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5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5DBB8D-6BE4-A9E0-2880-E09F563DC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0"/>
          <a:stretch/>
        </p:blipFill>
        <p:spPr>
          <a:xfrm>
            <a:off x="343042" y="118629"/>
            <a:ext cx="4339652" cy="6620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5657C-423F-5411-CE72-96E002C7F3EB}"/>
              </a:ext>
            </a:extLst>
          </p:cNvPr>
          <p:cNvSpPr txBox="1"/>
          <p:nvPr/>
        </p:nvSpPr>
        <p:spPr>
          <a:xfrm>
            <a:off x="5641657" y="1076784"/>
            <a:ext cx="5810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Poster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Quarterly Meeting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 Training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Digital Toolkit*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Connection with EDA Grants (Clean Energy, Maritime, Biotechnology)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Rivers East Academy/Made in…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Guidance Retreat (9-18-23)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79361-F3CD-DFAD-4A6C-6D9AA622C649}"/>
              </a:ext>
            </a:extLst>
          </p:cNvPr>
          <p:cNvSpPr/>
          <p:nvPr/>
        </p:nvSpPr>
        <p:spPr>
          <a:xfrm>
            <a:off x="5695950" y="157987"/>
            <a:ext cx="4997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2023-24 Updates</a:t>
            </a:r>
          </a:p>
        </p:txBody>
      </p:sp>
      <p:pic>
        <p:nvPicPr>
          <p:cNvPr id="9" name="Picture 8" descr="A group of people looking at a boat model&#10;&#10;Description automatically generated">
            <a:extLst>
              <a:ext uri="{FF2B5EF4-FFF2-40B4-BE49-F238E27FC236}">
                <a16:creationId xmlns:a16="http://schemas.microsoft.com/office/drawing/2014/main" id="{517FD591-3A2F-38C7-4836-0D4377C9E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842">
            <a:off x="5065095" y="4085350"/>
            <a:ext cx="3200399" cy="2400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D1A057-5271-4A9F-B590-07867227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3719">
            <a:off x="8826646" y="3681460"/>
            <a:ext cx="3048000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4DA6A-EBE2-2558-A7C4-A47D5A6F8E7E}"/>
              </a:ext>
            </a:extLst>
          </p:cNvPr>
          <p:cNvSpPr txBox="1"/>
          <p:nvPr/>
        </p:nvSpPr>
        <p:spPr>
          <a:xfrm>
            <a:off x="7467600" y="6448425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Manufacturing Day – Friday October 6</a:t>
            </a:r>
          </a:p>
        </p:txBody>
      </p:sp>
    </p:spTree>
    <p:extLst>
      <p:ext uri="{BB962C8B-B14F-4D97-AF65-F5344CB8AC3E}">
        <p14:creationId xmlns:p14="http://schemas.microsoft.com/office/powerpoint/2010/main" val="332985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1965-4B00-1AF3-27E7-9A87892FBD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CAREER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C3F4-41DF-8DB0-7455-DA71F5F56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6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an integrated collection of </a:t>
            </a:r>
            <a:r>
              <a:rPr lang="en-US" sz="4400" b="1" i="1" dirty="0"/>
              <a:t>regional and local programs and services </a:t>
            </a:r>
            <a:r>
              <a:rPr lang="en-US" sz="4400" dirty="0"/>
              <a:t>connecting </a:t>
            </a:r>
            <a:r>
              <a:rPr lang="en-US" sz="4400" b="1" i="1" dirty="0"/>
              <a:t>youth and adults</a:t>
            </a:r>
            <a:r>
              <a:rPr lang="en-US" sz="4400" dirty="0"/>
              <a:t> to the workforce through </a:t>
            </a:r>
            <a:r>
              <a:rPr lang="en-US" sz="4400" b="1" i="1" dirty="0"/>
              <a:t>education and training </a:t>
            </a:r>
            <a:r>
              <a:rPr lang="en-US" sz="4400" dirty="0"/>
              <a:t>for </a:t>
            </a:r>
            <a:r>
              <a:rPr lang="en-US" sz="4400" i="1" u="sng" dirty="0"/>
              <a:t>highly skilled, sustainable careers in high demand industries.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3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lue design with wavy lines and dots">
            <a:extLst>
              <a:ext uri="{FF2B5EF4-FFF2-40B4-BE49-F238E27FC236}">
                <a16:creationId xmlns:a16="http://schemas.microsoft.com/office/drawing/2014/main" id="{8A257CCE-8289-B51C-4D65-E39D1D8B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FC6A-FE26-938B-625F-F5AF6CF8200F}"/>
              </a:ext>
            </a:extLst>
          </p:cNvPr>
          <p:cNvSpPr/>
          <p:nvPr/>
        </p:nvSpPr>
        <p:spPr>
          <a:xfrm>
            <a:off x="1860930" y="843677"/>
            <a:ext cx="8470139" cy="5170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SHARED VOCABULARY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FOCUSED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DEVELOPMENT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PARTNERSHIPS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99347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606FD-1126-6FB9-0CB8-629E08C1C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40" y="83127"/>
            <a:ext cx="115169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AAEDF0-7725-6C59-18D2-C6963B934C76}"/>
              </a:ext>
            </a:extLst>
          </p:cNvPr>
          <p:cNvSpPr/>
          <p:nvPr/>
        </p:nvSpPr>
        <p:spPr>
          <a:xfrm rot="782096">
            <a:off x="4673601" y="1581881"/>
            <a:ext cx="732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0BA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www.nencpathways.org</a:t>
            </a:r>
          </a:p>
        </p:txBody>
      </p:sp>
    </p:spTree>
    <p:extLst>
      <p:ext uri="{BB962C8B-B14F-4D97-AF65-F5344CB8AC3E}">
        <p14:creationId xmlns:p14="http://schemas.microsoft.com/office/powerpoint/2010/main" val="289929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dvanced Manufacturing Career Pathway">
            <a:hlinkClick r:id="" action="ppaction://media"/>
            <a:extLst>
              <a:ext uri="{FF2B5EF4-FFF2-40B4-BE49-F238E27FC236}">
                <a16:creationId xmlns:a16="http://schemas.microsoft.com/office/drawing/2014/main" id="{AB5B247C-EB65-149A-7454-FAEAA99A93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3855" y="710138"/>
            <a:ext cx="9826756" cy="55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F482A8D-F52E-4324-83F4-FA902BF45602}"/>
              </a:ext>
            </a:extLst>
          </p:cNvPr>
          <p:cNvSpPr/>
          <p:nvPr/>
        </p:nvSpPr>
        <p:spPr>
          <a:xfrm rot="5400000">
            <a:off x="9859873" y="26619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E2BACB7-0BF1-46F1-B13B-CC913F8FD88E}"/>
              </a:ext>
            </a:extLst>
          </p:cNvPr>
          <p:cNvSpPr/>
          <p:nvPr/>
        </p:nvSpPr>
        <p:spPr>
          <a:xfrm rot="5400000">
            <a:off x="7831017" y="308362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ED9A37-8ABD-4E18-9B8A-A4181F2E594A}"/>
              </a:ext>
            </a:extLst>
          </p:cNvPr>
          <p:cNvSpPr/>
          <p:nvPr/>
        </p:nvSpPr>
        <p:spPr>
          <a:xfrm rot="5400000">
            <a:off x="5802161" y="35052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7C06E4-87CC-41CA-B88C-4BD3308D7DE1}"/>
              </a:ext>
            </a:extLst>
          </p:cNvPr>
          <p:cNvSpPr/>
          <p:nvPr/>
        </p:nvSpPr>
        <p:spPr>
          <a:xfrm rot="5400000">
            <a:off x="3773305" y="3926922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1F0959-F386-4929-BDD6-4B1FC631171A}"/>
              </a:ext>
            </a:extLst>
          </p:cNvPr>
          <p:cNvSpPr/>
          <p:nvPr/>
        </p:nvSpPr>
        <p:spPr>
          <a:xfrm rot="5400000">
            <a:off x="1744450" y="43485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EBE2C-AC1D-40F3-930D-2115A4F9E7C8}"/>
              </a:ext>
            </a:extLst>
          </p:cNvPr>
          <p:cNvSpPr txBox="1"/>
          <p:nvPr/>
        </p:nvSpPr>
        <p:spPr>
          <a:xfrm>
            <a:off x="1558415" y="5066851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School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0E2AA6-B947-4927-90C7-85F12851CC69}"/>
              </a:ext>
            </a:extLst>
          </p:cNvPr>
          <p:cNvSpPr txBox="1"/>
          <p:nvPr/>
        </p:nvSpPr>
        <p:spPr>
          <a:xfrm>
            <a:off x="3463571" y="4572059"/>
            <a:ext cx="185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Pre-apprenticeship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16E18D-5CAA-400C-9DEC-30ADDB72E45F}"/>
              </a:ext>
            </a:extLst>
          </p:cNvPr>
          <p:cNvSpPr txBox="1"/>
          <p:nvPr/>
        </p:nvSpPr>
        <p:spPr>
          <a:xfrm>
            <a:off x="5498027" y="4144420"/>
            <a:ext cx="2034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College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4AE153-B617-48EC-BB2D-8F766743A0D2}"/>
              </a:ext>
            </a:extLst>
          </p:cNvPr>
          <p:cNvSpPr txBox="1"/>
          <p:nvPr/>
        </p:nvSpPr>
        <p:spPr>
          <a:xfrm>
            <a:off x="7662412" y="3807801"/>
            <a:ext cx="166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Hired by Local Company </a:t>
            </a: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5BBAC0-5C38-4B26-A03F-4E01215A102E}"/>
              </a:ext>
            </a:extLst>
          </p:cNvPr>
          <p:cNvSpPr txBox="1"/>
          <p:nvPr/>
        </p:nvSpPr>
        <p:spPr>
          <a:xfrm>
            <a:off x="9697079" y="3388118"/>
            <a:ext cx="157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Electrical Engineer</a:t>
            </a:r>
          </a:p>
        </p:txBody>
      </p: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736B4036-AAC0-4665-988C-5D4ACBBB9B10}"/>
              </a:ext>
            </a:extLst>
          </p:cNvPr>
          <p:cNvSpPr/>
          <p:nvPr/>
        </p:nvSpPr>
        <p:spPr>
          <a:xfrm>
            <a:off x="5357557" y="2247900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38954AC0-7321-4BD9-BCF0-DCC128E71375}"/>
              </a:ext>
            </a:extLst>
          </p:cNvPr>
          <p:cNvSpPr/>
          <p:nvPr/>
        </p:nvSpPr>
        <p:spPr>
          <a:xfrm>
            <a:off x="7386413" y="181194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Speech Bubble: Rectangle 63">
            <a:extLst>
              <a:ext uri="{FF2B5EF4-FFF2-40B4-BE49-F238E27FC236}">
                <a16:creationId xmlns:a16="http://schemas.microsoft.com/office/drawing/2014/main" id="{B1A0DAAF-6410-46E4-A387-9DBF75A1A4ED}"/>
              </a:ext>
            </a:extLst>
          </p:cNvPr>
          <p:cNvSpPr/>
          <p:nvPr/>
        </p:nvSpPr>
        <p:spPr>
          <a:xfrm>
            <a:off x="9415269" y="137598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schemeClr val="accent3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60A2E793-F4C3-4C59-BF7E-EE30CAF3154A}"/>
              </a:ext>
            </a:extLst>
          </p:cNvPr>
          <p:cNvSpPr/>
          <p:nvPr/>
        </p:nvSpPr>
        <p:spPr>
          <a:xfrm rot="19109588">
            <a:off x="2714100" y="521971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1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1E35D083-B567-4E56-92E5-652C4466F5B6}"/>
              </a:ext>
            </a:extLst>
          </p:cNvPr>
          <p:cNvSpPr/>
          <p:nvPr/>
        </p:nvSpPr>
        <p:spPr>
          <a:xfrm rot="19109588">
            <a:off x="4701851" y="4930197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2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2F8A58EC-C7C7-4CEA-8BF7-75805444EA62}"/>
              </a:ext>
            </a:extLst>
          </p:cNvPr>
          <p:cNvSpPr/>
          <p:nvPr/>
        </p:nvSpPr>
        <p:spPr>
          <a:xfrm rot="19109588">
            <a:off x="6708011" y="4572044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3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30723574-3EDB-47BC-AC46-64BB125BE7AA}"/>
              </a:ext>
            </a:extLst>
          </p:cNvPr>
          <p:cNvSpPr/>
          <p:nvPr/>
        </p:nvSpPr>
        <p:spPr>
          <a:xfrm rot="19109588">
            <a:off x="8977776" y="412575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4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84BD829-062F-4D69-B37A-6ABD9B1DD577}"/>
              </a:ext>
            </a:extLst>
          </p:cNvPr>
          <p:cNvSpPr txBox="1"/>
          <p:nvPr/>
        </p:nvSpPr>
        <p:spPr>
          <a:xfrm>
            <a:off x="1539566" y="5357092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CTE Concentration in STEM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AA3314-EF10-448B-9201-A057141333DE}"/>
              </a:ext>
            </a:extLst>
          </p:cNvPr>
          <p:cNvSpPr txBox="1"/>
          <p:nvPr/>
        </p:nvSpPr>
        <p:spPr>
          <a:xfrm>
            <a:off x="3583339" y="4886250"/>
            <a:ext cx="164178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Local Manufacturer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19200C-1AAF-4A54-945F-771C8ED4B18C}"/>
              </a:ext>
            </a:extLst>
          </p:cNvPr>
          <p:cNvSpPr txBox="1"/>
          <p:nvPr/>
        </p:nvSpPr>
        <p:spPr>
          <a:xfrm>
            <a:off x="5609275" y="4387915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Completes Electrical Engineering Technology Degree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E22D5B-E75E-4AB8-BD77-F427299C2A03}"/>
              </a:ext>
            </a:extLst>
          </p:cNvPr>
          <p:cNvSpPr txBox="1"/>
          <p:nvPr/>
        </p:nvSpPr>
        <p:spPr>
          <a:xfrm>
            <a:off x="9686761" y="3841109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Uses employability and technical skills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74C1B65-7AA3-4167-8035-42922ACD102E}"/>
              </a:ext>
            </a:extLst>
          </p:cNvPr>
          <p:cNvSpPr/>
          <p:nvPr/>
        </p:nvSpPr>
        <p:spPr>
          <a:xfrm>
            <a:off x="1019636" y="542045"/>
            <a:ext cx="106833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Manufacturing Career Path      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4EA41D-E9C0-4318-BF99-AF7AFAAF2A61}"/>
              </a:ext>
            </a:extLst>
          </p:cNvPr>
          <p:cNvSpPr txBox="1"/>
          <p:nvPr/>
        </p:nvSpPr>
        <p:spPr>
          <a:xfrm>
            <a:off x="7487610" y="1750815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Manufacturers employ 10% of the workforce in NC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B7CE7E-87EE-445D-90F7-750705E04515}"/>
              </a:ext>
            </a:extLst>
          </p:cNvPr>
          <p:cNvSpPr txBox="1"/>
          <p:nvPr/>
        </p:nvSpPr>
        <p:spPr>
          <a:xfrm>
            <a:off x="9473158" y="1357853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This career pays around $80,000/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yr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in our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E7DCF-AC93-1FEB-0EB9-A97B5026271C}"/>
              </a:ext>
            </a:extLst>
          </p:cNvPr>
          <p:cNvSpPr txBox="1"/>
          <p:nvPr/>
        </p:nvSpPr>
        <p:spPr>
          <a:xfrm>
            <a:off x="5427004" y="2264640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This field pays around $25/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in our region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37A79DF8-A151-879B-38BB-725DC90BF801}"/>
              </a:ext>
            </a:extLst>
          </p:cNvPr>
          <p:cNvSpPr/>
          <p:nvPr/>
        </p:nvSpPr>
        <p:spPr>
          <a:xfrm>
            <a:off x="3233950" y="271173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Pre-apprenticeship connects school-based learning with the workplace to integrate core and technical instruction</a:t>
            </a:r>
            <a:endParaRPr lang="en-ID" sz="1100" dirty="0"/>
          </a:p>
        </p:txBody>
      </p:sp>
      <p:pic>
        <p:nvPicPr>
          <p:cNvPr id="42" name="Picture 4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8BADAB-1060-C63C-CEAA-E255852E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05" y="5949571"/>
            <a:ext cx="1169713" cy="501305"/>
          </a:xfrm>
          <a:prstGeom prst="rect">
            <a:avLst/>
          </a:prstGeom>
        </p:spPr>
      </p:pic>
      <p:pic>
        <p:nvPicPr>
          <p:cNvPr id="56" name="Picture 55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FDA943C-11CA-A2A5-0172-13B94E0D2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5" y="4383297"/>
            <a:ext cx="1700499" cy="510803"/>
          </a:xfrm>
          <a:prstGeom prst="rect">
            <a:avLst/>
          </a:prstGeom>
        </p:spPr>
      </p:pic>
      <p:pic>
        <p:nvPicPr>
          <p:cNvPr id="58" name="Picture 5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989CAC1-852C-B779-2BEC-003944D41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39" y="3464381"/>
            <a:ext cx="1275490" cy="408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13CE3C-B93A-5005-E850-BA5634784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75"/>
          <a:stretch/>
        </p:blipFill>
        <p:spPr>
          <a:xfrm>
            <a:off x="551278" y="1606276"/>
            <a:ext cx="1448297" cy="275445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520C633-1049-FCD1-0BA3-3C6E5E142F90}"/>
              </a:ext>
            </a:extLst>
          </p:cNvPr>
          <p:cNvSpPr/>
          <p:nvPr/>
        </p:nvSpPr>
        <p:spPr>
          <a:xfrm>
            <a:off x="1478209" y="4082474"/>
            <a:ext cx="521366" cy="27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A logo for a company&#10;&#10;Description automatically generated">
            <a:extLst>
              <a:ext uri="{FF2B5EF4-FFF2-40B4-BE49-F238E27FC236}">
                <a16:creationId xmlns:a16="http://schemas.microsoft.com/office/drawing/2014/main" id="{296DEAFD-1A13-5074-DBF9-B3679BD79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0" y="5339541"/>
            <a:ext cx="976414" cy="976414"/>
          </a:xfrm>
          <a:prstGeom prst="rect">
            <a:avLst/>
          </a:prstGeom>
        </p:spPr>
      </p:pic>
      <p:pic>
        <p:nvPicPr>
          <p:cNvPr id="60" name="Picture 59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4AAD4C0F-715B-762D-540E-FF4FC071B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03" y="3939082"/>
            <a:ext cx="1431235" cy="395716"/>
          </a:xfrm>
          <a:prstGeom prst="rect">
            <a:avLst/>
          </a:prstGeom>
        </p:spPr>
      </p:pic>
      <p:pic>
        <p:nvPicPr>
          <p:cNvPr id="62" name="Picture 61" descr="A black and white logo&#10;&#10;Description automatically generated">
            <a:extLst>
              <a:ext uri="{FF2B5EF4-FFF2-40B4-BE49-F238E27FC236}">
                <a16:creationId xmlns:a16="http://schemas.microsoft.com/office/drawing/2014/main" id="{DC821878-7D88-9B02-5F10-99FDC57A9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67" y="6146540"/>
            <a:ext cx="1158430" cy="537668"/>
          </a:xfrm>
          <a:prstGeom prst="rect">
            <a:avLst/>
          </a:prstGeom>
        </p:spPr>
      </p:pic>
      <p:pic>
        <p:nvPicPr>
          <p:cNvPr id="65" name="Picture 64" descr="A logo with blue and green letters&#10;&#10;Description automatically generated">
            <a:extLst>
              <a:ext uri="{FF2B5EF4-FFF2-40B4-BE49-F238E27FC236}">
                <a16:creationId xmlns:a16="http://schemas.microsoft.com/office/drawing/2014/main" id="{C00900BA-5FDC-037F-143C-5FC720509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19" y="5609011"/>
            <a:ext cx="1060742" cy="100134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6EC0DC6-E931-E84A-CE70-0A5646BD0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48" y="3165332"/>
            <a:ext cx="1731223" cy="24564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CABBDFA-CB96-EA21-E953-797CAF37478C}"/>
              </a:ext>
            </a:extLst>
          </p:cNvPr>
          <p:cNvSpPr txBox="1"/>
          <p:nvPr/>
        </p:nvSpPr>
        <p:spPr>
          <a:xfrm>
            <a:off x="7646211" y="4327414"/>
            <a:ext cx="1769058" cy="667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Full Time + Benefits + Apprenticeship</a:t>
            </a:r>
          </a:p>
        </p:txBody>
      </p:sp>
      <p:pic>
        <p:nvPicPr>
          <p:cNvPr id="76" name="Picture 75" descr="A purple sign with white text&#10;&#10;Description automatically generated">
            <a:extLst>
              <a:ext uri="{FF2B5EF4-FFF2-40B4-BE49-F238E27FC236}">
                <a16:creationId xmlns:a16="http://schemas.microsoft.com/office/drawing/2014/main" id="{A4BAF4E2-722F-AF07-8560-2E6304A51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58" y="2656221"/>
            <a:ext cx="1990780" cy="359509"/>
          </a:xfrm>
          <a:prstGeom prst="rect">
            <a:avLst/>
          </a:prstGeom>
        </p:spPr>
      </p:pic>
      <p:pic>
        <p:nvPicPr>
          <p:cNvPr id="77" name="Picture 76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7DDF820F-98E7-673E-4A1E-0C845D965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56" y="5185779"/>
            <a:ext cx="2142896" cy="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92A5C-75B2-AB52-276C-821599B6C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0492F-6ADF-A714-3A39-6988E96D04FC}"/>
              </a:ext>
            </a:extLst>
          </p:cNvPr>
          <p:cNvSpPr txBox="1"/>
          <p:nvPr/>
        </p:nvSpPr>
        <p:spPr>
          <a:xfrm>
            <a:off x="200025" y="601772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NENC Career Pathways proudly endorses the SkillsUSA Employability Framework to encourage a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VOCABULARY </a:t>
            </a:r>
            <a:r>
              <a:rPr lang="en-US" sz="2800" dirty="0">
                <a:solidFill>
                  <a:srgbClr val="FF0000"/>
                </a:solidFill>
              </a:rPr>
              <a:t>among partners and those we serve!</a:t>
            </a:r>
          </a:p>
        </p:txBody>
      </p:sp>
    </p:spTree>
    <p:extLst>
      <p:ext uri="{BB962C8B-B14F-4D97-AF65-F5344CB8AC3E}">
        <p14:creationId xmlns:p14="http://schemas.microsoft.com/office/powerpoint/2010/main" val="2120084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316</Words>
  <Application>Microsoft Office PowerPoint</Application>
  <PresentationFormat>Widescreen</PresentationFormat>
  <Paragraphs>43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CAREER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Stay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brandi.bragg@nencpathways.org</dc:creator>
  <cp:lastModifiedBy>brandi.bragg@nencpathways.org</cp:lastModifiedBy>
  <cp:revision>5</cp:revision>
  <dcterms:created xsi:type="dcterms:W3CDTF">2023-08-25T17:27:37Z</dcterms:created>
  <dcterms:modified xsi:type="dcterms:W3CDTF">2023-09-11T15:40:26Z</dcterms:modified>
</cp:coreProperties>
</file>