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293" r:id="rId3"/>
    <p:sldId id="292" r:id="rId4"/>
    <p:sldId id="291" r:id="rId5"/>
    <p:sldId id="288" r:id="rId6"/>
    <p:sldId id="289" r:id="rId7"/>
    <p:sldId id="290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handy Darma" initials="SD" lastIdx="1" clrIdx="1">
    <p:extLst>
      <p:ext uri="{19B8F6BF-5375-455C-9EA6-DF929625EA0E}">
        <p15:presenceInfo xmlns:p15="http://schemas.microsoft.com/office/powerpoint/2012/main" userId="b909f462cde142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6DE"/>
    <a:srgbClr val="9CF77C"/>
    <a:srgbClr val="A6D3F2"/>
    <a:srgbClr val="FEB893"/>
    <a:srgbClr val="FFADAD"/>
    <a:srgbClr val="89D1F4"/>
    <a:srgbClr val="CCE1FF"/>
    <a:srgbClr val="FFDB76"/>
    <a:srgbClr val="D86868"/>
    <a:srgbClr val="93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9871" autoAdjust="0"/>
  </p:normalViewPr>
  <p:slideViewPr>
    <p:cSldViewPr snapToGrid="0">
      <p:cViewPr varScale="1">
        <p:scale>
          <a:sx n="66" d="100"/>
          <a:sy n="66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F44DD-FD6F-43E6-B627-CADFC833D8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D28340-6F8F-4211-B0AC-04DEF8C16B6C}">
      <dgm:prSet phldrT="[Text]"/>
      <dgm:spPr/>
      <dgm:t>
        <a:bodyPr/>
        <a:lstStyle/>
        <a:p>
          <a:r>
            <a:rPr lang="en-US" dirty="0"/>
            <a:t>Shared Vocabulary</a:t>
          </a:r>
        </a:p>
      </dgm:t>
    </dgm:pt>
    <dgm:pt modelId="{13696C4A-5F5E-4415-B420-36E1AA53DEA1}" type="parTrans" cxnId="{C30BF74C-B2C6-4B0F-86A2-45C5F6001B3D}">
      <dgm:prSet/>
      <dgm:spPr/>
      <dgm:t>
        <a:bodyPr/>
        <a:lstStyle/>
        <a:p>
          <a:endParaRPr lang="en-US"/>
        </a:p>
      </dgm:t>
    </dgm:pt>
    <dgm:pt modelId="{4BBBACC9-66C1-4598-946C-F3B4B490A910}" type="sibTrans" cxnId="{C30BF74C-B2C6-4B0F-86A2-45C5F6001B3D}">
      <dgm:prSet/>
      <dgm:spPr/>
      <dgm:t>
        <a:bodyPr/>
        <a:lstStyle/>
        <a:p>
          <a:endParaRPr lang="en-US"/>
        </a:p>
      </dgm:t>
    </dgm:pt>
    <dgm:pt modelId="{0547E603-D278-49CE-81C3-378244F0C7C0}">
      <dgm:prSet phldrT="[Text]"/>
      <dgm:spPr/>
      <dgm:t>
        <a:bodyPr/>
        <a:lstStyle/>
        <a:p>
          <a:r>
            <a:rPr lang="en-US" dirty="0"/>
            <a:t>Career Focused</a:t>
          </a:r>
        </a:p>
      </dgm:t>
    </dgm:pt>
    <dgm:pt modelId="{1DCC61A6-3E79-4139-A4F9-F750DA0513E2}" type="parTrans" cxnId="{9B1F3AED-0E2E-4761-B343-F6CABB51529A}">
      <dgm:prSet/>
      <dgm:spPr/>
      <dgm:t>
        <a:bodyPr/>
        <a:lstStyle/>
        <a:p>
          <a:endParaRPr lang="en-US"/>
        </a:p>
      </dgm:t>
    </dgm:pt>
    <dgm:pt modelId="{74AE4EE9-4433-4565-9869-8A12A74B5BB0}" type="sibTrans" cxnId="{9B1F3AED-0E2E-4761-B343-F6CABB51529A}">
      <dgm:prSet/>
      <dgm:spPr/>
      <dgm:t>
        <a:bodyPr/>
        <a:lstStyle/>
        <a:p>
          <a:endParaRPr lang="en-US"/>
        </a:p>
      </dgm:t>
    </dgm:pt>
    <dgm:pt modelId="{71A2F5B9-D214-48A5-A0B7-3CB4B93921C4}">
      <dgm:prSet phldrT="[Text]"/>
      <dgm:spPr/>
      <dgm:t>
        <a:bodyPr/>
        <a:lstStyle/>
        <a:p>
          <a:r>
            <a:rPr lang="en-US" dirty="0"/>
            <a:t>Career Development</a:t>
          </a:r>
        </a:p>
      </dgm:t>
    </dgm:pt>
    <dgm:pt modelId="{A81E3539-CFDE-47EB-8DBC-F95AA26CB32D}" type="parTrans" cxnId="{143DE5D5-DB62-48BB-AAF9-0ED56D751CAA}">
      <dgm:prSet/>
      <dgm:spPr/>
      <dgm:t>
        <a:bodyPr/>
        <a:lstStyle/>
        <a:p>
          <a:endParaRPr lang="en-US"/>
        </a:p>
      </dgm:t>
    </dgm:pt>
    <dgm:pt modelId="{D419F1D9-C8BF-46A1-AF0C-67AEF12963ED}" type="sibTrans" cxnId="{143DE5D5-DB62-48BB-AAF9-0ED56D751CAA}">
      <dgm:prSet/>
      <dgm:spPr/>
      <dgm:t>
        <a:bodyPr/>
        <a:lstStyle/>
        <a:p>
          <a:endParaRPr lang="en-US"/>
        </a:p>
      </dgm:t>
    </dgm:pt>
    <dgm:pt modelId="{CD1AA7E6-9BFA-4BF1-8794-5AA344F01A8B}">
      <dgm:prSet phldrT="[Text]"/>
      <dgm:spPr/>
      <dgm:t>
        <a:bodyPr/>
        <a:lstStyle/>
        <a:p>
          <a:r>
            <a:rPr lang="en-US" dirty="0"/>
            <a:t>Partnerships</a:t>
          </a:r>
        </a:p>
      </dgm:t>
    </dgm:pt>
    <dgm:pt modelId="{87F16E82-16E9-4079-9A18-C10BE05D76F5}" type="parTrans" cxnId="{143CB150-3F57-4118-8C87-41E4EF6ED11E}">
      <dgm:prSet/>
      <dgm:spPr/>
      <dgm:t>
        <a:bodyPr/>
        <a:lstStyle/>
        <a:p>
          <a:endParaRPr lang="en-US"/>
        </a:p>
      </dgm:t>
    </dgm:pt>
    <dgm:pt modelId="{C9226A38-CD75-4337-921C-7B21F71BA8E1}" type="sibTrans" cxnId="{143CB150-3F57-4118-8C87-41E4EF6ED11E}">
      <dgm:prSet/>
      <dgm:spPr/>
      <dgm:t>
        <a:bodyPr/>
        <a:lstStyle/>
        <a:p>
          <a:endParaRPr lang="en-US"/>
        </a:p>
      </dgm:t>
    </dgm:pt>
    <dgm:pt modelId="{D3B1B57D-A20D-4385-82B6-09F62878FC0B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9EBCDDAA-302B-4F4F-95CA-DB964011F6D8}" type="parTrans" cxnId="{3AE5AB78-A5FF-431C-BCDA-D22E32F35BA0}">
      <dgm:prSet/>
      <dgm:spPr/>
      <dgm:t>
        <a:bodyPr/>
        <a:lstStyle/>
        <a:p>
          <a:endParaRPr lang="en-US"/>
        </a:p>
      </dgm:t>
    </dgm:pt>
    <dgm:pt modelId="{EC6C7DFA-7E74-463E-81E8-937B65E469DF}" type="sibTrans" cxnId="{3AE5AB78-A5FF-431C-BCDA-D22E32F35BA0}">
      <dgm:prSet/>
      <dgm:spPr/>
      <dgm:t>
        <a:bodyPr/>
        <a:lstStyle/>
        <a:p>
          <a:endParaRPr lang="en-US"/>
        </a:p>
      </dgm:t>
    </dgm:pt>
    <dgm:pt modelId="{5E8CBCC4-D611-454E-A3C5-665D30595828}" type="pres">
      <dgm:prSet presAssocID="{84EF44DD-FD6F-43E6-B627-CADFC833D872}" presName="diagram" presStyleCnt="0">
        <dgm:presLayoutVars>
          <dgm:dir/>
          <dgm:resizeHandles val="exact"/>
        </dgm:presLayoutVars>
      </dgm:prSet>
      <dgm:spPr/>
    </dgm:pt>
    <dgm:pt modelId="{B59E92B2-D275-4525-A8B4-42B831E39326}" type="pres">
      <dgm:prSet presAssocID="{6FD28340-6F8F-4211-B0AC-04DEF8C16B6C}" presName="node" presStyleLbl="node1" presStyleIdx="0" presStyleCnt="5">
        <dgm:presLayoutVars>
          <dgm:bulletEnabled val="1"/>
        </dgm:presLayoutVars>
      </dgm:prSet>
      <dgm:spPr/>
    </dgm:pt>
    <dgm:pt modelId="{3A7C2114-8893-4D1B-AB2A-5B43A93A3164}" type="pres">
      <dgm:prSet presAssocID="{4BBBACC9-66C1-4598-946C-F3B4B490A910}" presName="sibTrans" presStyleCnt="0"/>
      <dgm:spPr/>
    </dgm:pt>
    <dgm:pt modelId="{CD731D77-BCFE-4107-8749-FAF8B66E7FAA}" type="pres">
      <dgm:prSet presAssocID="{0547E603-D278-49CE-81C3-378244F0C7C0}" presName="node" presStyleLbl="node1" presStyleIdx="1" presStyleCnt="5" custLinFactNeighborY="1162">
        <dgm:presLayoutVars>
          <dgm:bulletEnabled val="1"/>
        </dgm:presLayoutVars>
      </dgm:prSet>
      <dgm:spPr/>
    </dgm:pt>
    <dgm:pt modelId="{59E6322B-388D-438E-BAAE-DBA0B176C956}" type="pres">
      <dgm:prSet presAssocID="{74AE4EE9-4433-4565-9869-8A12A74B5BB0}" presName="sibTrans" presStyleCnt="0"/>
      <dgm:spPr/>
    </dgm:pt>
    <dgm:pt modelId="{37D1AD58-5F4D-4B02-BE9E-6B715FE26819}" type="pres">
      <dgm:prSet presAssocID="{71A2F5B9-D214-48A5-A0B7-3CB4B93921C4}" presName="node" presStyleLbl="node1" presStyleIdx="2" presStyleCnt="5">
        <dgm:presLayoutVars>
          <dgm:bulletEnabled val="1"/>
        </dgm:presLayoutVars>
      </dgm:prSet>
      <dgm:spPr/>
    </dgm:pt>
    <dgm:pt modelId="{17C6B333-2C90-4339-B54E-D163B35ADC44}" type="pres">
      <dgm:prSet presAssocID="{D419F1D9-C8BF-46A1-AF0C-67AEF12963ED}" presName="sibTrans" presStyleCnt="0"/>
      <dgm:spPr/>
    </dgm:pt>
    <dgm:pt modelId="{322BA4E0-6F9B-4773-8597-62746AACAAE8}" type="pres">
      <dgm:prSet presAssocID="{CD1AA7E6-9BFA-4BF1-8794-5AA344F01A8B}" presName="node" presStyleLbl="node1" presStyleIdx="3" presStyleCnt="5">
        <dgm:presLayoutVars>
          <dgm:bulletEnabled val="1"/>
        </dgm:presLayoutVars>
      </dgm:prSet>
      <dgm:spPr/>
    </dgm:pt>
    <dgm:pt modelId="{5B89B2EF-3A2B-4809-832E-8D5E88566318}" type="pres">
      <dgm:prSet presAssocID="{C9226A38-CD75-4337-921C-7B21F71BA8E1}" presName="sibTrans" presStyleCnt="0"/>
      <dgm:spPr/>
    </dgm:pt>
    <dgm:pt modelId="{54DA3F4A-3C12-464F-A828-C84CADEBB5B0}" type="pres">
      <dgm:prSet presAssocID="{D3B1B57D-A20D-4385-82B6-09F62878FC0B}" presName="node" presStyleLbl="node1" presStyleIdx="4" presStyleCnt="5">
        <dgm:presLayoutVars>
          <dgm:bulletEnabled val="1"/>
        </dgm:presLayoutVars>
      </dgm:prSet>
      <dgm:spPr/>
    </dgm:pt>
  </dgm:ptLst>
  <dgm:cxnLst>
    <dgm:cxn modelId="{0D513E30-0A71-4793-AB79-A313515EF220}" type="presOf" srcId="{71A2F5B9-D214-48A5-A0B7-3CB4B93921C4}" destId="{37D1AD58-5F4D-4B02-BE9E-6B715FE26819}" srcOrd="0" destOrd="0" presId="urn:microsoft.com/office/officeart/2005/8/layout/default"/>
    <dgm:cxn modelId="{BD961149-63DE-43FF-99C8-5FE31D9FB198}" type="presOf" srcId="{CD1AA7E6-9BFA-4BF1-8794-5AA344F01A8B}" destId="{322BA4E0-6F9B-4773-8597-62746AACAAE8}" srcOrd="0" destOrd="0" presId="urn:microsoft.com/office/officeart/2005/8/layout/default"/>
    <dgm:cxn modelId="{73D30B4B-0A7C-4A07-9092-CA1CB5C90AC3}" type="presOf" srcId="{6FD28340-6F8F-4211-B0AC-04DEF8C16B6C}" destId="{B59E92B2-D275-4525-A8B4-42B831E39326}" srcOrd="0" destOrd="0" presId="urn:microsoft.com/office/officeart/2005/8/layout/default"/>
    <dgm:cxn modelId="{C30BF74C-B2C6-4B0F-86A2-45C5F6001B3D}" srcId="{84EF44DD-FD6F-43E6-B627-CADFC833D872}" destId="{6FD28340-6F8F-4211-B0AC-04DEF8C16B6C}" srcOrd="0" destOrd="0" parTransId="{13696C4A-5F5E-4415-B420-36E1AA53DEA1}" sibTransId="{4BBBACC9-66C1-4598-946C-F3B4B490A910}"/>
    <dgm:cxn modelId="{143CB150-3F57-4118-8C87-41E4EF6ED11E}" srcId="{84EF44DD-FD6F-43E6-B627-CADFC833D872}" destId="{CD1AA7E6-9BFA-4BF1-8794-5AA344F01A8B}" srcOrd="3" destOrd="0" parTransId="{87F16E82-16E9-4079-9A18-C10BE05D76F5}" sibTransId="{C9226A38-CD75-4337-921C-7B21F71BA8E1}"/>
    <dgm:cxn modelId="{29B22574-5558-4397-8664-7DDAAF404939}" type="presOf" srcId="{D3B1B57D-A20D-4385-82B6-09F62878FC0B}" destId="{54DA3F4A-3C12-464F-A828-C84CADEBB5B0}" srcOrd="0" destOrd="0" presId="urn:microsoft.com/office/officeart/2005/8/layout/default"/>
    <dgm:cxn modelId="{3AE5AB78-A5FF-431C-BCDA-D22E32F35BA0}" srcId="{84EF44DD-FD6F-43E6-B627-CADFC833D872}" destId="{D3B1B57D-A20D-4385-82B6-09F62878FC0B}" srcOrd="4" destOrd="0" parTransId="{9EBCDDAA-302B-4F4F-95CA-DB964011F6D8}" sibTransId="{EC6C7DFA-7E74-463E-81E8-937B65E469DF}"/>
    <dgm:cxn modelId="{A2B98FBB-9F0D-4A3A-8D67-CB05E1EB95DC}" type="presOf" srcId="{0547E603-D278-49CE-81C3-378244F0C7C0}" destId="{CD731D77-BCFE-4107-8749-FAF8B66E7FAA}" srcOrd="0" destOrd="0" presId="urn:microsoft.com/office/officeart/2005/8/layout/default"/>
    <dgm:cxn modelId="{143DE5D5-DB62-48BB-AAF9-0ED56D751CAA}" srcId="{84EF44DD-FD6F-43E6-B627-CADFC833D872}" destId="{71A2F5B9-D214-48A5-A0B7-3CB4B93921C4}" srcOrd="2" destOrd="0" parTransId="{A81E3539-CFDE-47EB-8DBC-F95AA26CB32D}" sibTransId="{D419F1D9-C8BF-46A1-AF0C-67AEF12963ED}"/>
    <dgm:cxn modelId="{9B1F3AED-0E2E-4761-B343-F6CABB51529A}" srcId="{84EF44DD-FD6F-43E6-B627-CADFC833D872}" destId="{0547E603-D278-49CE-81C3-378244F0C7C0}" srcOrd="1" destOrd="0" parTransId="{1DCC61A6-3E79-4139-A4F9-F750DA0513E2}" sibTransId="{74AE4EE9-4433-4565-9869-8A12A74B5BB0}"/>
    <dgm:cxn modelId="{526282FF-C8C9-4CB2-8C7B-FAC01D301C13}" type="presOf" srcId="{84EF44DD-FD6F-43E6-B627-CADFC833D872}" destId="{5E8CBCC4-D611-454E-A3C5-665D30595828}" srcOrd="0" destOrd="0" presId="urn:microsoft.com/office/officeart/2005/8/layout/default"/>
    <dgm:cxn modelId="{77E9288F-3051-4254-88CD-D093D10D2B97}" type="presParOf" srcId="{5E8CBCC4-D611-454E-A3C5-665D30595828}" destId="{B59E92B2-D275-4525-A8B4-42B831E39326}" srcOrd="0" destOrd="0" presId="urn:microsoft.com/office/officeart/2005/8/layout/default"/>
    <dgm:cxn modelId="{04572E59-7B65-433D-B0EF-9F1DDB49DF0F}" type="presParOf" srcId="{5E8CBCC4-D611-454E-A3C5-665D30595828}" destId="{3A7C2114-8893-4D1B-AB2A-5B43A93A3164}" srcOrd="1" destOrd="0" presId="urn:microsoft.com/office/officeart/2005/8/layout/default"/>
    <dgm:cxn modelId="{A1ADFC01-385A-4590-88A2-5841AAD09047}" type="presParOf" srcId="{5E8CBCC4-D611-454E-A3C5-665D30595828}" destId="{CD731D77-BCFE-4107-8749-FAF8B66E7FAA}" srcOrd="2" destOrd="0" presId="urn:microsoft.com/office/officeart/2005/8/layout/default"/>
    <dgm:cxn modelId="{44868654-F36A-4208-9C4C-3C60D370EB5A}" type="presParOf" srcId="{5E8CBCC4-D611-454E-A3C5-665D30595828}" destId="{59E6322B-388D-438E-BAAE-DBA0B176C956}" srcOrd="3" destOrd="0" presId="urn:microsoft.com/office/officeart/2005/8/layout/default"/>
    <dgm:cxn modelId="{6BB95DE0-1381-404D-9B15-9A810E0269BD}" type="presParOf" srcId="{5E8CBCC4-D611-454E-A3C5-665D30595828}" destId="{37D1AD58-5F4D-4B02-BE9E-6B715FE26819}" srcOrd="4" destOrd="0" presId="urn:microsoft.com/office/officeart/2005/8/layout/default"/>
    <dgm:cxn modelId="{CD6B733B-C983-4605-AB40-A9176BC8759C}" type="presParOf" srcId="{5E8CBCC4-D611-454E-A3C5-665D30595828}" destId="{17C6B333-2C90-4339-B54E-D163B35ADC44}" srcOrd="5" destOrd="0" presId="urn:microsoft.com/office/officeart/2005/8/layout/default"/>
    <dgm:cxn modelId="{3BFDF88E-C7A0-4084-BF55-3C3087A06FDC}" type="presParOf" srcId="{5E8CBCC4-D611-454E-A3C5-665D30595828}" destId="{322BA4E0-6F9B-4773-8597-62746AACAAE8}" srcOrd="6" destOrd="0" presId="urn:microsoft.com/office/officeart/2005/8/layout/default"/>
    <dgm:cxn modelId="{75692A2A-EBF0-4C98-AD9B-714AAE00D20A}" type="presParOf" srcId="{5E8CBCC4-D611-454E-A3C5-665D30595828}" destId="{5B89B2EF-3A2B-4809-832E-8D5E88566318}" srcOrd="7" destOrd="0" presId="urn:microsoft.com/office/officeart/2005/8/layout/default"/>
    <dgm:cxn modelId="{A199AE9A-B64D-4597-8910-1054BDFDBD0E}" type="presParOf" srcId="{5E8CBCC4-D611-454E-A3C5-665D30595828}" destId="{54DA3F4A-3C12-464F-A828-C84CADEBB5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E92B2-D275-4525-A8B4-42B831E39326}">
      <dsp:nvSpPr>
        <dsp:cNvPr id="0" name=""/>
        <dsp:cNvSpPr/>
      </dsp:nvSpPr>
      <dsp:spPr>
        <a:xfrm>
          <a:off x="0" y="72264"/>
          <a:ext cx="2892136" cy="1735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Shared Vocabulary</a:t>
          </a:r>
        </a:p>
      </dsp:txBody>
      <dsp:txXfrm>
        <a:off x="0" y="72264"/>
        <a:ext cx="2892136" cy="1735281"/>
      </dsp:txXfrm>
    </dsp:sp>
    <dsp:sp modelId="{CD731D77-BCFE-4107-8749-FAF8B66E7FAA}">
      <dsp:nvSpPr>
        <dsp:cNvPr id="0" name=""/>
        <dsp:cNvSpPr/>
      </dsp:nvSpPr>
      <dsp:spPr>
        <a:xfrm>
          <a:off x="3181349" y="92428"/>
          <a:ext cx="2892136" cy="1735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Career Focused</a:t>
          </a:r>
        </a:p>
      </dsp:txBody>
      <dsp:txXfrm>
        <a:off x="3181349" y="92428"/>
        <a:ext cx="2892136" cy="1735281"/>
      </dsp:txXfrm>
    </dsp:sp>
    <dsp:sp modelId="{37D1AD58-5F4D-4B02-BE9E-6B715FE26819}">
      <dsp:nvSpPr>
        <dsp:cNvPr id="0" name=""/>
        <dsp:cNvSpPr/>
      </dsp:nvSpPr>
      <dsp:spPr>
        <a:xfrm>
          <a:off x="6362699" y="72264"/>
          <a:ext cx="2892136" cy="1735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Career Development</a:t>
          </a:r>
        </a:p>
      </dsp:txBody>
      <dsp:txXfrm>
        <a:off x="6362699" y="72264"/>
        <a:ext cx="2892136" cy="1735281"/>
      </dsp:txXfrm>
    </dsp:sp>
    <dsp:sp modelId="{322BA4E0-6F9B-4773-8597-62746AACAAE8}">
      <dsp:nvSpPr>
        <dsp:cNvPr id="0" name=""/>
        <dsp:cNvSpPr/>
      </dsp:nvSpPr>
      <dsp:spPr>
        <a:xfrm>
          <a:off x="1590674" y="2096760"/>
          <a:ext cx="2892136" cy="17352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Partnerships</a:t>
          </a:r>
        </a:p>
      </dsp:txBody>
      <dsp:txXfrm>
        <a:off x="1590674" y="2096760"/>
        <a:ext cx="2892136" cy="1735281"/>
      </dsp:txXfrm>
    </dsp:sp>
    <dsp:sp modelId="{54DA3F4A-3C12-464F-A828-C84CADEBB5B0}">
      <dsp:nvSpPr>
        <dsp:cNvPr id="0" name=""/>
        <dsp:cNvSpPr/>
      </dsp:nvSpPr>
      <dsp:spPr>
        <a:xfrm>
          <a:off x="4772024" y="2096760"/>
          <a:ext cx="2892136" cy="17352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Resources</a:t>
          </a:r>
        </a:p>
      </dsp:txBody>
      <dsp:txXfrm>
        <a:off x="4772024" y="2096760"/>
        <a:ext cx="2892136" cy="173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7CF18-F559-447A-A3ED-5026C0D8696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F90E-8465-4AE6-9CB5-F822F913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dates</a:t>
            </a:r>
          </a:p>
          <a:p>
            <a:r>
              <a:rPr lang="en-US" dirty="0"/>
              <a:t>Quarterly Meeting dates</a:t>
            </a:r>
          </a:p>
          <a:p>
            <a:r>
              <a:rPr lang="en-US" dirty="0"/>
              <a:t>S4G update</a:t>
            </a:r>
          </a:p>
          <a:p>
            <a:r>
              <a:rPr lang="en-US" dirty="0"/>
              <a:t>Maritime update</a:t>
            </a:r>
          </a:p>
          <a:p>
            <a:r>
              <a:rPr lang="en-US" dirty="0"/>
              <a:t>REA update</a:t>
            </a:r>
          </a:p>
          <a:p>
            <a:r>
              <a:rPr lang="en-US" dirty="0"/>
              <a:t>Toolkit update</a:t>
            </a:r>
          </a:p>
          <a:p>
            <a:r>
              <a:rPr lang="en-US" dirty="0" err="1"/>
              <a:t>Traitify</a:t>
            </a:r>
            <a:endParaRPr lang="en-US" dirty="0"/>
          </a:p>
          <a:p>
            <a:r>
              <a:rPr lang="en-US" dirty="0"/>
              <a:t>Annual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F90E-8465-4AE6-9CB5-F822F9130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9B2BF04-7F84-443E-BF0C-55A503D49EFB}"/>
              </a:ext>
            </a:extLst>
          </p:cNvPr>
          <p:cNvGrpSpPr/>
          <p:nvPr userDrawn="1"/>
        </p:nvGrpSpPr>
        <p:grpSpPr>
          <a:xfrm>
            <a:off x="358199" y="6410742"/>
            <a:ext cx="777236" cy="190349"/>
            <a:chOff x="392424" y="4772"/>
            <a:chExt cx="5561647" cy="136207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CF36E85-3152-4EA0-842E-40FF7E6CA225}"/>
                </a:ext>
              </a:extLst>
            </p:cNvPr>
            <p:cNvSpPr/>
            <p:nvPr/>
          </p:nvSpPr>
          <p:spPr>
            <a:xfrm>
              <a:off x="2054536" y="676284"/>
              <a:ext cx="491490" cy="689609"/>
            </a:xfrm>
            <a:custGeom>
              <a:avLst/>
              <a:gdLst>
                <a:gd name="connsiteX0" fmla="*/ 326708 w 491490"/>
                <a:gd name="connsiteY0" fmla="*/ 49530 h 689609"/>
                <a:gd name="connsiteX1" fmla="*/ 244792 w 491490"/>
                <a:gd name="connsiteY1" fmla="*/ 175260 h 689609"/>
                <a:gd name="connsiteX2" fmla="*/ 241935 w 491490"/>
                <a:gd name="connsiteY2" fmla="*/ 175260 h 689609"/>
                <a:gd name="connsiteX3" fmla="*/ 244792 w 491490"/>
                <a:gd name="connsiteY3" fmla="*/ 132398 h 689609"/>
                <a:gd name="connsiteX4" fmla="*/ 244792 w 491490"/>
                <a:gd name="connsiteY4" fmla="*/ 92392 h 689609"/>
                <a:gd name="connsiteX5" fmla="*/ 154305 w 491490"/>
                <a:gd name="connsiteY5" fmla="*/ 9525 h 689609"/>
                <a:gd name="connsiteX6" fmla="*/ 28575 w 491490"/>
                <a:gd name="connsiteY6" fmla="*/ 9525 h 689609"/>
                <a:gd name="connsiteX7" fmla="*/ 0 w 491490"/>
                <a:gd name="connsiteY7" fmla="*/ 153352 h 689609"/>
                <a:gd name="connsiteX8" fmla="*/ 28575 w 491490"/>
                <a:gd name="connsiteY8" fmla="*/ 153352 h 689609"/>
                <a:gd name="connsiteX9" fmla="*/ 53340 w 491490"/>
                <a:gd name="connsiteY9" fmla="*/ 153352 h 689609"/>
                <a:gd name="connsiteX10" fmla="*/ 82867 w 491490"/>
                <a:gd name="connsiteY10" fmla="*/ 182880 h 689609"/>
                <a:gd name="connsiteX11" fmla="*/ 82867 w 491490"/>
                <a:gd name="connsiteY11" fmla="*/ 689610 h 689609"/>
                <a:gd name="connsiteX12" fmla="*/ 250508 w 491490"/>
                <a:gd name="connsiteY12" fmla="*/ 689610 h 689609"/>
                <a:gd name="connsiteX13" fmla="*/ 250508 w 491490"/>
                <a:gd name="connsiteY13" fmla="*/ 420053 h 689609"/>
                <a:gd name="connsiteX14" fmla="*/ 264795 w 491490"/>
                <a:gd name="connsiteY14" fmla="*/ 309563 h 689609"/>
                <a:gd name="connsiteX15" fmla="*/ 338138 w 491490"/>
                <a:gd name="connsiteY15" fmla="*/ 202883 h 689609"/>
                <a:gd name="connsiteX16" fmla="*/ 450533 w 491490"/>
                <a:gd name="connsiteY16" fmla="*/ 166688 h 689609"/>
                <a:gd name="connsiteX17" fmla="*/ 491490 w 491490"/>
                <a:gd name="connsiteY17" fmla="*/ 169545 h 689609"/>
                <a:gd name="connsiteX18" fmla="*/ 491490 w 491490"/>
                <a:gd name="connsiteY18" fmla="*/ 2858 h 689609"/>
                <a:gd name="connsiteX19" fmla="*/ 461010 w 491490"/>
                <a:gd name="connsiteY19" fmla="*/ 0 h 689609"/>
                <a:gd name="connsiteX20" fmla="*/ 326708 w 491490"/>
                <a:gd name="connsiteY20" fmla="*/ 49530 h 68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490" h="689609">
                  <a:moveTo>
                    <a:pt x="326708" y="49530"/>
                  </a:moveTo>
                  <a:cubicBezTo>
                    <a:pt x="287655" y="81915"/>
                    <a:pt x="260985" y="123825"/>
                    <a:pt x="244792" y="175260"/>
                  </a:cubicBezTo>
                  <a:lnTo>
                    <a:pt x="241935" y="175260"/>
                  </a:lnTo>
                  <a:lnTo>
                    <a:pt x="244792" y="132398"/>
                  </a:lnTo>
                  <a:lnTo>
                    <a:pt x="244792" y="92392"/>
                  </a:lnTo>
                  <a:cubicBezTo>
                    <a:pt x="244792" y="37148"/>
                    <a:pt x="214313" y="9525"/>
                    <a:pt x="154305" y="9525"/>
                  </a:cubicBezTo>
                  <a:lnTo>
                    <a:pt x="28575" y="9525"/>
                  </a:lnTo>
                  <a:lnTo>
                    <a:pt x="0" y="153352"/>
                  </a:lnTo>
                  <a:lnTo>
                    <a:pt x="28575" y="153352"/>
                  </a:lnTo>
                  <a:lnTo>
                    <a:pt x="53340" y="153352"/>
                  </a:lnTo>
                  <a:cubicBezTo>
                    <a:pt x="72390" y="153352"/>
                    <a:pt x="82867" y="162877"/>
                    <a:pt x="82867" y="182880"/>
                  </a:cubicBezTo>
                  <a:lnTo>
                    <a:pt x="82867" y="689610"/>
                  </a:lnTo>
                  <a:lnTo>
                    <a:pt x="250508" y="689610"/>
                  </a:lnTo>
                  <a:lnTo>
                    <a:pt x="250508" y="420053"/>
                  </a:lnTo>
                  <a:cubicBezTo>
                    <a:pt x="250508" y="381000"/>
                    <a:pt x="255270" y="343853"/>
                    <a:pt x="264795" y="309563"/>
                  </a:cubicBezTo>
                  <a:cubicBezTo>
                    <a:pt x="279083" y="262890"/>
                    <a:pt x="303847" y="226695"/>
                    <a:pt x="338138" y="202883"/>
                  </a:cubicBezTo>
                  <a:cubicBezTo>
                    <a:pt x="372428" y="179070"/>
                    <a:pt x="410528" y="166688"/>
                    <a:pt x="450533" y="166688"/>
                  </a:cubicBezTo>
                  <a:cubicBezTo>
                    <a:pt x="466725" y="166688"/>
                    <a:pt x="480060" y="167640"/>
                    <a:pt x="491490" y="169545"/>
                  </a:cubicBezTo>
                  <a:lnTo>
                    <a:pt x="491490" y="2858"/>
                  </a:lnTo>
                  <a:lnTo>
                    <a:pt x="461010" y="0"/>
                  </a:lnTo>
                  <a:cubicBezTo>
                    <a:pt x="409575" y="0"/>
                    <a:pt x="364808" y="16192"/>
                    <a:pt x="326708" y="49530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86CE75-4807-40BA-BD0B-5876F7FC670C}"/>
                </a:ext>
              </a:extLst>
            </p:cNvPr>
            <p:cNvSpPr/>
            <p:nvPr/>
          </p:nvSpPr>
          <p:spPr>
            <a:xfrm>
              <a:off x="2611749" y="676284"/>
              <a:ext cx="491490" cy="689609"/>
            </a:xfrm>
            <a:custGeom>
              <a:avLst/>
              <a:gdLst>
                <a:gd name="connsiteX0" fmla="*/ 326707 w 491490"/>
                <a:gd name="connsiteY0" fmla="*/ 49530 h 689609"/>
                <a:gd name="connsiteX1" fmla="*/ 244793 w 491490"/>
                <a:gd name="connsiteY1" fmla="*/ 175260 h 689609"/>
                <a:gd name="connsiteX2" fmla="*/ 241935 w 491490"/>
                <a:gd name="connsiteY2" fmla="*/ 175260 h 689609"/>
                <a:gd name="connsiteX3" fmla="*/ 244793 w 491490"/>
                <a:gd name="connsiteY3" fmla="*/ 132398 h 689609"/>
                <a:gd name="connsiteX4" fmla="*/ 244793 w 491490"/>
                <a:gd name="connsiteY4" fmla="*/ 92392 h 689609"/>
                <a:gd name="connsiteX5" fmla="*/ 154305 w 491490"/>
                <a:gd name="connsiteY5" fmla="*/ 9525 h 689609"/>
                <a:gd name="connsiteX6" fmla="*/ 28575 w 491490"/>
                <a:gd name="connsiteY6" fmla="*/ 9525 h 689609"/>
                <a:gd name="connsiteX7" fmla="*/ 0 w 491490"/>
                <a:gd name="connsiteY7" fmla="*/ 153352 h 689609"/>
                <a:gd name="connsiteX8" fmla="*/ 28575 w 491490"/>
                <a:gd name="connsiteY8" fmla="*/ 153352 h 689609"/>
                <a:gd name="connsiteX9" fmla="*/ 53340 w 491490"/>
                <a:gd name="connsiteY9" fmla="*/ 153352 h 689609"/>
                <a:gd name="connsiteX10" fmla="*/ 82867 w 491490"/>
                <a:gd name="connsiteY10" fmla="*/ 182880 h 689609"/>
                <a:gd name="connsiteX11" fmla="*/ 82867 w 491490"/>
                <a:gd name="connsiteY11" fmla="*/ 689610 h 689609"/>
                <a:gd name="connsiteX12" fmla="*/ 250507 w 491490"/>
                <a:gd name="connsiteY12" fmla="*/ 689610 h 689609"/>
                <a:gd name="connsiteX13" fmla="*/ 250507 w 491490"/>
                <a:gd name="connsiteY13" fmla="*/ 420053 h 689609"/>
                <a:gd name="connsiteX14" fmla="*/ 264795 w 491490"/>
                <a:gd name="connsiteY14" fmla="*/ 309563 h 689609"/>
                <a:gd name="connsiteX15" fmla="*/ 338138 w 491490"/>
                <a:gd name="connsiteY15" fmla="*/ 202883 h 689609"/>
                <a:gd name="connsiteX16" fmla="*/ 450532 w 491490"/>
                <a:gd name="connsiteY16" fmla="*/ 166688 h 689609"/>
                <a:gd name="connsiteX17" fmla="*/ 491490 w 491490"/>
                <a:gd name="connsiteY17" fmla="*/ 169545 h 689609"/>
                <a:gd name="connsiteX18" fmla="*/ 491490 w 491490"/>
                <a:gd name="connsiteY18" fmla="*/ 2858 h 689609"/>
                <a:gd name="connsiteX19" fmla="*/ 461010 w 491490"/>
                <a:gd name="connsiteY19" fmla="*/ 0 h 689609"/>
                <a:gd name="connsiteX20" fmla="*/ 326707 w 491490"/>
                <a:gd name="connsiteY20" fmla="*/ 49530 h 68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490" h="689609">
                  <a:moveTo>
                    <a:pt x="326707" y="49530"/>
                  </a:moveTo>
                  <a:cubicBezTo>
                    <a:pt x="287655" y="81915"/>
                    <a:pt x="260985" y="123825"/>
                    <a:pt x="244793" y="175260"/>
                  </a:cubicBezTo>
                  <a:lnTo>
                    <a:pt x="241935" y="175260"/>
                  </a:lnTo>
                  <a:lnTo>
                    <a:pt x="244793" y="132398"/>
                  </a:lnTo>
                  <a:lnTo>
                    <a:pt x="244793" y="92392"/>
                  </a:lnTo>
                  <a:cubicBezTo>
                    <a:pt x="244793" y="37148"/>
                    <a:pt x="214313" y="9525"/>
                    <a:pt x="154305" y="9525"/>
                  </a:cubicBezTo>
                  <a:lnTo>
                    <a:pt x="28575" y="9525"/>
                  </a:lnTo>
                  <a:lnTo>
                    <a:pt x="0" y="153352"/>
                  </a:lnTo>
                  <a:lnTo>
                    <a:pt x="28575" y="153352"/>
                  </a:lnTo>
                  <a:lnTo>
                    <a:pt x="53340" y="153352"/>
                  </a:lnTo>
                  <a:cubicBezTo>
                    <a:pt x="72390" y="153352"/>
                    <a:pt x="82867" y="162877"/>
                    <a:pt x="82867" y="182880"/>
                  </a:cubicBezTo>
                  <a:lnTo>
                    <a:pt x="82867" y="689610"/>
                  </a:lnTo>
                  <a:lnTo>
                    <a:pt x="250507" y="689610"/>
                  </a:lnTo>
                  <a:lnTo>
                    <a:pt x="250507" y="420053"/>
                  </a:lnTo>
                  <a:cubicBezTo>
                    <a:pt x="250507" y="381000"/>
                    <a:pt x="255270" y="343853"/>
                    <a:pt x="264795" y="309563"/>
                  </a:cubicBezTo>
                  <a:cubicBezTo>
                    <a:pt x="279082" y="262890"/>
                    <a:pt x="303847" y="226695"/>
                    <a:pt x="338138" y="202883"/>
                  </a:cubicBezTo>
                  <a:cubicBezTo>
                    <a:pt x="372428" y="179070"/>
                    <a:pt x="410528" y="166688"/>
                    <a:pt x="450532" y="166688"/>
                  </a:cubicBezTo>
                  <a:cubicBezTo>
                    <a:pt x="466725" y="166688"/>
                    <a:pt x="480060" y="167640"/>
                    <a:pt x="491490" y="169545"/>
                  </a:cubicBezTo>
                  <a:lnTo>
                    <a:pt x="491490" y="2858"/>
                  </a:lnTo>
                  <a:lnTo>
                    <a:pt x="461010" y="0"/>
                  </a:lnTo>
                  <a:cubicBezTo>
                    <a:pt x="409575" y="0"/>
                    <a:pt x="364807" y="16192"/>
                    <a:pt x="326707" y="49530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27">
              <a:extLst>
                <a:ext uri="{FF2B5EF4-FFF2-40B4-BE49-F238E27FC236}">
                  <a16:creationId xmlns:a16="http://schemas.microsoft.com/office/drawing/2014/main" id="{E936AF0B-2DF9-4898-94EF-A423FD264BD1}"/>
                </a:ext>
              </a:extLst>
            </p:cNvPr>
            <p:cNvGrpSpPr/>
            <p:nvPr/>
          </p:nvGrpSpPr>
          <p:grpSpPr>
            <a:xfrm>
              <a:off x="3166104" y="437207"/>
              <a:ext cx="2787967" cy="926782"/>
              <a:chOff x="3166104" y="437207"/>
              <a:chExt cx="2787967" cy="926782"/>
            </a:xfrm>
            <a:solidFill>
              <a:srgbClr val="DAD9D9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644D6D0-DBA5-4668-BFC4-7BBC3F6EA8EE}"/>
                  </a:ext>
                </a:extLst>
              </p:cNvPr>
              <p:cNvSpPr/>
              <p:nvPr/>
            </p:nvSpPr>
            <p:spPr>
              <a:xfrm>
                <a:off x="3166104" y="678189"/>
                <a:ext cx="523875" cy="683895"/>
              </a:xfrm>
              <a:custGeom>
                <a:avLst/>
                <a:gdLst>
                  <a:gd name="connsiteX0" fmla="*/ 76200 w 523875"/>
                  <a:gd name="connsiteY0" fmla="*/ 461963 h 683895"/>
                  <a:gd name="connsiteX1" fmla="*/ 271463 w 523875"/>
                  <a:gd name="connsiteY1" fmla="*/ 558165 h 683895"/>
                  <a:gd name="connsiteX2" fmla="*/ 360045 w 523875"/>
                  <a:gd name="connsiteY2" fmla="*/ 494348 h 683895"/>
                  <a:gd name="connsiteX3" fmla="*/ 15240 w 523875"/>
                  <a:gd name="connsiteY3" fmla="*/ 191453 h 683895"/>
                  <a:gd name="connsiteX4" fmla="*/ 269557 w 523875"/>
                  <a:gd name="connsiteY4" fmla="*/ 0 h 683895"/>
                  <a:gd name="connsiteX5" fmla="*/ 499110 w 523875"/>
                  <a:gd name="connsiteY5" fmla="*/ 136208 h 683895"/>
                  <a:gd name="connsiteX6" fmla="*/ 499110 w 523875"/>
                  <a:gd name="connsiteY6" fmla="*/ 203835 h 683895"/>
                  <a:gd name="connsiteX7" fmla="*/ 355282 w 523875"/>
                  <a:gd name="connsiteY7" fmla="*/ 203835 h 683895"/>
                  <a:gd name="connsiteX8" fmla="*/ 355282 w 523875"/>
                  <a:gd name="connsiteY8" fmla="*/ 171450 h 683895"/>
                  <a:gd name="connsiteX9" fmla="*/ 273367 w 523875"/>
                  <a:gd name="connsiteY9" fmla="*/ 124778 h 683895"/>
                  <a:gd name="connsiteX10" fmla="*/ 176213 w 523875"/>
                  <a:gd name="connsiteY10" fmla="*/ 183833 h 683895"/>
                  <a:gd name="connsiteX11" fmla="*/ 523875 w 523875"/>
                  <a:gd name="connsiteY11" fmla="*/ 483870 h 683895"/>
                  <a:gd name="connsiteX12" fmla="*/ 272415 w 523875"/>
                  <a:gd name="connsiteY12" fmla="*/ 683895 h 683895"/>
                  <a:gd name="connsiteX13" fmla="*/ 0 w 523875"/>
                  <a:gd name="connsiteY13" fmla="*/ 566738 h 683895"/>
                  <a:gd name="connsiteX14" fmla="*/ 76200 w 523875"/>
                  <a:gd name="connsiteY14" fmla="*/ 461963 h 68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3875" h="683895">
                    <a:moveTo>
                      <a:pt x="76200" y="461963"/>
                    </a:moveTo>
                    <a:cubicBezTo>
                      <a:pt x="76200" y="461963"/>
                      <a:pt x="160020" y="558165"/>
                      <a:pt x="271463" y="558165"/>
                    </a:cubicBezTo>
                    <a:cubicBezTo>
                      <a:pt x="321945" y="558165"/>
                      <a:pt x="360045" y="537210"/>
                      <a:pt x="360045" y="494348"/>
                    </a:cubicBezTo>
                    <a:cubicBezTo>
                      <a:pt x="360045" y="401955"/>
                      <a:pt x="15240" y="402908"/>
                      <a:pt x="15240" y="191453"/>
                    </a:cubicBezTo>
                    <a:cubicBezTo>
                      <a:pt x="15240" y="60960"/>
                      <a:pt x="133350" y="0"/>
                      <a:pt x="269557" y="0"/>
                    </a:cubicBezTo>
                    <a:cubicBezTo>
                      <a:pt x="358140" y="0"/>
                      <a:pt x="499110" y="29528"/>
                      <a:pt x="499110" y="136208"/>
                    </a:cubicBezTo>
                    <a:lnTo>
                      <a:pt x="499110" y="203835"/>
                    </a:lnTo>
                    <a:lnTo>
                      <a:pt x="355282" y="203835"/>
                    </a:lnTo>
                    <a:lnTo>
                      <a:pt x="355282" y="171450"/>
                    </a:lnTo>
                    <a:cubicBezTo>
                      <a:pt x="355282" y="140970"/>
                      <a:pt x="308610" y="124778"/>
                      <a:pt x="273367" y="124778"/>
                    </a:cubicBezTo>
                    <a:cubicBezTo>
                      <a:pt x="215265" y="124778"/>
                      <a:pt x="176213" y="145733"/>
                      <a:pt x="176213" y="183833"/>
                    </a:cubicBezTo>
                    <a:cubicBezTo>
                      <a:pt x="176213" y="286703"/>
                      <a:pt x="523875" y="265748"/>
                      <a:pt x="523875" y="483870"/>
                    </a:cubicBezTo>
                    <a:cubicBezTo>
                      <a:pt x="523875" y="606743"/>
                      <a:pt x="414338" y="683895"/>
                      <a:pt x="272415" y="683895"/>
                    </a:cubicBezTo>
                    <a:cubicBezTo>
                      <a:pt x="92392" y="683895"/>
                      <a:pt x="0" y="566738"/>
                      <a:pt x="0" y="566738"/>
                    </a:cubicBezTo>
                    <a:lnTo>
                      <a:pt x="76200" y="461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EC7A7FC-AD4F-48BF-B2BF-8FDFBAB1CD5C}"/>
                  </a:ext>
                </a:extLst>
              </p:cNvPr>
              <p:cNvSpPr/>
              <p:nvPr/>
            </p:nvSpPr>
            <p:spPr>
              <a:xfrm>
                <a:off x="3756654" y="437207"/>
                <a:ext cx="321944" cy="911542"/>
              </a:xfrm>
              <a:custGeom>
                <a:avLst/>
                <a:gdLst>
                  <a:gd name="connsiteX0" fmla="*/ 80010 w 321944"/>
                  <a:gd name="connsiteY0" fmla="*/ 166688 h 911542"/>
                  <a:gd name="connsiteX1" fmla="*/ 51435 w 321944"/>
                  <a:gd name="connsiteY1" fmla="*/ 138113 h 911542"/>
                  <a:gd name="connsiteX2" fmla="*/ 0 w 321944"/>
                  <a:gd name="connsiteY2" fmla="*/ 138113 h 911542"/>
                  <a:gd name="connsiteX3" fmla="*/ 0 w 321944"/>
                  <a:gd name="connsiteY3" fmla="*/ 0 h 911542"/>
                  <a:gd name="connsiteX4" fmla="*/ 155257 w 321944"/>
                  <a:gd name="connsiteY4" fmla="*/ 0 h 911542"/>
                  <a:gd name="connsiteX5" fmla="*/ 242888 w 321944"/>
                  <a:gd name="connsiteY5" fmla="*/ 87630 h 911542"/>
                  <a:gd name="connsiteX6" fmla="*/ 242888 w 321944"/>
                  <a:gd name="connsiteY6" fmla="*/ 745807 h 911542"/>
                  <a:gd name="connsiteX7" fmla="*/ 271463 w 321944"/>
                  <a:gd name="connsiteY7" fmla="*/ 774382 h 911542"/>
                  <a:gd name="connsiteX8" fmla="*/ 321945 w 321944"/>
                  <a:gd name="connsiteY8" fmla="*/ 774382 h 911542"/>
                  <a:gd name="connsiteX9" fmla="*/ 321945 w 321944"/>
                  <a:gd name="connsiteY9" fmla="*/ 911543 h 911542"/>
                  <a:gd name="connsiteX10" fmla="*/ 167640 w 321944"/>
                  <a:gd name="connsiteY10" fmla="*/ 911543 h 911542"/>
                  <a:gd name="connsiteX11" fmla="*/ 80010 w 321944"/>
                  <a:gd name="connsiteY11" fmla="*/ 823912 h 911542"/>
                  <a:gd name="connsiteX12" fmla="*/ 80010 w 321944"/>
                  <a:gd name="connsiteY12" fmla="*/ 166688 h 91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944" h="911542">
                    <a:moveTo>
                      <a:pt x="80010" y="166688"/>
                    </a:moveTo>
                    <a:cubicBezTo>
                      <a:pt x="80010" y="147638"/>
                      <a:pt x="69532" y="138113"/>
                      <a:pt x="51435" y="138113"/>
                    </a:cubicBezTo>
                    <a:lnTo>
                      <a:pt x="0" y="138113"/>
                    </a:lnTo>
                    <a:lnTo>
                      <a:pt x="0" y="0"/>
                    </a:lnTo>
                    <a:lnTo>
                      <a:pt x="155257" y="0"/>
                    </a:lnTo>
                    <a:cubicBezTo>
                      <a:pt x="215265" y="0"/>
                      <a:pt x="242888" y="26670"/>
                      <a:pt x="242888" y="87630"/>
                    </a:cubicBezTo>
                    <a:lnTo>
                      <a:pt x="242888" y="745807"/>
                    </a:lnTo>
                    <a:cubicBezTo>
                      <a:pt x="242888" y="763905"/>
                      <a:pt x="253365" y="774382"/>
                      <a:pt x="271463" y="774382"/>
                    </a:cubicBezTo>
                    <a:lnTo>
                      <a:pt x="321945" y="774382"/>
                    </a:lnTo>
                    <a:lnTo>
                      <a:pt x="321945" y="911543"/>
                    </a:lnTo>
                    <a:lnTo>
                      <a:pt x="167640" y="911543"/>
                    </a:lnTo>
                    <a:cubicBezTo>
                      <a:pt x="105727" y="911543"/>
                      <a:pt x="80010" y="885825"/>
                      <a:pt x="80010" y="823912"/>
                    </a:cubicBezTo>
                    <a:lnTo>
                      <a:pt x="80010" y="1666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A10AEA-2A76-4F1F-90F0-D2900F1870FB}"/>
                  </a:ext>
                </a:extLst>
              </p:cNvPr>
              <p:cNvSpPr/>
              <p:nvPr/>
            </p:nvSpPr>
            <p:spPr>
              <a:xfrm>
                <a:off x="4139558" y="437207"/>
                <a:ext cx="320992" cy="911542"/>
              </a:xfrm>
              <a:custGeom>
                <a:avLst/>
                <a:gdLst>
                  <a:gd name="connsiteX0" fmla="*/ 80010 w 320992"/>
                  <a:gd name="connsiteY0" fmla="*/ 423863 h 911542"/>
                  <a:gd name="connsiteX1" fmla="*/ 51435 w 320992"/>
                  <a:gd name="connsiteY1" fmla="*/ 395288 h 911542"/>
                  <a:gd name="connsiteX2" fmla="*/ 0 w 320992"/>
                  <a:gd name="connsiteY2" fmla="*/ 395288 h 911542"/>
                  <a:gd name="connsiteX3" fmla="*/ 0 w 320992"/>
                  <a:gd name="connsiteY3" fmla="*/ 256223 h 911542"/>
                  <a:gd name="connsiteX4" fmla="*/ 155258 w 320992"/>
                  <a:gd name="connsiteY4" fmla="*/ 256223 h 911542"/>
                  <a:gd name="connsiteX5" fmla="*/ 240983 w 320992"/>
                  <a:gd name="connsiteY5" fmla="*/ 343853 h 911542"/>
                  <a:gd name="connsiteX6" fmla="*/ 240983 w 320992"/>
                  <a:gd name="connsiteY6" fmla="*/ 745807 h 911542"/>
                  <a:gd name="connsiteX7" fmla="*/ 269558 w 320992"/>
                  <a:gd name="connsiteY7" fmla="*/ 774382 h 911542"/>
                  <a:gd name="connsiteX8" fmla="*/ 320993 w 320992"/>
                  <a:gd name="connsiteY8" fmla="*/ 774382 h 911542"/>
                  <a:gd name="connsiteX9" fmla="*/ 320993 w 320992"/>
                  <a:gd name="connsiteY9" fmla="*/ 911543 h 911542"/>
                  <a:gd name="connsiteX10" fmla="*/ 165735 w 320992"/>
                  <a:gd name="connsiteY10" fmla="*/ 911543 h 911542"/>
                  <a:gd name="connsiteX11" fmla="*/ 80010 w 320992"/>
                  <a:gd name="connsiteY11" fmla="*/ 823912 h 911542"/>
                  <a:gd name="connsiteX12" fmla="*/ 80010 w 320992"/>
                  <a:gd name="connsiteY12" fmla="*/ 423863 h 911542"/>
                  <a:gd name="connsiteX13" fmla="*/ 87630 w 320992"/>
                  <a:gd name="connsiteY13" fmla="*/ 0 h 911542"/>
                  <a:gd name="connsiteX14" fmla="*/ 228600 w 320992"/>
                  <a:gd name="connsiteY14" fmla="*/ 0 h 911542"/>
                  <a:gd name="connsiteX15" fmla="*/ 228600 w 320992"/>
                  <a:gd name="connsiteY15" fmla="*/ 150495 h 911542"/>
                  <a:gd name="connsiteX16" fmla="*/ 87630 w 320992"/>
                  <a:gd name="connsiteY16" fmla="*/ 150495 h 911542"/>
                  <a:gd name="connsiteX17" fmla="*/ 87630 w 320992"/>
                  <a:gd name="connsiteY17" fmla="*/ 0 h 91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0992" h="911542">
                    <a:moveTo>
                      <a:pt x="80010" y="423863"/>
                    </a:moveTo>
                    <a:cubicBezTo>
                      <a:pt x="80010" y="404813"/>
                      <a:pt x="69533" y="395288"/>
                      <a:pt x="51435" y="395288"/>
                    </a:cubicBezTo>
                    <a:lnTo>
                      <a:pt x="0" y="395288"/>
                    </a:lnTo>
                    <a:lnTo>
                      <a:pt x="0" y="256223"/>
                    </a:lnTo>
                    <a:lnTo>
                      <a:pt x="155258" y="256223"/>
                    </a:lnTo>
                    <a:cubicBezTo>
                      <a:pt x="215265" y="256223"/>
                      <a:pt x="240983" y="282892"/>
                      <a:pt x="240983" y="343853"/>
                    </a:cubicBezTo>
                    <a:lnTo>
                      <a:pt x="240983" y="745807"/>
                    </a:lnTo>
                    <a:cubicBezTo>
                      <a:pt x="240983" y="763905"/>
                      <a:pt x="251460" y="774382"/>
                      <a:pt x="269558" y="774382"/>
                    </a:cubicBezTo>
                    <a:lnTo>
                      <a:pt x="320993" y="774382"/>
                    </a:lnTo>
                    <a:lnTo>
                      <a:pt x="320993" y="911543"/>
                    </a:lnTo>
                    <a:lnTo>
                      <a:pt x="165735" y="911543"/>
                    </a:lnTo>
                    <a:cubicBezTo>
                      <a:pt x="105728" y="911543"/>
                      <a:pt x="80010" y="885825"/>
                      <a:pt x="80010" y="823912"/>
                    </a:cubicBezTo>
                    <a:lnTo>
                      <a:pt x="80010" y="423863"/>
                    </a:lnTo>
                    <a:close/>
                    <a:moveTo>
                      <a:pt x="87630" y="0"/>
                    </a:moveTo>
                    <a:lnTo>
                      <a:pt x="228600" y="0"/>
                    </a:lnTo>
                    <a:lnTo>
                      <a:pt x="228600" y="150495"/>
                    </a:lnTo>
                    <a:lnTo>
                      <a:pt x="87630" y="150495"/>
                    </a:lnTo>
                    <a:lnTo>
                      <a:pt x="876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1BE911-D420-4A3D-B5CD-F4727983A6CF}"/>
                  </a:ext>
                </a:extLst>
              </p:cNvPr>
              <p:cNvSpPr/>
              <p:nvPr/>
            </p:nvSpPr>
            <p:spPr>
              <a:xfrm>
                <a:off x="4532936" y="437207"/>
                <a:ext cx="729620" cy="926782"/>
              </a:xfrm>
              <a:custGeom>
                <a:avLst/>
                <a:gdLst>
                  <a:gd name="connsiteX0" fmla="*/ 297185 w 729620"/>
                  <a:gd name="connsiteY0" fmla="*/ 240982 h 926782"/>
                  <a:gd name="connsiteX1" fmla="*/ 485780 w 729620"/>
                  <a:gd name="connsiteY1" fmla="*/ 320992 h 926782"/>
                  <a:gd name="connsiteX2" fmla="*/ 488638 w 729620"/>
                  <a:gd name="connsiteY2" fmla="*/ 320992 h 926782"/>
                  <a:gd name="connsiteX3" fmla="*/ 487685 w 729620"/>
                  <a:gd name="connsiteY3" fmla="*/ 282892 h 926782"/>
                  <a:gd name="connsiteX4" fmla="*/ 487685 w 729620"/>
                  <a:gd name="connsiteY4" fmla="*/ 166688 h 926782"/>
                  <a:gd name="connsiteX5" fmla="*/ 459110 w 729620"/>
                  <a:gd name="connsiteY5" fmla="*/ 138113 h 926782"/>
                  <a:gd name="connsiteX6" fmla="*/ 407675 w 729620"/>
                  <a:gd name="connsiteY6" fmla="*/ 138113 h 926782"/>
                  <a:gd name="connsiteX7" fmla="*/ 407675 w 729620"/>
                  <a:gd name="connsiteY7" fmla="*/ 0 h 926782"/>
                  <a:gd name="connsiteX8" fmla="*/ 562933 w 729620"/>
                  <a:gd name="connsiteY8" fmla="*/ 0 h 926782"/>
                  <a:gd name="connsiteX9" fmla="*/ 650563 w 729620"/>
                  <a:gd name="connsiteY9" fmla="*/ 87630 h 926782"/>
                  <a:gd name="connsiteX10" fmla="*/ 650563 w 729620"/>
                  <a:gd name="connsiteY10" fmla="*/ 745807 h 926782"/>
                  <a:gd name="connsiteX11" fmla="*/ 679138 w 729620"/>
                  <a:gd name="connsiteY11" fmla="*/ 774382 h 926782"/>
                  <a:gd name="connsiteX12" fmla="*/ 729620 w 729620"/>
                  <a:gd name="connsiteY12" fmla="*/ 774382 h 926782"/>
                  <a:gd name="connsiteX13" fmla="*/ 729620 w 729620"/>
                  <a:gd name="connsiteY13" fmla="*/ 911543 h 926782"/>
                  <a:gd name="connsiteX14" fmla="*/ 579125 w 729620"/>
                  <a:gd name="connsiteY14" fmla="*/ 911543 h 926782"/>
                  <a:gd name="connsiteX15" fmla="*/ 498163 w 729620"/>
                  <a:gd name="connsiteY15" fmla="*/ 844868 h 926782"/>
                  <a:gd name="connsiteX16" fmla="*/ 498163 w 729620"/>
                  <a:gd name="connsiteY16" fmla="*/ 820103 h 926782"/>
                  <a:gd name="connsiteX17" fmla="*/ 495305 w 729620"/>
                  <a:gd name="connsiteY17" fmla="*/ 820103 h 926782"/>
                  <a:gd name="connsiteX18" fmla="*/ 291470 w 729620"/>
                  <a:gd name="connsiteY18" fmla="*/ 926782 h 926782"/>
                  <a:gd name="connsiteX19" fmla="*/ 5 w 729620"/>
                  <a:gd name="connsiteY19" fmla="*/ 583882 h 926782"/>
                  <a:gd name="connsiteX20" fmla="*/ 297185 w 729620"/>
                  <a:gd name="connsiteY20" fmla="*/ 240982 h 926782"/>
                  <a:gd name="connsiteX21" fmla="*/ 491495 w 729620"/>
                  <a:gd name="connsiteY21" fmla="*/ 582930 h 926782"/>
                  <a:gd name="connsiteX22" fmla="*/ 329570 w 729620"/>
                  <a:gd name="connsiteY22" fmla="*/ 381000 h 926782"/>
                  <a:gd name="connsiteX23" fmla="*/ 165740 w 729620"/>
                  <a:gd name="connsiteY23" fmla="*/ 583882 h 926782"/>
                  <a:gd name="connsiteX24" fmla="*/ 327665 w 729620"/>
                  <a:gd name="connsiteY24" fmla="*/ 789623 h 926782"/>
                  <a:gd name="connsiteX25" fmla="*/ 491495 w 729620"/>
                  <a:gd name="connsiteY25" fmla="*/ 582930 h 92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29620" h="926782">
                    <a:moveTo>
                      <a:pt x="297185" y="240982"/>
                    </a:moveTo>
                    <a:cubicBezTo>
                      <a:pt x="440060" y="240982"/>
                      <a:pt x="485780" y="320992"/>
                      <a:pt x="485780" y="320992"/>
                    </a:cubicBezTo>
                    <a:lnTo>
                      <a:pt x="488638" y="320992"/>
                    </a:lnTo>
                    <a:cubicBezTo>
                      <a:pt x="488638" y="320992"/>
                      <a:pt x="487685" y="303848"/>
                      <a:pt x="487685" y="282892"/>
                    </a:cubicBezTo>
                    <a:lnTo>
                      <a:pt x="487685" y="166688"/>
                    </a:lnTo>
                    <a:cubicBezTo>
                      <a:pt x="487685" y="147638"/>
                      <a:pt x="477208" y="138113"/>
                      <a:pt x="459110" y="138113"/>
                    </a:cubicBezTo>
                    <a:lnTo>
                      <a:pt x="407675" y="138113"/>
                    </a:lnTo>
                    <a:lnTo>
                      <a:pt x="407675" y="0"/>
                    </a:lnTo>
                    <a:lnTo>
                      <a:pt x="562933" y="0"/>
                    </a:lnTo>
                    <a:cubicBezTo>
                      <a:pt x="622940" y="0"/>
                      <a:pt x="650563" y="26670"/>
                      <a:pt x="650563" y="87630"/>
                    </a:cubicBezTo>
                    <a:lnTo>
                      <a:pt x="650563" y="745807"/>
                    </a:lnTo>
                    <a:cubicBezTo>
                      <a:pt x="650563" y="763905"/>
                      <a:pt x="661040" y="774382"/>
                      <a:pt x="679138" y="774382"/>
                    </a:cubicBezTo>
                    <a:lnTo>
                      <a:pt x="729620" y="774382"/>
                    </a:lnTo>
                    <a:lnTo>
                      <a:pt x="729620" y="911543"/>
                    </a:lnTo>
                    <a:lnTo>
                      <a:pt x="579125" y="911543"/>
                    </a:lnTo>
                    <a:cubicBezTo>
                      <a:pt x="520070" y="911543"/>
                      <a:pt x="498163" y="882968"/>
                      <a:pt x="498163" y="844868"/>
                    </a:cubicBezTo>
                    <a:cubicBezTo>
                      <a:pt x="498163" y="830580"/>
                      <a:pt x="498163" y="820103"/>
                      <a:pt x="498163" y="820103"/>
                    </a:cubicBezTo>
                    <a:lnTo>
                      <a:pt x="495305" y="820103"/>
                    </a:lnTo>
                    <a:cubicBezTo>
                      <a:pt x="495305" y="820103"/>
                      <a:pt x="441013" y="926782"/>
                      <a:pt x="291470" y="926782"/>
                    </a:cubicBezTo>
                    <a:cubicBezTo>
                      <a:pt x="114305" y="926782"/>
                      <a:pt x="5" y="786765"/>
                      <a:pt x="5" y="583882"/>
                    </a:cubicBezTo>
                    <a:cubicBezTo>
                      <a:pt x="-947" y="376238"/>
                      <a:pt x="123830" y="240982"/>
                      <a:pt x="297185" y="240982"/>
                    </a:cubicBezTo>
                    <a:close/>
                    <a:moveTo>
                      <a:pt x="491495" y="582930"/>
                    </a:moveTo>
                    <a:cubicBezTo>
                      <a:pt x="491495" y="481965"/>
                      <a:pt x="439108" y="381000"/>
                      <a:pt x="329570" y="381000"/>
                    </a:cubicBezTo>
                    <a:cubicBezTo>
                      <a:pt x="240035" y="381000"/>
                      <a:pt x="165740" y="454342"/>
                      <a:pt x="165740" y="583882"/>
                    </a:cubicBezTo>
                    <a:cubicBezTo>
                      <a:pt x="165740" y="708660"/>
                      <a:pt x="231463" y="789623"/>
                      <a:pt x="327665" y="789623"/>
                    </a:cubicBezTo>
                    <a:cubicBezTo>
                      <a:pt x="411485" y="789623"/>
                      <a:pt x="491495" y="727710"/>
                      <a:pt x="491495" y="5829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19D2AB1-4B6B-4ACE-9B15-34943EF45BC2}"/>
                  </a:ext>
                </a:extLst>
              </p:cNvPr>
              <p:cNvSpPr/>
              <p:nvPr/>
            </p:nvSpPr>
            <p:spPr>
              <a:xfrm>
                <a:off x="5331136" y="678189"/>
                <a:ext cx="622935" cy="685800"/>
              </a:xfrm>
              <a:custGeom>
                <a:avLst/>
                <a:gdLst>
                  <a:gd name="connsiteX0" fmla="*/ 332423 w 622935"/>
                  <a:gd name="connsiteY0" fmla="*/ 0 h 685800"/>
                  <a:gd name="connsiteX1" fmla="*/ 622935 w 622935"/>
                  <a:gd name="connsiteY1" fmla="*/ 310515 h 685800"/>
                  <a:gd name="connsiteX2" fmla="*/ 619125 w 622935"/>
                  <a:gd name="connsiteY2" fmla="*/ 370523 h 685800"/>
                  <a:gd name="connsiteX3" fmla="*/ 166688 w 622935"/>
                  <a:gd name="connsiteY3" fmla="*/ 370523 h 685800"/>
                  <a:gd name="connsiteX4" fmla="*/ 362902 w 622935"/>
                  <a:gd name="connsiteY4" fmla="*/ 546735 h 685800"/>
                  <a:gd name="connsiteX5" fmla="*/ 546735 w 622935"/>
                  <a:gd name="connsiteY5" fmla="*/ 473393 h 685800"/>
                  <a:gd name="connsiteX6" fmla="*/ 614363 w 622935"/>
                  <a:gd name="connsiteY6" fmla="*/ 586740 h 685800"/>
                  <a:gd name="connsiteX7" fmla="*/ 351473 w 622935"/>
                  <a:gd name="connsiteY7" fmla="*/ 685800 h 685800"/>
                  <a:gd name="connsiteX8" fmla="*/ 0 w 622935"/>
                  <a:gd name="connsiteY8" fmla="*/ 342900 h 685800"/>
                  <a:gd name="connsiteX9" fmla="*/ 332423 w 622935"/>
                  <a:gd name="connsiteY9" fmla="*/ 0 h 685800"/>
                  <a:gd name="connsiteX10" fmla="*/ 455295 w 622935"/>
                  <a:gd name="connsiteY10" fmla="*/ 258128 h 685800"/>
                  <a:gd name="connsiteX11" fmla="*/ 332423 w 622935"/>
                  <a:gd name="connsiteY11" fmla="*/ 125730 h 685800"/>
                  <a:gd name="connsiteX12" fmla="*/ 172402 w 622935"/>
                  <a:gd name="connsiteY12" fmla="*/ 258128 h 685800"/>
                  <a:gd name="connsiteX13" fmla="*/ 455295 w 622935"/>
                  <a:gd name="connsiteY13" fmla="*/ 258128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935" h="685800">
                    <a:moveTo>
                      <a:pt x="332423" y="0"/>
                    </a:moveTo>
                    <a:cubicBezTo>
                      <a:pt x="520065" y="0"/>
                      <a:pt x="622935" y="137160"/>
                      <a:pt x="622935" y="310515"/>
                    </a:cubicBezTo>
                    <a:cubicBezTo>
                      <a:pt x="622935" y="329565"/>
                      <a:pt x="619125" y="370523"/>
                      <a:pt x="619125" y="370523"/>
                    </a:cubicBezTo>
                    <a:lnTo>
                      <a:pt x="166688" y="370523"/>
                    </a:lnTo>
                    <a:cubicBezTo>
                      <a:pt x="179070" y="485775"/>
                      <a:pt x="263843" y="546735"/>
                      <a:pt x="362902" y="546735"/>
                    </a:cubicBezTo>
                    <a:cubicBezTo>
                      <a:pt x="467677" y="546735"/>
                      <a:pt x="546735" y="473393"/>
                      <a:pt x="546735" y="473393"/>
                    </a:cubicBezTo>
                    <a:lnTo>
                      <a:pt x="614363" y="586740"/>
                    </a:lnTo>
                    <a:cubicBezTo>
                      <a:pt x="614363" y="586740"/>
                      <a:pt x="514350" y="685800"/>
                      <a:pt x="351473" y="685800"/>
                    </a:cubicBezTo>
                    <a:cubicBezTo>
                      <a:pt x="134302" y="685800"/>
                      <a:pt x="0" y="529590"/>
                      <a:pt x="0" y="342900"/>
                    </a:cubicBezTo>
                    <a:cubicBezTo>
                      <a:pt x="0" y="141923"/>
                      <a:pt x="135255" y="0"/>
                      <a:pt x="332423" y="0"/>
                    </a:cubicBezTo>
                    <a:close/>
                    <a:moveTo>
                      <a:pt x="455295" y="258128"/>
                    </a:moveTo>
                    <a:cubicBezTo>
                      <a:pt x="452438" y="180023"/>
                      <a:pt x="399098" y="125730"/>
                      <a:pt x="332423" y="125730"/>
                    </a:cubicBezTo>
                    <a:cubicBezTo>
                      <a:pt x="248602" y="125730"/>
                      <a:pt x="189548" y="176213"/>
                      <a:pt x="172402" y="258128"/>
                    </a:cubicBezTo>
                    <a:lnTo>
                      <a:pt x="455295" y="2581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9E97-76DF-4D77-B915-7BB56834E455}"/>
                </a:ext>
              </a:extLst>
            </p:cNvPr>
            <p:cNvSpPr/>
            <p:nvPr/>
          </p:nvSpPr>
          <p:spPr>
            <a:xfrm>
              <a:off x="401949" y="4772"/>
              <a:ext cx="681989" cy="680085"/>
            </a:xfrm>
            <a:custGeom>
              <a:avLst/>
              <a:gdLst>
                <a:gd name="connsiteX0" fmla="*/ 21908 w 681989"/>
                <a:gd name="connsiteY0" fmla="*/ 251460 h 680085"/>
                <a:gd name="connsiteX1" fmla="*/ 21908 w 681989"/>
                <a:gd name="connsiteY1" fmla="*/ 251460 h 680085"/>
                <a:gd name="connsiteX2" fmla="*/ 24765 w 681989"/>
                <a:gd name="connsiteY2" fmla="*/ 251460 h 680085"/>
                <a:gd name="connsiteX3" fmla="*/ 24765 w 681989"/>
                <a:gd name="connsiteY3" fmla="*/ 251460 h 680085"/>
                <a:gd name="connsiteX4" fmla="*/ 429578 w 681989"/>
                <a:gd name="connsiteY4" fmla="*/ 653415 h 680085"/>
                <a:gd name="connsiteX5" fmla="*/ 429578 w 681989"/>
                <a:gd name="connsiteY5" fmla="*/ 656273 h 680085"/>
                <a:gd name="connsiteX6" fmla="*/ 430530 w 681989"/>
                <a:gd name="connsiteY6" fmla="*/ 661988 h 680085"/>
                <a:gd name="connsiteX7" fmla="*/ 454343 w 681989"/>
                <a:gd name="connsiteY7" fmla="*/ 680085 h 680085"/>
                <a:gd name="connsiteX8" fmla="*/ 658178 w 681989"/>
                <a:gd name="connsiteY8" fmla="*/ 680085 h 680085"/>
                <a:gd name="connsiteX9" fmla="*/ 681990 w 681989"/>
                <a:gd name="connsiteY9" fmla="*/ 660083 h 680085"/>
                <a:gd name="connsiteX10" fmla="*/ 681990 w 681989"/>
                <a:gd name="connsiteY10" fmla="*/ 660083 h 680085"/>
                <a:gd name="connsiteX11" fmla="*/ 681990 w 681989"/>
                <a:gd name="connsiteY11" fmla="*/ 656273 h 680085"/>
                <a:gd name="connsiteX12" fmla="*/ 681038 w 681989"/>
                <a:gd name="connsiteY12" fmla="*/ 650558 h 680085"/>
                <a:gd name="connsiteX13" fmla="*/ 681038 w 681989"/>
                <a:gd name="connsiteY13" fmla="*/ 650558 h 680085"/>
                <a:gd name="connsiteX14" fmla="*/ 29528 w 681989"/>
                <a:gd name="connsiteY14" fmla="*/ 953 h 680085"/>
                <a:gd name="connsiteX15" fmla="*/ 23813 w 681989"/>
                <a:gd name="connsiteY15" fmla="*/ 0 h 680085"/>
                <a:gd name="connsiteX16" fmla="*/ 20003 w 681989"/>
                <a:gd name="connsiteY16" fmla="*/ 0 h 680085"/>
                <a:gd name="connsiteX17" fmla="*/ 0 w 681989"/>
                <a:gd name="connsiteY17" fmla="*/ 23813 h 680085"/>
                <a:gd name="connsiteX18" fmla="*/ 0 w 681989"/>
                <a:gd name="connsiteY18" fmla="*/ 227648 h 680085"/>
                <a:gd name="connsiteX19" fmla="*/ 21908 w 681989"/>
                <a:gd name="connsiteY19" fmla="*/ 251460 h 68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89" h="680085">
                  <a:moveTo>
                    <a:pt x="21908" y="251460"/>
                  </a:moveTo>
                  <a:lnTo>
                    <a:pt x="21908" y="251460"/>
                  </a:lnTo>
                  <a:cubicBezTo>
                    <a:pt x="22860" y="251460"/>
                    <a:pt x="23813" y="251460"/>
                    <a:pt x="24765" y="251460"/>
                  </a:cubicBezTo>
                  <a:lnTo>
                    <a:pt x="24765" y="251460"/>
                  </a:lnTo>
                  <a:cubicBezTo>
                    <a:pt x="241935" y="263843"/>
                    <a:pt x="415290" y="436245"/>
                    <a:pt x="429578" y="653415"/>
                  </a:cubicBezTo>
                  <a:cubicBezTo>
                    <a:pt x="429578" y="654368"/>
                    <a:pt x="429578" y="655320"/>
                    <a:pt x="429578" y="656273"/>
                  </a:cubicBezTo>
                  <a:cubicBezTo>
                    <a:pt x="429578" y="658178"/>
                    <a:pt x="429578" y="660083"/>
                    <a:pt x="430530" y="661988"/>
                  </a:cubicBezTo>
                  <a:cubicBezTo>
                    <a:pt x="433388" y="672465"/>
                    <a:pt x="442913" y="680085"/>
                    <a:pt x="454343" y="680085"/>
                  </a:cubicBezTo>
                  <a:lnTo>
                    <a:pt x="658178" y="680085"/>
                  </a:lnTo>
                  <a:cubicBezTo>
                    <a:pt x="670560" y="680085"/>
                    <a:pt x="680085" y="671513"/>
                    <a:pt x="681990" y="660083"/>
                  </a:cubicBezTo>
                  <a:cubicBezTo>
                    <a:pt x="681990" y="660083"/>
                    <a:pt x="681990" y="660083"/>
                    <a:pt x="681990" y="660083"/>
                  </a:cubicBezTo>
                  <a:cubicBezTo>
                    <a:pt x="681990" y="659130"/>
                    <a:pt x="681990" y="657225"/>
                    <a:pt x="681990" y="656273"/>
                  </a:cubicBezTo>
                  <a:cubicBezTo>
                    <a:pt x="681990" y="654368"/>
                    <a:pt x="681990" y="652463"/>
                    <a:pt x="681038" y="650558"/>
                  </a:cubicBezTo>
                  <a:cubicBezTo>
                    <a:pt x="681038" y="650558"/>
                    <a:pt x="681038" y="650558"/>
                    <a:pt x="681038" y="650558"/>
                  </a:cubicBezTo>
                  <a:cubicBezTo>
                    <a:pt x="664845" y="298133"/>
                    <a:pt x="381953" y="15240"/>
                    <a:pt x="29528" y="953"/>
                  </a:cubicBezTo>
                  <a:cubicBezTo>
                    <a:pt x="27623" y="0"/>
                    <a:pt x="25718" y="0"/>
                    <a:pt x="23813" y="0"/>
                  </a:cubicBezTo>
                  <a:cubicBezTo>
                    <a:pt x="22860" y="0"/>
                    <a:pt x="21908" y="0"/>
                    <a:pt x="20003" y="0"/>
                  </a:cubicBezTo>
                  <a:cubicBezTo>
                    <a:pt x="8573" y="1905"/>
                    <a:pt x="0" y="12383"/>
                    <a:pt x="0" y="23813"/>
                  </a:cubicBezTo>
                  <a:lnTo>
                    <a:pt x="0" y="227648"/>
                  </a:lnTo>
                  <a:cubicBezTo>
                    <a:pt x="0" y="240030"/>
                    <a:pt x="9525" y="250508"/>
                    <a:pt x="21908" y="251460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048CE2D-A2A3-4A94-849F-4F459CCABE17}"/>
                </a:ext>
              </a:extLst>
            </p:cNvPr>
            <p:cNvSpPr/>
            <p:nvPr/>
          </p:nvSpPr>
          <p:spPr>
            <a:xfrm>
              <a:off x="1082986" y="4772"/>
              <a:ext cx="681037" cy="680085"/>
            </a:xfrm>
            <a:custGeom>
              <a:avLst/>
              <a:gdLst>
                <a:gd name="connsiteX0" fmla="*/ 20955 w 681037"/>
                <a:gd name="connsiteY0" fmla="*/ 251460 h 680085"/>
                <a:gd name="connsiteX1" fmla="*/ 23813 w 681037"/>
                <a:gd name="connsiteY1" fmla="*/ 251460 h 680085"/>
                <a:gd name="connsiteX2" fmla="*/ 23813 w 681037"/>
                <a:gd name="connsiteY2" fmla="*/ 251460 h 680085"/>
                <a:gd name="connsiteX3" fmla="*/ 428625 w 681037"/>
                <a:gd name="connsiteY3" fmla="*/ 653415 h 680085"/>
                <a:gd name="connsiteX4" fmla="*/ 428625 w 681037"/>
                <a:gd name="connsiteY4" fmla="*/ 656273 h 680085"/>
                <a:gd name="connsiteX5" fmla="*/ 429578 w 681037"/>
                <a:gd name="connsiteY5" fmla="*/ 661988 h 680085"/>
                <a:gd name="connsiteX6" fmla="*/ 453390 w 681037"/>
                <a:gd name="connsiteY6" fmla="*/ 680085 h 680085"/>
                <a:gd name="connsiteX7" fmla="*/ 657225 w 681037"/>
                <a:gd name="connsiteY7" fmla="*/ 680085 h 680085"/>
                <a:gd name="connsiteX8" fmla="*/ 681038 w 681037"/>
                <a:gd name="connsiteY8" fmla="*/ 660083 h 680085"/>
                <a:gd name="connsiteX9" fmla="*/ 681038 w 681037"/>
                <a:gd name="connsiteY9" fmla="*/ 660083 h 680085"/>
                <a:gd name="connsiteX10" fmla="*/ 681038 w 681037"/>
                <a:gd name="connsiteY10" fmla="*/ 656273 h 680085"/>
                <a:gd name="connsiteX11" fmla="*/ 680085 w 681037"/>
                <a:gd name="connsiteY11" fmla="*/ 650558 h 680085"/>
                <a:gd name="connsiteX12" fmla="*/ 680085 w 681037"/>
                <a:gd name="connsiteY12" fmla="*/ 650558 h 680085"/>
                <a:gd name="connsiteX13" fmla="*/ 29527 w 681037"/>
                <a:gd name="connsiteY13" fmla="*/ 0 h 680085"/>
                <a:gd name="connsiteX14" fmla="*/ 23813 w 681037"/>
                <a:gd name="connsiteY14" fmla="*/ 0 h 680085"/>
                <a:gd name="connsiteX15" fmla="*/ 20002 w 681037"/>
                <a:gd name="connsiteY15" fmla="*/ 0 h 680085"/>
                <a:gd name="connsiteX16" fmla="*/ 0 w 681037"/>
                <a:gd name="connsiteY16" fmla="*/ 23813 h 680085"/>
                <a:gd name="connsiteX17" fmla="*/ 0 w 681037"/>
                <a:gd name="connsiteY17" fmla="*/ 227648 h 680085"/>
                <a:gd name="connsiteX18" fmla="*/ 20955 w 681037"/>
                <a:gd name="connsiteY18" fmla="*/ 251460 h 68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680085">
                  <a:moveTo>
                    <a:pt x="20955" y="251460"/>
                  </a:moveTo>
                  <a:cubicBezTo>
                    <a:pt x="21908" y="251460"/>
                    <a:pt x="22860" y="251460"/>
                    <a:pt x="23813" y="251460"/>
                  </a:cubicBezTo>
                  <a:lnTo>
                    <a:pt x="23813" y="251460"/>
                  </a:lnTo>
                  <a:cubicBezTo>
                    <a:pt x="240983" y="263843"/>
                    <a:pt x="415290" y="436245"/>
                    <a:pt x="428625" y="653415"/>
                  </a:cubicBezTo>
                  <a:cubicBezTo>
                    <a:pt x="428625" y="654368"/>
                    <a:pt x="428625" y="655320"/>
                    <a:pt x="428625" y="656273"/>
                  </a:cubicBezTo>
                  <a:cubicBezTo>
                    <a:pt x="428625" y="658178"/>
                    <a:pt x="428625" y="660083"/>
                    <a:pt x="429578" y="661988"/>
                  </a:cubicBezTo>
                  <a:cubicBezTo>
                    <a:pt x="432435" y="672465"/>
                    <a:pt x="441960" y="680085"/>
                    <a:pt x="453390" y="680085"/>
                  </a:cubicBezTo>
                  <a:lnTo>
                    <a:pt x="657225" y="680085"/>
                  </a:lnTo>
                  <a:cubicBezTo>
                    <a:pt x="669608" y="680085"/>
                    <a:pt x="679133" y="671513"/>
                    <a:pt x="681038" y="660083"/>
                  </a:cubicBezTo>
                  <a:cubicBezTo>
                    <a:pt x="681038" y="660083"/>
                    <a:pt x="681038" y="660083"/>
                    <a:pt x="681038" y="660083"/>
                  </a:cubicBezTo>
                  <a:cubicBezTo>
                    <a:pt x="681038" y="659130"/>
                    <a:pt x="681038" y="657225"/>
                    <a:pt x="681038" y="656273"/>
                  </a:cubicBezTo>
                  <a:cubicBezTo>
                    <a:pt x="681038" y="654368"/>
                    <a:pt x="681038" y="652463"/>
                    <a:pt x="680085" y="650558"/>
                  </a:cubicBezTo>
                  <a:cubicBezTo>
                    <a:pt x="680085" y="650558"/>
                    <a:pt x="680085" y="650558"/>
                    <a:pt x="680085" y="650558"/>
                  </a:cubicBezTo>
                  <a:cubicBezTo>
                    <a:pt x="664845" y="298133"/>
                    <a:pt x="381953" y="15240"/>
                    <a:pt x="29527" y="0"/>
                  </a:cubicBezTo>
                  <a:cubicBezTo>
                    <a:pt x="27623" y="0"/>
                    <a:pt x="25717" y="0"/>
                    <a:pt x="23813" y="0"/>
                  </a:cubicBezTo>
                  <a:cubicBezTo>
                    <a:pt x="22860" y="0"/>
                    <a:pt x="20955" y="0"/>
                    <a:pt x="20002" y="0"/>
                  </a:cubicBezTo>
                  <a:cubicBezTo>
                    <a:pt x="8573" y="1905"/>
                    <a:pt x="0" y="11430"/>
                    <a:pt x="0" y="23813"/>
                  </a:cubicBezTo>
                  <a:lnTo>
                    <a:pt x="0" y="227648"/>
                  </a:lnTo>
                  <a:cubicBezTo>
                    <a:pt x="0" y="240030"/>
                    <a:pt x="8573" y="250508"/>
                    <a:pt x="20955" y="251460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1BECC-7AAC-407B-8C4F-C0650ADC0726}"/>
                </a:ext>
              </a:extLst>
            </p:cNvPr>
            <p:cNvSpPr/>
            <p:nvPr/>
          </p:nvSpPr>
          <p:spPr>
            <a:xfrm>
              <a:off x="401949" y="685809"/>
              <a:ext cx="680085" cy="681037"/>
            </a:xfrm>
            <a:custGeom>
              <a:avLst/>
              <a:gdLst>
                <a:gd name="connsiteX0" fmla="*/ 651510 w 680085"/>
                <a:gd name="connsiteY0" fmla="*/ 680085 h 681037"/>
                <a:gd name="connsiteX1" fmla="*/ 953 w 680085"/>
                <a:gd name="connsiteY1" fmla="*/ 29527 h 681037"/>
                <a:gd name="connsiteX2" fmla="*/ 0 w 680085"/>
                <a:gd name="connsiteY2" fmla="*/ 23813 h 681037"/>
                <a:gd name="connsiteX3" fmla="*/ 0 w 680085"/>
                <a:gd name="connsiteY3" fmla="*/ 20002 h 681037"/>
                <a:gd name="connsiteX4" fmla="*/ 23813 w 680085"/>
                <a:gd name="connsiteY4" fmla="*/ 0 h 681037"/>
                <a:gd name="connsiteX5" fmla="*/ 227648 w 680085"/>
                <a:gd name="connsiteY5" fmla="*/ 0 h 681037"/>
                <a:gd name="connsiteX6" fmla="*/ 251460 w 680085"/>
                <a:gd name="connsiteY6" fmla="*/ 20955 h 681037"/>
                <a:gd name="connsiteX7" fmla="*/ 251460 w 680085"/>
                <a:gd name="connsiteY7" fmla="*/ 20955 h 681037"/>
                <a:gd name="connsiteX8" fmla="*/ 251460 w 680085"/>
                <a:gd name="connsiteY8" fmla="*/ 23813 h 681037"/>
                <a:gd name="connsiteX9" fmla="*/ 251460 w 680085"/>
                <a:gd name="connsiteY9" fmla="*/ 23813 h 681037"/>
                <a:gd name="connsiteX10" fmla="*/ 653415 w 680085"/>
                <a:gd name="connsiteY10" fmla="*/ 428625 h 681037"/>
                <a:gd name="connsiteX11" fmla="*/ 656273 w 680085"/>
                <a:gd name="connsiteY11" fmla="*/ 428625 h 681037"/>
                <a:gd name="connsiteX12" fmla="*/ 661988 w 680085"/>
                <a:gd name="connsiteY12" fmla="*/ 429578 h 681037"/>
                <a:gd name="connsiteX13" fmla="*/ 661988 w 680085"/>
                <a:gd name="connsiteY13" fmla="*/ 429578 h 681037"/>
                <a:gd name="connsiteX14" fmla="*/ 680085 w 680085"/>
                <a:gd name="connsiteY14" fmla="*/ 453390 h 681037"/>
                <a:gd name="connsiteX15" fmla="*/ 680085 w 680085"/>
                <a:gd name="connsiteY15" fmla="*/ 657225 h 681037"/>
                <a:gd name="connsiteX16" fmla="*/ 660083 w 680085"/>
                <a:gd name="connsiteY16" fmla="*/ 681038 h 681037"/>
                <a:gd name="connsiteX17" fmla="*/ 660083 w 680085"/>
                <a:gd name="connsiteY17" fmla="*/ 681038 h 681037"/>
                <a:gd name="connsiteX18" fmla="*/ 656273 w 680085"/>
                <a:gd name="connsiteY18" fmla="*/ 681038 h 681037"/>
                <a:gd name="connsiteX19" fmla="*/ 651510 w 680085"/>
                <a:gd name="connsiteY19" fmla="*/ 680085 h 681037"/>
                <a:gd name="connsiteX20" fmla="*/ 651510 w 680085"/>
                <a:gd name="connsiteY20" fmla="*/ 680085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0085" h="681037">
                  <a:moveTo>
                    <a:pt x="651510" y="680085"/>
                  </a:moveTo>
                  <a:cubicBezTo>
                    <a:pt x="299085" y="664845"/>
                    <a:pt x="16193" y="381953"/>
                    <a:pt x="953" y="29527"/>
                  </a:cubicBezTo>
                  <a:cubicBezTo>
                    <a:pt x="0" y="27623"/>
                    <a:pt x="0" y="25717"/>
                    <a:pt x="0" y="23813"/>
                  </a:cubicBezTo>
                  <a:cubicBezTo>
                    <a:pt x="0" y="22860"/>
                    <a:pt x="0" y="20955"/>
                    <a:pt x="0" y="20002"/>
                  </a:cubicBezTo>
                  <a:cubicBezTo>
                    <a:pt x="1905" y="8573"/>
                    <a:pt x="11430" y="0"/>
                    <a:pt x="23813" y="0"/>
                  </a:cubicBezTo>
                  <a:lnTo>
                    <a:pt x="227648" y="0"/>
                  </a:lnTo>
                  <a:cubicBezTo>
                    <a:pt x="240030" y="0"/>
                    <a:pt x="250508" y="9525"/>
                    <a:pt x="251460" y="20955"/>
                  </a:cubicBezTo>
                  <a:lnTo>
                    <a:pt x="251460" y="20955"/>
                  </a:lnTo>
                  <a:cubicBezTo>
                    <a:pt x="251460" y="21908"/>
                    <a:pt x="251460" y="22860"/>
                    <a:pt x="251460" y="23813"/>
                  </a:cubicBezTo>
                  <a:lnTo>
                    <a:pt x="251460" y="23813"/>
                  </a:lnTo>
                  <a:cubicBezTo>
                    <a:pt x="263843" y="240983"/>
                    <a:pt x="436245" y="414338"/>
                    <a:pt x="653415" y="428625"/>
                  </a:cubicBezTo>
                  <a:cubicBezTo>
                    <a:pt x="654368" y="428625"/>
                    <a:pt x="655320" y="428625"/>
                    <a:pt x="656273" y="428625"/>
                  </a:cubicBezTo>
                  <a:cubicBezTo>
                    <a:pt x="658178" y="428625"/>
                    <a:pt x="660083" y="428625"/>
                    <a:pt x="661988" y="429578"/>
                  </a:cubicBezTo>
                  <a:lnTo>
                    <a:pt x="661988" y="429578"/>
                  </a:lnTo>
                  <a:cubicBezTo>
                    <a:pt x="672465" y="432435"/>
                    <a:pt x="680085" y="441960"/>
                    <a:pt x="680085" y="453390"/>
                  </a:cubicBezTo>
                  <a:lnTo>
                    <a:pt x="680085" y="657225"/>
                  </a:lnTo>
                  <a:cubicBezTo>
                    <a:pt x="680085" y="669608"/>
                    <a:pt x="671513" y="679133"/>
                    <a:pt x="660083" y="681038"/>
                  </a:cubicBezTo>
                  <a:cubicBezTo>
                    <a:pt x="660083" y="681038"/>
                    <a:pt x="660083" y="681038"/>
                    <a:pt x="660083" y="681038"/>
                  </a:cubicBezTo>
                  <a:cubicBezTo>
                    <a:pt x="659130" y="681038"/>
                    <a:pt x="657225" y="681038"/>
                    <a:pt x="656273" y="681038"/>
                  </a:cubicBezTo>
                  <a:cubicBezTo>
                    <a:pt x="654368" y="680085"/>
                    <a:pt x="652463" y="680085"/>
                    <a:pt x="651510" y="680085"/>
                  </a:cubicBezTo>
                  <a:cubicBezTo>
                    <a:pt x="651510" y="680085"/>
                    <a:pt x="651510" y="680085"/>
                    <a:pt x="651510" y="680085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EF997-7D12-42F2-B1E2-1CD002F4AF48}"/>
                </a:ext>
              </a:extLst>
            </p:cNvPr>
            <p:cNvSpPr/>
            <p:nvPr/>
          </p:nvSpPr>
          <p:spPr>
            <a:xfrm>
              <a:off x="1082986" y="684857"/>
              <a:ext cx="681990" cy="680085"/>
            </a:xfrm>
            <a:custGeom>
              <a:avLst/>
              <a:gdLst>
                <a:gd name="connsiteX0" fmla="*/ 680085 w 681990"/>
                <a:gd name="connsiteY0" fmla="*/ 651510 h 680085"/>
                <a:gd name="connsiteX1" fmla="*/ 680085 w 681990"/>
                <a:gd name="connsiteY1" fmla="*/ 651510 h 680085"/>
                <a:gd name="connsiteX2" fmla="*/ 29527 w 681990"/>
                <a:gd name="connsiteY2" fmla="*/ 952 h 680085"/>
                <a:gd name="connsiteX3" fmla="*/ 23813 w 681990"/>
                <a:gd name="connsiteY3" fmla="*/ 0 h 680085"/>
                <a:gd name="connsiteX4" fmla="*/ 20002 w 681990"/>
                <a:gd name="connsiteY4" fmla="*/ 0 h 680085"/>
                <a:gd name="connsiteX5" fmla="*/ 0 w 681990"/>
                <a:gd name="connsiteY5" fmla="*/ 23813 h 680085"/>
                <a:gd name="connsiteX6" fmla="*/ 0 w 681990"/>
                <a:gd name="connsiteY6" fmla="*/ 227648 h 680085"/>
                <a:gd name="connsiteX7" fmla="*/ 21908 w 681990"/>
                <a:gd name="connsiteY7" fmla="*/ 251460 h 680085"/>
                <a:gd name="connsiteX8" fmla="*/ 24765 w 681990"/>
                <a:gd name="connsiteY8" fmla="*/ 251460 h 680085"/>
                <a:gd name="connsiteX9" fmla="*/ 24765 w 681990"/>
                <a:gd name="connsiteY9" fmla="*/ 251460 h 680085"/>
                <a:gd name="connsiteX10" fmla="*/ 429578 w 681990"/>
                <a:gd name="connsiteY10" fmla="*/ 653415 h 680085"/>
                <a:gd name="connsiteX11" fmla="*/ 429578 w 681990"/>
                <a:gd name="connsiteY11" fmla="*/ 656273 h 680085"/>
                <a:gd name="connsiteX12" fmla="*/ 430530 w 681990"/>
                <a:gd name="connsiteY12" fmla="*/ 661987 h 680085"/>
                <a:gd name="connsiteX13" fmla="*/ 430530 w 681990"/>
                <a:gd name="connsiteY13" fmla="*/ 661987 h 680085"/>
                <a:gd name="connsiteX14" fmla="*/ 454342 w 681990"/>
                <a:gd name="connsiteY14" fmla="*/ 680085 h 680085"/>
                <a:gd name="connsiteX15" fmla="*/ 658178 w 681990"/>
                <a:gd name="connsiteY15" fmla="*/ 680085 h 680085"/>
                <a:gd name="connsiteX16" fmla="*/ 681990 w 681990"/>
                <a:gd name="connsiteY16" fmla="*/ 660082 h 680085"/>
                <a:gd name="connsiteX17" fmla="*/ 681990 w 681990"/>
                <a:gd name="connsiteY17" fmla="*/ 660082 h 680085"/>
                <a:gd name="connsiteX18" fmla="*/ 681990 w 681990"/>
                <a:gd name="connsiteY18" fmla="*/ 659130 h 680085"/>
                <a:gd name="connsiteX19" fmla="*/ 681990 w 681990"/>
                <a:gd name="connsiteY19" fmla="*/ 656273 h 680085"/>
                <a:gd name="connsiteX20" fmla="*/ 680085 w 681990"/>
                <a:gd name="connsiteY20" fmla="*/ 651510 h 68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1990" h="680085">
                  <a:moveTo>
                    <a:pt x="680085" y="651510"/>
                  </a:moveTo>
                  <a:cubicBezTo>
                    <a:pt x="680085" y="651510"/>
                    <a:pt x="680085" y="651510"/>
                    <a:pt x="680085" y="651510"/>
                  </a:cubicBezTo>
                  <a:cubicBezTo>
                    <a:pt x="664845" y="299085"/>
                    <a:pt x="381953" y="16192"/>
                    <a:pt x="29527" y="952"/>
                  </a:cubicBezTo>
                  <a:cubicBezTo>
                    <a:pt x="27623" y="952"/>
                    <a:pt x="25717" y="0"/>
                    <a:pt x="23813" y="0"/>
                  </a:cubicBezTo>
                  <a:cubicBezTo>
                    <a:pt x="22860" y="0"/>
                    <a:pt x="20955" y="0"/>
                    <a:pt x="20002" y="0"/>
                  </a:cubicBezTo>
                  <a:cubicBezTo>
                    <a:pt x="8573" y="1905"/>
                    <a:pt x="0" y="11430"/>
                    <a:pt x="0" y="23813"/>
                  </a:cubicBezTo>
                  <a:lnTo>
                    <a:pt x="0" y="227648"/>
                  </a:lnTo>
                  <a:cubicBezTo>
                    <a:pt x="0" y="240030"/>
                    <a:pt x="9525" y="250507"/>
                    <a:pt x="21908" y="251460"/>
                  </a:cubicBezTo>
                  <a:cubicBezTo>
                    <a:pt x="22860" y="251460"/>
                    <a:pt x="23813" y="251460"/>
                    <a:pt x="24765" y="251460"/>
                  </a:cubicBezTo>
                  <a:lnTo>
                    <a:pt x="24765" y="251460"/>
                  </a:lnTo>
                  <a:cubicBezTo>
                    <a:pt x="241935" y="263842"/>
                    <a:pt x="416242" y="436245"/>
                    <a:pt x="429578" y="653415"/>
                  </a:cubicBezTo>
                  <a:cubicBezTo>
                    <a:pt x="429578" y="654368"/>
                    <a:pt x="429578" y="655320"/>
                    <a:pt x="429578" y="656273"/>
                  </a:cubicBezTo>
                  <a:cubicBezTo>
                    <a:pt x="429578" y="658178"/>
                    <a:pt x="429578" y="660082"/>
                    <a:pt x="430530" y="661987"/>
                  </a:cubicBezTo>
                  <a:cubicBezTo>
                    <a:pt x="430530" y="661987"/>
                    <a:pt x="430530" y="661987"/>
                    <a:pt x="430530" y="661987"/>
                  </a:cubicBezTo>
                  <a:cubicBezTo>
                    <a:pt x="433388" y="672465"/>
                    <a:pt x="442913" y="680085"/>
                    <a:pt x="454342" y="680085"/>
                  </a:cubicBezTo>
                  <a:lnTo>
                    <a:pt x="658178" y="680085"/>
                  </a:lnTo>
                  <a:cubicBezTo>
                    <a:pt x="670560" y="680085"/>
                    <a:pt x="680085" y="671512"/>
                    <a:pt x="681990" y="660082"/>
                  </a:cubicBezTo>
                  <a:cubicBezTo>
                    <a:pt x="681990" y="660082"/>
                    <a:pt x="681990" y="660082"/>
                    <a:pt x="681990" y="660082"/>
                  </a:cubicBezTo>
                  <a:cubicBezTo>
                    <a:pt x="681990" y="660082"/>
                    <a:pt x="681990" y="659130"/>
                    <a:pt x="681990" y="659130"/>
                  </a:cubicBezTo>
                  <a:cubicBezTo>
                    <a:pt x="681990" y="658178"/>
                    <a:pt x="681990" y="657225"/>
                    <a:pt x="681990" y="656273"/>
                  </a:cubicBezTo>
                  <a:cubicBezTo>
                    <a:pt x="680085" y="655320"/>
                    <a:pt x="680085" y="653415"/>
                    <a:pt x="680085" y="651510"/>
                  </a:cubicBezTo>
                  <a:close/>
                </a:path>
              </a:pathLst>
            </a:custGeom>
            <a:solidFill>
              <a:srgbClr val="DA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B4F249-A483-430D-98C9-C75E8CA89BD4}"/>
                </a:ext>
              </a:extLst>
            </p:cNvPr>
            <p:cNvSpPr/>
            <p:nvPr/>
          </p:nvSpPr>
          <p:spPr>
            <a:xfrm>
              <a:off x="392424" y="804872"/>
              <a:ext cx="544830" cy="543877"/>
            </a:xfrm>
            <a:custGeom>
              <a:avLst/>
              <a:gdLst>
                <a:gd name="connsiteX0" fmla="*/ 272415 w 544830"/>
                <a:gd name="connsiteY0" fmla="*/ 0 h 543877"/>
                <a:gd name="connsiteX1" fmla="*/ 0 w 544830"/>
                <a:gd name="connsiteY1" fmla="*/ 271463 h 543877"/>
                <a:gd name="connsiteX2" fmla="*/ 272415 w 544830"/>
                <a:gd name="connsiteY2" fmla="*/ 543878 h 543877"/>
                <a:gd name="connsiteX3" fmla="*/ 544830 w 544830"/>
                <a:gd name="connsiteY3" fmla="*/ 271463 h 543877"/>
                <a:gd name="connsiteX4" fmla="*/ 272415 w 544830"/>
                <a:gd name="connsiteY4" fmla="*/ 0 h 543877"/>
                <a:gd name="connsiteX5" fmla="*/ 391478 w 544830"/>
                <a:gd name="connsiteY5" fmla="*/ 294323 h 543877"/>
                <a:gd name="connsiteX6" fmla="*/ 294323 w 544830"/>
                <a:gd name="connsiteY6" fmla="*/ 294323 h 543877"/>
                <a:gd name="connsiteX7" fmla="*/ 294323 w 544830"/>
                <a:gd name="connsiteY7" fmla="*/ 390525 h 543877"/>
                <a:gd name="connsiteX8" fmla="*/ 271463 w 544830"/>
                <a:gd name="connsiteY8" fmla="*/ 413385 h 543877"/>
                <a:gd name="connsiteX9" fmla="*/ 248603 w 544830"/>
                <a:gd name="connsiteY9" fmla="*/ 390525 h 543877"/>
                <a:gd name="connsiteX10" fmla="*/ 248603 w 544830"/>
                <a:gd name="connsiteY10" fmla="*/ 294323 h 543877"/>
                <a:gd name="connsiteX11" fmla="*/ 153353 w 544830"/>
                <a:gd name="connsiteY11" fmla="*/ 294323 h 543877"/>
                <a:gd name="connsiteX12" fmla="*/ 130493 w 544830"/>
                <a:gd name="connsiteY12" fmla="*/ 271463 h 543877"/>
                <a:gd name="connsiteX13" fmla="*/ 153353 w 544830"/>
                <a:gd name="connsiteY13" fmla="*/ 248602 h 543877"/>
                <a:gd name="connsiteX14" fmla="*/ 249555 w 544830"/>
                <a:gd name="connsiteY14" fmla="*/ 248602 h 543877"/>
                <a:gd name="connsiteX15" fmla="*/ 249555 w 544830"/>
                <a:gd name="connsiteY15" fmla="*/ 152400 h 543877"/>
                <a:gd name="connsiteX16" fmla="*/ 272415 w 544830"/>
                <a:gd name="connsiteY16" fmla="*/ 129540 h 543877"/>
                <a:gd name="connsiteX17" fmla="*/ 295275 w 544830"/>
                <a:gd name="connsiteY17" fmla="*/ 152400 h 543877"/>
                <a:gd name="connsiteX18" fmla="*/ 295275 w 544830"/>
                <a:gd name="connsiteY18" fmla="*/ 248602 h 543877"/>
                <a:gd name="connsiteX19" fmla="*/ 391478 w 544830"/>
                <a:gd name="connsiteY19" fmla="*/ 248602 h 543877"/>
                <a:gd name="connsiteX20" fmla="*/ 414338 w 544830"/>
                <a:gd name="connsiteY20" fmla="*/ 271463 h 543877"/>
                <a:gd name="connsiteX21" fmla="*/ 391478 w 544830"/>
                <a:gd name="connsiteY21" fmla="*/ 294323 h 54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4830" h="543877">
                  <a:moveTo>
                    <a:pt x="272415" y="0"/>
                  </a:moveTo>
                  <a:cubicBezTo>
                    <a:pt x="121920" y="0"/>
                    <a:pt x="0" y="121920"/>
                    <a:pt x="0" y="271463"/>
                  </a:cubicBezTo>
                  <a:cubicBezTo>
                    <a:pt x="0" y="421005"/>
                    <a:pt x="121920" y="543878"/>
                    <a:pt x="272415" y="543878"/>
                  </a:cubicBezTo>
                  <a:cubicBezTo>
                    <a:pt x="422910" y="543878"/>
                    <a:pt x="544830" y="421958"/>
                    <a:pt x="544830" y="271463"/>
                  </a:cubicBezTo>
                  <a:cubicBezTo>
                    <a:pt x="544830" y="120967"/>
                    <a:pt x="421958" y="0"/>
                    <a:pt x="272415" y="0"/>
                  </a:cubicBezTo>
                  <a:close/>
                  <a:moveTo>
                    <a:pt x="391478" y="294323"/>
                  </a:moveTo>
                  <a:lnTo>
                    <a:pt x="294323" y="294323"/>
                  </a:lnTo>
                  <a:lnTo>
                    <a:pt x="294323" y="390525"/>
                  </a:lnTo>
                  <a:cubicBezTo>
                    <a:pt x="294323" y="402908"/>
                    <a:pt x="283845" y="413385"/>
                    <a:pt x="271463" y="413385"/>
                  </a:cubicBezTo>
                  <a:cubicBezTo>
                    <a:pt x="259080" y="413385"/>
                    <a:pt x="248603" y="402908"/>
                    <a:pt x="248603" y="390525"/>
                  </a:cubicBezTo>
                  <a:lnTo>
                    <a:pt x="248603" y="294323"/>
                  </a:lnTo>
                  <a:lnTo>
                    <a:pt x="153353" y="294323"/>
                  </a:lnTo>
                  <a:cubicBezTo>
                    <a:pt x="140970" y="294323"/>
                    <a:pt x="130493" y="283845"/>
                    <a:pt x="130493" y="271463"/>
                  </a:cubicBezTo>
                  <a:cubicBezTo>
                    <a:pt x="130493" y="259080"/>
                    <a:pt x="140970" y="248602"/>
                    <a:pt x="153353" y="248602"/>
                  </a:cubicBezTo>
                  <a:lnTo>
                    <a:pt x="249555" y="248602"/>
                  </a:lnTo>
                  <a:lnTo>
                    <a:pt x="249555" y="152400"/>
                  </a:lnTo>
                  <a:cubicBezTo>
                    <a:pt x="249555" y="140017"/>
                    <a:pt x="260033" y="129540"/>
                    <a:pt x="272415" y="129540"/>
                  </a:cubicBezTo>
                  <a:cubicBezTo>
                    <a:pt x="284798" y="129540"/>
                    <a:pt x="295275" y="140017"/>
                    <a:pt x="295275" y="152400"/>
                  </a:cubicBezTo>
                  <a:lnTo>
                    <a:pt x="295275" y="248602"/>
                  </a:lnTo>
                  <a:lnTo>
                    <a:pt x="391478" y="248602"/>
                  </a:lnTo>
                  <a:cubicBezTo>
                    <a:pt x="403860" y="248602"/>
                    <a:pt x="414338" y="259080"/>
                    <a:pt x="414338" y="271463"/>
                  </a:cubicBezTo>
                  <a:cubicBezTo>
                    <a:pt x="413385" y="283845"/>
                    <a:pt x="403860" y="294323"/>
                    <a:pt x="391478" y="2943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CA39A78-0258-415C-A46D-BB8BF0EC4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6" t="18972" r="17740" b="26320"/>
          <a:stretch/>
        </p:blipFill>
        <p:spPr>
          <a:xfrm>
            <a:off x="10964414" y="6410742"/>
            <a:ext cx="843987" cy="1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bay.news/2020/11/12/trailhead-biosystems-raises-us-6-6-million-in-series-a-roun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nursekillam.com/bsn4416/class/important-updates-for-bsn441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tv.com/2023/05/19/new-record-agriculture-economic-impact-hits-1032-billio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holding a test tube">
            <a:extLst>
              <a:ext uri="{FF2B5EF4-FFF2-40B4-BE49-F238E27FC236}">
                <a16:creationId xmlns:a16="http://schemas.microsoft.com/office/drawing/2014/main" id="{9192C7F6-E9B1-46F7-1DD2-986E594A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5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866A-81A3-DF68-5C20-8441A72143F9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vcbay.news/2020/11/12/trailhead-biosystems-raises-us-6-6-million-in-series-a-roun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FB4DA-624A-924E-0DFE-7F24A22469E4}"/>
              </a:ext>
            </a:extLst>
          </p:cNvPr>
          <p:cNvSpPr txBox="1"/>
          <p:nvPr/>
        </p:nvSpPr>
        <p:spPr>
          <a:xfrm>
            <a:off x="8333772" y="497042"/>
            <a:ext cx="3483980" cy="449353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/>
              <a:t>Quarterly Meeting Agriscience/Biotechnology 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Pitt Community College</a:t>
            </a:r>
          </a:p>
          <a:p>
            <a:pPr algn="ctr"/>
            <a:r>
              <a:rPr lang="en-US" dirty="0"/>
              <a:t>June 14, 2023</a:t>
            </a:r>
          </a:p>
          <a:p>
            <a:pPr algn="ctr"/>
            <a:endParaRPr lang="en-US" sz="1600" dirty="0"/>
          </a:p>
        </p:txBody>
      </p:sp>
      <p:pic>
        <p:nvPicPr>
          <p:cNvPr id="7" name="Picture 6" descr="A blue and green logo with a map of north carolina&#10;&#10;Description automatically generated with low confidence">
            <a:extLst>
              <a:ext uri="{FF2B5EF4-FFF2-40B4-BE49-F238E27FC236}">
                <a16:creationId xmlns:a16="http://schemas.microsoft.com/office/drawing/2014/main" id="{1D323EF6-1807-8B2E-FA9B-F7E9C23F9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50" y="935912"/>
            <a:ext cx="2249424" cy="18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ness, graphics, graphic design, art">
            <a:extLst>
              <a:ext uri="{FF2B5EF4-FFF2-40B4-BE49-F238E27FC236}">
                <a16:creationId xmlns:a16="http://schemas.microsoft.com/office/drawing/2014/main" id="{327A7E26-6F0D-4A17-38AF-2E4F48796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04172" y="-573267"/>
            <a:ext cx="12006804" cy="8004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5BD3B-9621-032E-CC82-D550B3BCDA60}"/>
              </a:ext>
            </a:extLst>
          </p:cNvPr>
          <p:cNvSpPr txBox="1"/>
          <p:nvPr/>
        </p:nvSpPr>
        <p:spPr>
          <a:xfrm>
            <a:off x="2554569" y="623890"/>
            <a:ext cx="100812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Save the Date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Quarterly Meetings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Partner Trainings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Annual Guidance Retreat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err="1"/>
              <a:t>Traitify</a:t>
            </a:r>
            <a:r>
              <a:rPr lang="en-US" sz="2800" b="1" dirty="0"/>
              <a:t> - ends in August – use NCCareers.org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Toolkit Update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Interactive Posters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Special Projects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Maritime grant – with Hampton Roads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Clean Energy – STEPS4GROWTH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Rivers East Advanced Manufacturing Academy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Apprenticeships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953B-62DE-5514-C2EE-AE114075F1B0}"/>
              </a:ext>
            </a:extLst>
          </p:cNvPr>
          <p:cNvSpPr txBox="1"/>
          <p:nvPr/>
        </p:nvSpPr>
        <p:spPr>
          <a:xfrm>
            <a:off x="1398667" y="6742584"/>
            <a:ext cx="9001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nursekillam.com/bsn4416/class/important-updates-for-bsn441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303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DDCCA-60C3-D096-5FA7-2E9042F66C69}"/>
              </a:ext>
            </a:extLst>
          </p:cNvPr>
          <p:cNvSpPr/>
          <p:nvPr/>
        </p:nvSpPr>
        <p:spPr>
          <a:xfrm>
            <a:off x="369111" y="371705"/>
            <a:ext cx="11453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RECENTLY APPROVED APPRENTICESHIPS</a:t>
            </a:r>
          </a:p>
        </p:txBody>
      </p:sp>
      <p:pic>
        <p:nvPicPr>
          <p:cNvPr id="6" name="Picture 5" descr="A picture containing text, logo, font, trademark&#10;&#10;Description automatically generated">
            <a:extLst>
              <a:ext uri="{FF2B5EF4-FFF2-40B4-BE49-F238E27FC236}">
                <a16:creationId xmlns:a16="http://schemas.microsoft.com/office/drawing/2014/main" id="{803A795B-7D6B-94C7-51D4-E236BE11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10" y="1508107"/>
            <a:ext cx="2832158" cy="1101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97E23-9F46-F045-9D6E-6B996ACA4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670" y="1500808"/>
            <a:ext cx="1943100" cy="2514600"/>
          </a:xfrm>
          <a:prstGeom prst="rect">
            <a:avLst/>
          </a:prstGeom>
        </p:spPr>
      </p:pic>
      <p:pic>
        <p:nvPicPr>
          <p:cNvPr id="10" name="Picture 9" descr="A black and white sign with red border&#10;&#10;Description automatically generated with low confidence">
            <a:extLst>
              <a:ext uri="{FF2B5EF4-FFF2-40B4-BE49-F238E27FC236}">
                <a16:creationId xmlns:a16="http://schemas.microsoft.com/office/drawing/2014/main" id="{0C6312AB-E408-35E4-5430-D9721D365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76" y="4880942"/>
            <a:ext cx="2828925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A7400-2506-C4C7-4784-9DB5F788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88" y="3190621"/>
            <a:ext cx="2832159" cy="1259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C8F470-2C4A-ABE2-6F0D-4C27E9051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367" y="4642817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8A1AB-0D07-5209-8A9A-CB06E94F0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295" y="3601070"/>
            <a:ext cx="381000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17980-0E2D-B348-EA88-4772B1826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08666"/>
            <a:ext cx="2027382" cy="2027382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68508026-524C-5382-C2B1-DF93A071A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14" y="4642817"/>
            <a:ext cx="2905911" cy="12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22B78D-4BBA-07D4-9F41-3D382580E5BC}"/>
              </a:ext>
            </a:extLst>
          </p:cNvPr>
          <p:cNvSpPr txBox="1"/>
          <p:nvPr/>
        </p:nvSpPr>
        <p:spPr>
          <a:xfrm>
            <a:off x="1579419" y="416036"/>
            <a:ext cx="100491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               are an integrated collection of </a:t>
            </a:r>
            <a:r>
              <a:rPr lang="en-US" sz="2800" b="1" i="1" dirty="0"/>
              <a:t>regional and local programs and services </a:t>
            </a:r>
            <a:r>
              <a:rPr lang="en-US" sz="2800" dirty="0"/>
              <a:t>connecting </a:t>
            </a:r>
            <a:r>
              <a:rPr lang="en-US" sz="2800" b="1" i="1" dirty="0"/>
              <a:t>youth and adults</a:t>
            </a:r>
            <a:r>
              <a:rPr lang="en-US" sz="2800" dirty="0"/>
              <a:t> to the workforce through </a:t>
            </a:r>
            <a:r>
              <a:rPr lang="en-US" sz="2800" b="1" i="1" dirty="0"/>
              <a:t>education and training </a:t>
            </a:r>
            <a:r>
              <a:rPr lang="en-US" sz="2800" dirty="0"/>
              <a:t>for </a:t>
            </a:r>
            <a:r>
              <a:rPr lang="en-US" sz="2800" i="1" u="sng" dirty="0"/>
              <a:t>highly skilled, sustainable careers in high demand industries.</a:t>
            </a:r>
            <a:endParaRPr lang="en-US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2B73B-8233-0A5C-E18D-E356DBF9D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83206"/>
              </p:ext>
            </p:extLst>
          </p:nvPr>
        </p:nvGraphicFramePr>
        <p:xfrm>
          <a:off x="1468582" y="2447636"/>
          <a:ext cx="9254836" cy="390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0F62533-9ABA-369C-DF30-A308B324068E}"/>
              </a:ext>
            </a:extLst>
          </p:cNvPr>
          <p:cNvSpPr/>
          <p:nvPr/>
        </p:nvSpPr>
        <p:spPr>
          <a:xfrm>
            <a:off x="-980761" y="416036"/>
            <a:ext cx="512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Career Pathways </a:t>
            </a:r>
          </a:p>
        </p:txBody>
      </p:sp>
    </p:spTree>
    <p:extLst>
      <p:ext uri="{BB962C8B-B14F-4D97-AF65-F5344CB8AC3E}">
        <p14:creationId xmlns:p14="http://schemas.microsoft.com/office/powerpoint/2010/main" val="124284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wing plant">
            <a:extLst>
              <a:ext uri="{FF2B5EF4-FFF2-40B4-BE49-F238E27FC236}">
                <a16:creationId xmlns:a16="http://schemas.microsoft.com/office/drawing/2014/main" id="{5E8E0FBD-390C-F334-7D2B-96683410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E7C9D-1D71-E9C9-B936-C6BF01842BD6}"/>
              </a:ext>
            </a:extLst>
          </p:cNvPr>
          <p:cNvSpPr txBox="1"/>
          <p:nvPr/>
        </p:nvSpPr>
        <p:spPr>
          <a:xfrm>
            <a:off x="1246908" y="499174"/>
            <a:ext cx="98367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NC Agriculture Commissioner Steve Troxler said for the first time ever the impact of the industry topped $100 billion, reaching a new record of $103.2 billion.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That’s up from $92.9 billion last year.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Troxler said agriculture remains the state’s </a:t>
            </a:r>
            <a:r>
              <a:rPr lang="en-US" sz="3600" b="1" u="sng" dirty="0"/>
              <a:t>number one industry</a:t>
            </a:r>
            <a:r>
              <a:rPr lang="en-US" sz="3600" dirty="0"/>
              <a:t>, employing about 1/5 of the state’s workforce.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E2CD3-5D30-26CD-A779-DED15AB3D24F}"/>
              </a:ext>
            </a:extLst>
          </p:cNvPr>
          <p:cNvSpPr txBox="1"/>
          <p:nvPr/>
        </p:nvSpPr>
        <p:spPr>
          <a:xfrm>
            <a:off x="3509819" y="6499854"/>
            <a:ext cx="1021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/>
              </a:rPr>
              <a:t>https://www.wbtv.com/2023/05/19/new-record-agriculture-economic-impact-hits-1032-billion/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6998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pette dripping green solution into test tube">
            <a:extLst>
              <a:ext uri="{FF2B5EF4-FFF2-40B4-BE49-F238E27FC236}">
                <a16:creationId xmlns:a16="http://schemas.microsoft.com/office/drawing/2014/main" id="{737305E0-F7B1-05C5-E0CD-D440DA96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704D6-3755-A53A-0E08-A80A94D2772F}"/>
              </a:ext>
            </a:extLst>
          </p:cNvPr>
          <p:cNvSpPr txBox="1"/>
          <p:nvPr/>
        </p:nvSpPr>
        <p:spPr>
          <a:xfrm>
            <a:off x="785090" y="442117"/>
            <a:ext cx="10289310" cy="619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 is an industry covering pathways in pharmaceutical manufacturing and genetic crop engineering.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the tie that paired Biotechnology with Agriscience for our region’s pathway.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that point, we have seen growth in both pathways in Northeastern NC.  According to data from EMSI, biotechnology careers are projected to grow an average of 10% through 2029 and are already 60% above similar careers nationally.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9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A967A-12EF-75B8-20F8-CE09ECDD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19" y="1087582"/>
            <a:ext cx="4064962" cy="4682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BFF78-FE89-B8BB-A3BC-D61EF3022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3871" r="-879" b="23098"/>
          <a:stretch/>
        </p:blipFill>
        <p:spPr>
          <a:xfrm>
            <a:off x="554182" y="3695994"/>
            <a:ext cx="2207490" cy="30650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F6D140-2DEF-FFB9-9DF6-43372C757DC2}"/>
              </a:ext>
            </a:extLst>
          </p:cNvPr>
          <p:cNvCxnSpPr/>
          <p:nvPr/>
        </p:nvCxnSpPr>
        <p:spPr>
          <a:xfrm flipV="1">
            <a:off x="2890982" y="4091709"/>
            <a:ext cx="1533236" cy="95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72D4F2-C6DF-1C7F-CA6F-A9BEB2C3F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4579" r="916" b="5993"/>
          <a:stretch/>
        </p:blipFill>
        <p:spPr>
          <a:xfrm>
            <a:off x="8746259" y="362527"/>
            <a:ext cx="3057814" cy="61329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B7305F-3BFE-814E-A5AE-A7C465D0C1BA}"/>
              </a:ext>
            </a:extLst>
          </p:cNvPr>
          <p:cNvCxnSpPr/>
          <p:nvPr/>
        </p:nvCxnSpPr>
        <p:spPr>
          <a:xfrm flipH="1" flipV="1">
            <a:off x="5726065" y="2364509"/>
            <a:ext cx="2762153" cy="17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BEF5CD-DDFB-5347-A2C3-D75F5A89183B}"/>
              </a:ext>
            </a:extLst>
          </p:cNvPr>
          <p:cNvCxnSpPr/>
          <p:nvPr/>
        </p:nvCxnSpPr>
        <p:spPr>
          <a:xfrm flipH="1">
            <a:off x="6225021" y="3177310"/>
            <a:ext cx="2392218" cy="11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EEEE9-24D7-F558-FE09-8D44E9164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7" y="304653"/>
            <a:ext cx="3057814" cy="312943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434972-BB5C-4F44-F977-6352A2578AA8}"/>
              </a:ext>
            </a:extLst>
          </p:cNvPr>
          <p:cNvCxnSpPr/>
          <p:nvPr/>
        </p:nvCxnSpPr>
        <p:spPr>
          <a:xfrm>
            <a:off x="3629362" y="1597891"/>
            <a:ext cx="720965" cy="43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9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F482A8D-F52E-4324-83F4-FA902BF45602}"/>
              </a:ext>
            </a:extLst>
          </p:cNvPr>
          <p:cNvSpPr/>
          <p:nvPr/>
        </p:nvSpPr>
        <p:spPr>
          <a:xfrm rot="5400000">
            <a:off x="9859873" y="2661971"/>
            <a:ext cx="879143" cy="1746765"/>
          </a:xfrm>
          <a:custGeom>
            <a:avLst/>
            <a:gdLst>
              <a:gd name="connsiteX0" fmla="*/ 0 w 815919"/>
              <a:gd name="connsiteY0" fmla="*/ 1621145 h 1621146"/>
              <a:gd name="connsiteX1" fmla="*/ 0 w 815919"/>
              <a:gd name="connsiteY1" fmla="*/ 0 h 1621146"/>
              <a:gd name="connsiteX2" fmla="*/ 153078 w 815919"/>
              <a:gd name="connsiteY2" fmla="*/ 0 h 1621146"/>
              <a:gd name="connsiteX3" fmla="*/ 153078 w 815919"/>
              <a:gd name="connsiteY3" fmla="*/ 1468067 h 1621146"/>
              <a:gd name="connsiteX4" fmla="*/ 815919 w 815919"/>
              <a:gd name="connsiteY4" fmla="*/ 1468067 h 1621146"/>
              <a:gd name="connsiteX5" fmla="*/ 815919 w 815919"/>
              <a:gd name="connsiteY5" fmla="*/ 1621146 h 1621146"/>
              <a:gd name="connsiteX6" fmla="*/ 1 w 815919"/>
              <a:gd name="connsiteY6" fmla="*/ 1621146 h 1621146"/>
              <a:gd name="connsiteX7" fmla="*/ 1 w 815919"/>
              <a:gd name="connsiteY7" fmla="*/ 1621145 h 162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19" h="1621146">
                <a:moveTo>
                  <a:pt x="0" y="1621145"/>
                </a:moveTo>
                <a:lnTo>
                  <a:pt x="0" y="0"/>
                </a:lnTo>
                <a:lnTo>
                  <a:pt x="153078" y="0"/>
                </a:lnTo>
                <a:lnTo>
                  <a:pt x="153078" y="1468067"/>
                </a:lnTo>
                <a:lnTo>
                  <a:pt x="815919" y="1468067"/>
                </a:lnTo>
                <a:lnTo>
                  <a:pt x="815919" y="1621146"/>
                </a:lnTo>
                <a:lnTo>
                  <a:pt x="1" y="1621146"/>
                </a:lnTo>
                <a:lnTo>
                  <a:pt x="1" y="16211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0" dist="317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2BACB7-0BF1-46F1-B13B-CC913F8FD88E}"/>
              </a:ext>
            </a:extLst>
          </p:cNvPr>
          <p:cNvSpPr/>
          <p:nvPr/>
        </p:nvSpPr>
        <p:spPr>
          <a:xfrm rot="5400000">
            <a:off x="7831017" y="3083621"/>
            <a:ext cx="879143" cy="1746765"/>
          </a:xfrm>
          <a:custGeom>
            <a:avLst/>
            <a:gdLst>
              <a:gd name="connsiteX0" fmla="*/ 0 w 815919"/>
              <a:gd name="connsiteY0" fmla="*/ 1621145 h 1621146"/>
              <a:gd name="connsiteX1" fmla="*/ 0 w 815919"/>
              <a:gd name="connsiteY1" fmla="*/ 0 h 1621146"/>
              <a:gd name="connsiteX2" fmla="*/ 153078 w 815919"/>
              <a:gd name="connsiteY2" fmla="*/ 0 h 1621146"/>
              <a:gd name="connsiteX3" fmla="*/ 153078 w 815919"/>
              <a:gd name="connsiteY3" fmla="*/ 1468067 h 1621146"/>
              <a:gd name="connsiteX4" fmla="*/ 815919 w 815919"/>
              <a:gd name="connsiteY4" fmla="*/ 1468067 h 1621146"/>
              <a:gd name="connsiteX5" fmla="*/ 815919 w 815919"/>
              <a:gd name="connsiteY5" fmla="*/ 1621146 h 1621146"/>
              <a:gd name="connsiteX6" fmla="*/ 1 w 815919"/>
              <a:gd name="connsiteY6" fmla="*/ 1621146 h 1621146"/>
              <a:gd name="connsiteX7" fmla="*/ 1 w 815919"/>
              <a:gd name="connsiteY7" fmla="*/ 1621145 h 162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19" h="1621146">
                <a:moveTo>
                  <a:pt x="0" y="1621145"/>
                </a:moveTo>
                <a:lnTo>
                  <a:pt x="0" y="0"/>
                </a:lnTo>
                <a:lnTo>
                  <a:pt x="153078" y="0"/>
                </a:lnTo>
                <a:lnTo>
                  <a:pt x="153078" y="1468067"/>
                </a:lnTo>
                <a:lnTo>
                  <a:pt x="815919" y="1468067"/>
                </a:lnTo>
                <a:lnTo>
                  <a:pt x="815919" y="1621146"/>
                </a:lnTo>
                <a:lnTo>
                  <a:pt x="1" y="1621146"/>
                </a:lnTo>
                <a:lnTo>
                  <a:pt x="1" y="16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0" dist="317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8ED9A37-8ABD-4E18-9B8A-A4181F2E594A}"/>
              </a:ext>
            </a:extLst>
          </p:cNvPr>
          <p:cNvSpPr/>
          <p:nvPr/>
        </p:nvSpPr>
        <p:spPr>
          <a:xfrm rot="5400000">
            <a:off x="5802161" y="3505271"/>
            <a:ext cx="879143" cy="1746765"/>
          </a:xfrm>
          <a:custGeom>
            <a:avLst/>
            <a:gdLst>
              <a:gd name="connsiteX0" fmla="*/ 0 w 815919"/>
              <a:gd name="connsiteY0" fmla="*/ 1621145 h 1621146"/>
              <a:gd name="connsiteX1" fmla="*/ 0 w 815919"/>
              <a:gd name="connsiteY1" fmla="*/ 0 h 1621146"/>
              <a:gd name="connsiteX2" fmla="*/ 153078 w 815919"/>
              <a:gd name="connsiteY2" fmla="*/ 0 h 1621146"/>
              <a:gd name="connsiteX3" fmla="*/ 153078 w 815919"/>
              <a:gd name="connsiteY3" fmla="*/ 1468067 h 1621146"/>
              <a:gd name="connsiteX4" fmla="*/ 815919 w 815919"/>
              <a:gd name="connsiteY4" fmla="*/ 1468067 h 1621146"/>
              <a:gd name="connsiteX5" fmla="*/ 815919 w 815919"/>
              <a:gd name="connsiteY5" fmla="*/ 1621146 h 1621146"/>
              <a:gd name="connsiteX6" fmla="*/ 1 w 815919"/>
              <a:gd name="connsiteY6" fmla="*/ 1621146 h 1621146"/>
              <a:gd name="connsiteX7" fmla="*/ 1 w 815919"/>
              <a:gd name="connsiteY7" fmla="*/ 1621145 h 162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19" h="1621146">
                <a:moveTo>
                  <a:pt x="0" y="1621145"/>
                </a:moveTo>
                <a:lnTo>
                  <a:pt x="0" y="0"/>
                </a:lnTo>
                <a:lnTo>
                  <a:pt x="153078" y="0"/>
                </a:lnTo>
                <a:lnTo>
                  <a:pt x="153078" y="1468067"/>
                </a:lnTo>
                <a:lnTo>
                  <a:pt x="815919" y="1468067"/>
                </a:lnTo>
                <a:lnTo>
                  <a:pt x="815919" y="1621146"/>
                </a:lnTo>
                <a:lnTo>
                  <a:pt x="1" y="1621146"/>
                </a:lnTo>
                <a:lnTo>
                  <a:pt x="1" y="1621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0" dist="317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7C06E4-87CC-41CA-B88C-4BD3308D7DE1}"/>
              </a:ext>
            </a:extLst>
          </p:cNvPr>
          <p:cNvSpPr/>
          <p:nvPr/>
        </p:nvSpPr>
        <p:spPr>
          <a:xfrm rot="5400000">
            <a:off x="3773305" y="3926922"/>
            <a:ext cx="879143" cy="1746765"/>
          </a:xfrm>
          <a:custGeom>
            <a:avLst/>
            <a:gdLst>
              <a:gd name="connsiteX0" fmla="*/ 0 w 815919"/>
              <a:gd name="connsiteY0" fmla="*/ 1621145 h 1621146"/>
              <a:gd name="connsiteX1" fmla="*/ 0 w 815919"/>
              <a:gd name="connsiteY1" fmla="*/ 0 h 1621146"/>
              <a:gd name="connsiteX2" fmla="*/ 153078 w 815919"/>
              <a:gd name="connsiteY2" fmla="*/ 0 h 1621146"/>
              <a:gd name="connsiteX3" fmla="*/ 153078 w 815919"/>
              <a:gd name="connsiteY3" fmla="*/ 1468067 h 1621146"/>
              <a:gd name="connsiteX4" fmla="*/ 815919 w 815919"/>
              <a:gd name="connsiteY4" fmla="*/ 1468067 h 1621146"/>
              <a:gd name="connsiteX5" fmla="*/ 815919 w 815919"/>
              <a:gd name="connsiteY5" fmla="*/ 1621146 h 1621146"/>
              <a:gd name="connsiteX6" fmla="*/ 1 w 815919"/>
              <a:gd name="connsiteY6" fmla="*/ 1621146 h 1621146"/>
              <a:gd name="connsiteX7" fmla="*/ 1 w 815919"/>
              <a:gd name="connsiteY7" fmla="*/ 1621145 h 162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19" h="1621146">
                <a:moveTo>
                  <a:pt x="0" y="1621145"/>
                </a:moveTo>
                <a:lnTo>
                  <a:pt x="0" y="0"/>
                </a:lnTo>
                <a:lnTo>
                  <a:pt x="153078" y="0"/>
                </a:lnTo>
                <a:lnTo>
                  <a:pt x="153078" y="1468067"/>
                </a:lnTo>
                <a:lnTo>
                  <a:pt x="815919" y="1468067"/>
                </a:lnTo>
                <a:lnTo>
                  <a:pt x="815919" y="1621146"/>
                </a:lnTo>
                <a:lnTo>
                  <a:pt x="1" y="1621146"/>
                </a:lnTo>
                <a:lnTo>
                  <a:pt x="1" y="1621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0" dist="317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92F883-FE35-446D-9DD5-359C90979BEC}"/>
              </a:ext>
            </a:extLst>
          </p:cNvPr>
          <p:cNvGrpSpPr/>
          <p:nvPr/>
        </p:nvGrpSpPr>
        <p:grpSpPr>
          <a:xfrm>
            <a:off x="210565" y="2070666"/>
            <a:ext cx="2357085" cy="2709451"/>
            <a:chOff x="2533651" y="2152650"/>
            <a:chExt cx="2187575" cy="2514600"/>
          </a:xfrm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545798E6-3F73-4595-9F0F-0C203C317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011488"/>
              <a:ext cx="120650" cy="33337"/>
            </a:xfrm>
            <a:custGeom>
              <a:avLst/>
              <a:gdLst>
                <a:gd name="T0" fmla="*/ 49 w 58"/>
                <a:gd name="T1" fmla="*/ 1 h 16"/>
                <a:gd name="T2" fmla="*/ 7 w 58"/>
                <a:gd name="T3" fmla="*/ 4 h 16"/>
                <a:gd name="T4" fmla="*/ 8 w 58"/>
                <a:gd name="T5" fmla="*/ 15 h 16"/>
                <a:gd name="T6" fmla="*/ 50 w 58"/>
                <a:gd name="T7" fmla="*/ 12 h 16"/>
                <a:gd name="T8" fmla="*/ 49 w 58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">
                  <a:moveTo>
                    <a:pt x="49" y="1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0" y="5"/>
                    <a:pt x="0" y="16"/>
                    <a:pt x="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8" y="11"/>
                    <a:pt x="57" y="0"/>
                    <a:pt x="49" y="1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A932F25-F569-44FB-9E18-8F5561937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070225"/>
              <a:ext cx="120650" cy="23812"/>
            </a:xfrm>
            <a:custGeom>
              <a:avLst/>
              <a:gdLst>
                <a:gd name="T0" fmla="*/ 50 w 58"/>
                <a:gd name="T1" fmla="*/ 0 h 11"/>
                <a:gd name="T2" fmla="*/ 8 w 58"/>
                <a:gd name="T3" fmla="*/ 0 h 11"/>
                <a:gd name="T4" fmla="*/ 8 w 58"/>
                <a:gd name="T5" fmla="*/ 11 h 11"/>
                <a:gd name="T6" fmla="*/ 50 w 58"/>
                <a:gd name="T7" fmla="*/ 11 h 11"/>
                <a:gd name="T8" fmla="*/ 5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5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11"/>
                    <a:pt x="8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8" y="11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5FB668C-53CB-45A0-9704-28840BD6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095625"/>
              <a:ext cx="100013" cy="20637"/>
            </a:xfrm>
            <a:custGeom>
              <a:avLst/>
              <a:gdLst>
                <a:gd name="T0" fmla="*/ 41 w 48"/>
                <a:gd name="T1" fmla="*/ 1 h 10"/>
                <a:gd name="T2" fmla="*/ 6 w 48"/>
                <a:gd name="T3" fmla="*/ 1 h 10"/>
                <a:gd name="T4" fmla="*/ 6 w 48"/>
                <a:gd name="T5" fmla="*/ 10 h 10"/>
                <a:gd name="T6" fmla="*/ 41 w 48"/>
                <a:gd name="T7" fmla="*/ 10 h 10"/>
                <a:gd name="T8" fmla="*/ 41 w 4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41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0" y="0"/>
                    <a:pt x="0" y="10"/>
                    <a:pt x="6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7" y="10"/>
                    <a:pt x="48" y="1"/>
                    <a:pt x="41" y="1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EBED8148-A5D6-4BAF-BEA2-360EB1486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2957513"/>
              <a:ext cx="177800" cy="166687"/>
            </a:xfrm>
            <a:custGeom>
              <a:avLst/>
              <a:gdLst>
                <a:gd name="T0" fmla="*/ 56 w 86"/>
                <a:gd name="T1" fmla="*/ 28 h 80"/>
                <a:gd name="T2" fmla="*/ 74 w 86"/>
                <a:gd name="T3" fmla="*/ 30 h 80"/>
                <a:gd name="T4" fmla="*/ 69 w 86"/>
                <a:gd name="T5" fmla="*/ 75 h 80"/>
                <a:gd name="T6" fmla="*/ 25 w 86"/>
                <a:gd name="T7" fmla="*/ 70 h 80"/>
                <a:gd name="T8" fmla="*/ 0 w 86"/>
                <a:gd name="T9" fmla="*/ 70 h 80"/>
                <a:gd name="T10" fmla="*/ 2 w 86"/>
                <a:gd name="T11" fmla="*/ 33 h 80"/>
                <a:gd name="T12" fmla="*/ 26 w 86"/>
                <a:gd name="T13" fmla="*/ 31 h 80"/>
                <a:gd name="T14" fmla="*/ 68 w 86"/>
                <a:gd name="T15" fmla="*/ 6 h 80"/>
                <a:gd name="T16" fmla="*/ 79 w 86"/>
                <a:gd name="T17" fmla="*/ 0 h 80"/>
                <a:gd name="T18" fmla="*/ 78 w 86"/>
                <a:gd name="T19" fmla="*/ 12 h 80"/>
                <a:gd name="T20" fmla="*/ 56 w 86"/>
                <a:gd name="T21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0">
                  <a:moveTo>
                    <a:pt x="56" y="28"/>
                  </a:moveTo>
                  <a:cubicBezTo>
                    <a:pt x="59" y="30"/>
                    <a:pt x="74" y="30"/>
                    <a:pt x="74" y="30"/>
                  </a:cubicBezTo>
                  <a:cubicBezTo>
                    <a:pt x="75" y="43"/>
                    <a:pt x="75" y="63"/>
                    <a:pt x="69" y="75"/>
                  </a:cubicBezTo>
                  <a:cubicBezTo>
                    <a:pt x="69" y="75"/>
                    <a:pt x="27" y="80"/>
                    <a:pt x="25" y="70"/>
                  </a:cubicBezTo>
                  <a:cubicBezTo>
                    <a:pt x="19" y="70"/>
                    <a:pt x="4" y="70"/>
                    <a:pt x="0" y="7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1" y="32"/>
                    <a:pt x="19" y="32"/>
                    <a:pt x="26" y="31"/>
                  </a:cubicBezTo>
                  <a:cubicBezTo>
                    <a:pt x="32" y="14"/>
                    <a:pt x="55" y="13"/>
                    <a:pt x="68" y="6"/>
                  </a:cubicBezTo>
                  <a:cubicBezTo>
                    <a:pt x="74" y="3"/>
                    <a:pt x="79" y="0"/>
                    <a:pt x="79" y="0"/>
                  </a:cubicBezTo>
                  <a:cubicBezTo>
                    <a:pt x="79" y="0"/>
                    <a:pt x="86" y="6"/>
                    <a:pt x="78" y="12"/>
                  </a:cubicBezTo>
                  <a:cubicBezTo>
                    <a:pt x="71" y="18"/>
                    <a:pt x="52" y="24"/>
                    <a:pt x="56" y="28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945219A-8BB9-44C2-9A32-4C233447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041650"/>
              <a:ext cx="119063" cy="28575"/>
            </a:xfrm>
            <a:custGeom>
              <a:avLst/>
              <a:gdLst>
                <a:gd name="T0" fmla="*/ 50 w 58"/>
                <a:gd name="T1" fmla="*/ 0 h 14"/>
                <a:gd name="T2" fmla="*/ 7 w 58"/>
                <a:gd name="T3" fmla="*/ 2 h 14"/>
                <a:gd name="T4" fmla="*/ 8 w 58"/>
                <a:gd name="T5" fmla="*/ 13 h 14"/>
                <a:gd name="T6" fmla="*/ 50 w 58"/>
                <a:gd name="T7" fmla="*/ 11 h 14"/>
                <a:gd name="T8" fmla="*/ 50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5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3"/>
                    <a:pt x="0" y="14"/>
                    <a:pt x="8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8" y="11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B2B3C7C4-4B63-410C-B1D2-50C318D0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2752725"/>
              <a:ext cx="560388" cy="485775"/>
            </a:xfrm>
            <a:custGeom>
              <a:avLst/>
              <a:gdLst>
                <a:gd name="T0" fmla="*/ 54 w 353"/>
                <a:gd name="T1" fmla="*/ 0 h 306"/>
                <a:gd name="T2" fmla="*/ 143 w 353"/>
                <a:gd name="T3" fmla="*/ 190 h 306"/>
                <a:gd name="T4" fmla="*/ 339 w 353"/>
                <a:gd name="T5" fmla="*/ 154 h 306"/>
                <a:gd name="T6" fmla="*/ 353 w 353"/>
                <a:gd name="T7" fmla="*/ 241 h 306"/>
                <a:gd name="T8" fmla="*/ 88 w 353"/>
                <a:gd name="T9" fmla="*/ 306 h 306"/>
                <a:gd name="T10" fmla="*/ 0 w 353"/>
                <a:gd name="T11" fmla="*/ 144 h 306"/>
                <a:gd name="T12" fmla="*/ 54 w 353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06">
                  <a:moveTo>
                    <a:pt x="54" y="0"/>
                  </a:moveTo>
                  <a:lnTo>
                    <a:pt x="143" y="190"/>
                  </a:lnTo>
                  <a:lnTo>
                    <a:pt x="339" y="154"/>
                  </a:lnTo>
                  <a:lnTo>
                    <a:pt x="353" y="241"/>
                  </a:lnTo>
                  <a:lnTo>
                    <a:pt x="88" y="306"/>
                  </a:lnTo>
                  <a:lnTo>
                    <a:pt x="0" y="14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8A853CAA-5C59-4D03-9A98-B6FBF9568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1" y="2990850"/>
              <a:ext cx="527050" cy="588962"/>
            </a:xfrm>
            <a:custGeom>
              <a:avLst/>
              <a:gdLst>
                <a:gd name="T0" fmla="*/ 254 w 254"/>
                <a:gd name="T1" fmla="*/ 215 h 283"/>
                <a:gd name="T2" fmla="*/ 170 w 254"/>
                <a:gd name="T3" fmla="*/ 279 h 283"/>
                <a:gd name="T4" fmla="*/ 153 w 254"/>
                <a:gd name="T5" fmla="*/ 276 h 283"/>
                <a:gd name="T6" fmla="*/ 4 w 254"/>
                <a:gd name="T7" fmla="*/ 82 h 283"/>
                <a:gd name="T8" fmla="*/ 6 w 254"/>
                <a:gd name="T9" fmla="*/ 64 h 283"/>
                <a:gd name="T10" fmla="*/ 90 w 254"/>
                <a:gd name="T11" fmla="*/ 0 h 283"/>
                <a:gd name="T12" fmla="*/ 88 w 254"/>
                <a:gd name="T13" fmla="*/ 18 h 283"/>
                <a:gd name="T14" fmla="*/ 237 w 254"/>
                <a:gd name="T15" fmla="*/ 212 h 283"/>
                <a:gd name="T16" fmla="*/ 254 w 254"/>
                <a:gd name="T17" fmla="*/ 21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83">
                  <a:moveTo>
                    <a:pt x="254" y="215"/>
                  </a:moveTo>
                  <a:cubicBezTo>
                    <a:pt x="170" y="279"/>
                    <a:pt x="170" y="279"/>
                    <a:pt x="170" y="279"/>
                  </a:cubicBezTo>
                  <a:cubicBezTo>
                    <a:pt x="165" y="283"/>
                    <a:pt x="157" y="282"/>
                    <a:pt x="153" y="276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0" y="76"/>
                    <a:pt x="1" y="69"/>
                    <a:pt x="6" y="6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5"/>
                    <a:pt x="84" y="12"/>
                    <a:pt x="88" y="18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41" y="218"/>
                    <a:pt x="248" y="219"/>
                    <a:pt x="254" y="215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194E2D5A-3571-45C9-97F2-867E37DB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6" y="2881313"/>
              <a:ext cx="498475" cy="565150"/>
            </a:xfrm>
            <a:custGeom>
              <a:avLst/>
              <a:gdLst>
                <a:gd name="T0" fmla="*/ 234 w 240"/>
                <a:gd name="T1" fmla="*/ 219 h 272"/>
                <a:gd name="T2" fmla="*/ 170 w 240"/>
                <a:gd name="T3" fmla="*/ 268 h 272"/>
                <a:gd name="T4" fmla="*/ 153 w 240"/>
                <a:gd name="T5" fmla="*/ 265 h 272"/>
                <a:gd name="T6" fmla="*/ 4 w 240"/>
                <a:gd name="T7" fmla="*/ 71 h 272"/>
                <a:gd name="T8" fmla="*/ 6 w 240"/>
                <a:gd name="T9" fmla="*/ 53 h 272"/>
                <a:gd name="T10" fmla="*/ 70 w 240"/>
                <a:gd name="T11" fmla="*/ 4 h 272"/>
                <a:gd name="T12" fmla="*/ 88 w 240"/>
                <a:gd name="T13" fmla="*/ 7 h 272"/>
                <a:gd name="T14" fmla="*/ 236 w 240"/>
                <a:gd name="T15" fmla="*/ 201 h 272"/>
                <a:gd name="T16" fmla="*/ 234 w 240"/>
                <a:gd name="T17" fmla="*/ 2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72">
                  <a:moveTo>
                    <a:pt x="234" y="219"/>
                  </a:moveTo>
                  <a:cubicBezTo>
                    <a:pt x="170" y="268"/>
                    <a:pt x="170" y="268"/>
                    <a:pt x="170" y="268"/>
                  </a:cubicBezTo>
                  <a:cubicBezTo>
                    <a:pt x="164" y="272"/>
                    <a:pt x="157" y="271"/>
                    <a:pt x="153" y="265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65"/>
                    <a:pt x="1" y="58"/>
                    <a:pt x="6" y="5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0"/>
                    <a:pt x="83" y="1"/>
                    <a:pt x="88" y="7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0" y="207"/>
                    <a:pt x="239" y="214"/>
                    <a:pt x="234" y="219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A4CD506-0E12-4C87-92AA-1FD87F469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159125"/>
              <a:ext cx="136525" cy="141287"/>
            </a:xfrm>
            <a:custGeom>
              <a:avLst/>
              <a:gdLst>
                <a:gd name="T0" fmla="*/ 36 w 66"/>
                <a:gd name="T1" fmla="*/ 67 h 68"/>
                <a:gd name="T2" fmla="*/ 32 w 66"/>
                <a:gd name="T3" fmla="*/ 66 h 68"/>
                <a:gd name="T4" fmla="*/ 1 w 66"/>
                <a:gd name="T5" fmla="*/ 27 h 68"/>
                <a:gd name="T6" fmla="*/ 2 w 66"/>
                <a:gd name="T7" fmla="*/ 22 h 68"/>
                <a:gd name="T8" fmla="*/ 30 w 66"/>
                <a:gd name="T9" fmla="*/ 1 h 68"/>
                <a:gd name="T10" fmla="*/ 35 w 66"/>
                <a:gd name="T11" fmla="*/ 2 h 68"/>
                <a:gd name="T12" fmla="*/ 65 w 66"/>
                <a:gd name="T13" fmla="*/ 41 h 68"/>
                <a:gd name="T14" fmla="*/ 64 w 66"/>
                <a:gd name="T15" fmla="*/ 46 h 68"/>
                <a:gd name="T16" fmla="*/ 36 w 66"/>
                <a:gd name="T17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8">
                  <a:moveTo>
                    <a:pt x="36" y="67"/>
                  </a:moveTo>
                  <a:cubicBezTo>
                    <a:pt x="35" y="68"/>
                    <a:pt x="33" y="68"/>
                    <a:pt x="32" y="6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1" y="23"/>
                    <a:pt x="2" y="2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4" y="0"/>
                    <a:pt x="35" y="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5"/>
                    <a:pt x="64" y="46"/>
                  </a:cubicBez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5FA72B0F-6C9C-4360-9D91-99FCBF55A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051" y="2990850"/>
              <a:ext cx="207963" cy="212725"/>
            </a:xfrm>
            <a:custGeom>
              <a:avLst/>
              <a:gdLst>
                <a:gd name="T0" fmla="*/ 94 w 100"/>
                <a:gd name="T1" fmla="*/ 48 h 102"/>
                <a:gd name="T2" fmla="*/ 64 w 100"/>
                <a:gd name="T3" fmla="*/ 10 h 102"/>
                <a:gd name="T4" fmla="*/ 39 w 100"/>
                <a:gd name="T5" fmla="*/ 6 h 102"/>
                <a:gd name="T6" fmla="*/ 10 w 100"/>
                <a:gd name="T7" fmla="*/ 28 h 102"/>
                <a:gd name="T8" fmla="*/ 6 w 100"/>
                <a:gd name="T9" fmla="*/ 54 h 102"/>
                <a:gd name="T10" fmla="*/ 36 w 100"/>
                <a:gd name="T11" fmla="*/ 92 h 102"/>
                <a:gd name="T12" fmla="*/ 61 w 100"/>
                <a:gd name="T13" fmla="*/ 96 h 102"/>
                <a:gd name="T14" fmla="*/ 90 w 100"/>
                <a:gd name="T15" fmla="*/ 74 h 102"/>
                <a:gd name="T16" fmla="*/ 94 w 100"/>
                <a:gd name="T17" fmla="*/ 48 h 102"/>
                <a:gd name="T18" fmla="*/ 53 w 100"/>
                <a:gd name="T19" fmla="*/ 85 h 102"/>
                <a:gd name="T20" fmla="*/ 47 w 100"/>
                <a:gd name="T21" fmla="*/ 84 h 102"/>
                <a:gd name="T22" fmla="*/ 17 w 100"/>
                <a:gd name="T23" fmla="*/ 45 h 102"/>
                <a:gd name="T24" fmla="*/ 18 w 100"/>
                <a:gd name="T25" fmla="*/ 39 h 102"/>
                <a:gd name="T26" fmla="*/ 47 w 100"/>
                <a:gd name="T27" fmla="*/ 17 h 102"/>
                <a:gd name="T28" fmla="*/ 53 w 100"/>
                <a:gd name="T29" fmla="*/ 18 h 102"/>
                <a:gd name="T30" fmla="*/ 82 w 100"/>
                <a:gd name="T31" fmla="*/ 57 h 102"/>
                <a:gd name="T32" fmla="*/ 82 w 100"/>
                <a:gd name="T33" fmla="*/ 63 h 102"/>
                <a:gd name="T34" fmla="*/ 53 w 100"/>
                <a:gd name="T3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02">
                  <a:moveTo>
                    <a:pt x="94" y="48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58" y="2"/>
                    <a:pt x="46" y="0"/>
                    <a:pt x="39" y="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34"/>
                    <a:pt x="0" y="46"/>
                    <a:pt x="6" y="5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2" y="100"/>
                    <a:pt x="53" y="102"/>
                    <a:pt x="61" y="96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8" y="68"/>
                    <a:pt x="100" y="56"/>
                    <a:pt x="94" y="48"/>
                  </a:cubicBezTo>
                  <a:close/>
                  <a:moveTo>
                    <a:pt x="53" y="85"/>
                  </a:moveTo>
                  <a:cubicBezTo>
                    <a:pt x="51" y="86"/>
                    <a:pt x="48" y="86"/>
                    <a:pt x="47" y="8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3"/>
                    <a:pt x="16" y="41"/>
                    <a:pt x="18" y="39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16"/>
                    <a:pt x="51" y="16"/>
                    <a:pt x="53" y="1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4" y="59"/>
                    <a:pt x="83" y="61"/>
                    <a:pt x="82" y="63"/>
                  </a:cubicBezTo>
                  <a:lnTo>
                    <a:pt x="53" y="85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EE11E1C2-A356-4402-B81D-8882F8D0B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6" y="2811463"/>
              <a:ext cx="336550" cy="217487"/>
            </a:xfrm>
            <a:custGeom>
              <a:avLst/>
              <a:gdLst>
                <a:gd name="T0" fmla="*/ 146 w 212"/>
                <a:gd name="T1" fmla="*/ 0 h 137"/>
                <a:gd name="T2" fmla="*/ 0 w 212"/>
                <a:gd name="T3" fmla="*/ 89 h 137"/>
                <a:gd name="T4" fmla="*/ 21 w 212"/>
                <a:gd name="T5" fmla="*/ 137 h 137"/>
                <a:gd name="T6" fmla="*/ 212 w 212"/>
                <a:gd name="T7" fmla="*/ 35 h 137"/>
                <a:gd name="T8" fmla="*/ 146 w 21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37">
                  <a:moveTo>
                    <a:pt x="146" y="0"/>
                  </a:moveTo>
                  <a:lnTo>
                    <a:pt x="0" y="89"/>
                  </a:lnTo>
                  <a:lnTo>
                    <a:pt x="21" y="137"/>
                  </a:lnTo>
                  <a:lnTo>
                    <a:pt x="212" y="3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02F4B474-A2FF-48EC-BA20-8683D8AA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2625725"/>
              <a:ext cx="646113" cy="842962"/>
            </a:xfrm>
            <a:custGeom>
              <a:avLst/>
              <a:gdLst>
                <a:gd name="T0" fmla="*/ 0 w 311"/>
                <a:gd name="T1" fmla="*/ 366 h 406"/>
                <a:gd name="T2" fmla="*/ 151 w 311"/>
                <a:gd name="T3" fmla="*/ 46 h 406"/>
                <a:gd name="T4" fmla="*/ 246 w 311"/>
                <a:gd name="T5" fmla="*/ 0 h 406"/>
                <a:gd name="T6" fmla="*/ 311 w 311"/>
                <a:gd name="T7" fmla="*/ 58 h 406"/>
                <a:gd name="T8" fmla="*/ 279 w 311"/>
                <a:gd name="T9" fmla="*/ 184 h 406"/>
                <a:gd name="T10" fmla="*/ 172 w 311"/>
                <a:gd name="T11" fmla="*/ 406 h 406"/>
                <a:gd name="T12" fmla="*/ 0 w 311"/>
                <a:gd name="T13" fmla="*/ 36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6">
                  <a:moveTo>
                    <a:pt x="0" y="366"/>
                  </a:moveTo>
                  <a:cubicBezTo>
                    <a:pt x="0" y="366"/>
                    <a:pt x="113" y="83"/>
                    <a:pt x="151" y="46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311" y="58"/>
                    <a:pt x="311" y="58"/>
                    <a:pt x="311" y="58"/>
                  </a:cubicBezTo>
                  <a:cubicBezTo>
                    <a:pt x="311" y="58"/>
                    <a:pt x="293" y="155"/>
                    <a:pt x="279" y="184"/>
                  </a:cubicBezTo>
                  <a:cubicBezTo>
                    <a:pt x="172" y="406"/>
                    <a:pt x="172" y="406"/>
                    <a:pt x="172" y="406"/>
                  </a:cubicBezTo>
                  <a:lnTo>
                    <a:pt x="0" y="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8F6744FB-59C5-4DA9-9037-515F26BD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1" y="2914650"/>
              <a:ext cx="177800" cy="203200"/>
            </a:xfrm>
            <a:custGeom>
              <a:avLst/>
              <a:gdLst>
                <a:gd name="T0" fmla="*/ 86 w 86"/>
                <a:gd name="T1" fmla="*/ 36 h 98"/>
                <a:gd name="T2" fmla="*/ 50 w 86"/>
                <a:gd name="T3" fmla="*/ 55 h 98"/>
                <a:gd name="T4" fmla="*/ 38 w 86"/>
                <a:gd name="T5" fmla="*/ 98 h 98"/>
                <a:gd name="T6" fmla="*/ 29 w 86"/>
                <a:gd name="T7" fmla="*/ 85 h 98"/>
                <a:gd name="T8" fmla="*/ 17 w 86"/>
                <a:gd name="T9" fmla="*/ 74 h 98"/>
                <a:gd name="T10" fmla="*/ 0 w 86"/>
                <a:gd name="T11" fmla="*/ 37 h 98"/>
                <a:gd name="T12" fmla="*/ 66 w 86"/>
                <a:gd name="T13" fmla="*/ 0 h 98"/>
                <a:gd name="T14" fmla="*/ 86 w 86"/>
                <a:gd name="T15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8">
                  <a:moveTo>
                    <a:pt x="86" y="36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75" y="81"/>
                    <a:pt x="44" y="95"/>
                    <a:pt x="38" y="98"/>
                  </a:cubicBezTo>
                  <a:cubicBezTo>
                    <a:pt x="38" y="98"/>
                    <a:pt x="20" y="90"/>
                    <a:pt x="29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86" y="36"/>
                  </a:ln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8A4EA9E9-94E4-4568-84C9-0C10DE96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3055938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6 w 48"/>
                <a:gd name="T3" fmla="*/ 6 h 38"/>
                <a:gd name="T4" fmla="*/ 36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39" y="0"/>
                    <a:pt x="48" y="18"/>
                    <a:pt x="3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0" y="38"/>
                    <a:pt x="0" y="21"/>
                    <a:pt x="12" y="14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762CDB75-2BC7-4DAA-AFBB-72CBF2AC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3030538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7 w 48"/>
                <a:gd name="T3" fmla="*/ 6 h 38"/>
                <a:gd name="T4" fmla="*/ 37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39" y="0"/>
                    <a:pt x="48" y="18"/>
                    <a:pt x="37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2" y="14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0C20C64-FD38-4E1F-A232-8BD1B0FD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6" y="3006725"/>
              <a:ext cx="100013" cy="77787"/>
            </a:xfrm>
            <a:custGeom>
              <a:avLst/>
              <a:gdLst>
                <a:gd name="T0" fmla="*/ 13 w 48"/>
                <a:gd name="T1" fmla="*/ 14 h 38"/>
                <a:gd name="T2" fmla="*/ 27 w 48"/>
                <a:gd name="T3" fmla="*/ 6 h 38"/>
                <a:gd name="T4" fmla="*/ 37 w 48"/>
                <a:gd name="T5" fmla="*/ 24 h 38"/>
                <a:gd name="T6" fmla="*/ 22 w 48"/>
                <a:gd name="T7" fmla="*/ 32 h 38"/>
                <a:gd name="T8" fmla="*/ 13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3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40" y="0"/>
                    <a:pt x="48" y="18"/>
                    <a:pt x="37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3" y="14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124E2BAF-D4A4-4F0A-BDCF-67FB8044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2981325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7 w 48"/>
                <a:gd name="T3" fmla="*/ 6 h 38"/>
                <a:gd name="T4" fmla="*/ 36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39" y="0"/>
                    <a:pt x="48" y="18"/>
                    <a:pt x="3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2" y="14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7D8F38C0-3EA3-4CD7-B95F-B9295D19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2152650"/>
              <a:ext cx="468313" cy="639762"/>
            </a:xfrm>
            <a:custGeom>
              <a:avLst/>
              <a:gdLst>
                <a:gd name="T0" fmla="*/ 1 w 226"/>
                <a:gd name="T1" fmla="*/ 130 h 308"/>
                <a:gd name="T2" fmla="*/ 20 w 226"/>
                <a:gd name="T3" fmla="*/ 197 h 308"/>
                <a:gd name="T4" fmla="*/ 10 w 226"/>
                <a:gd name="T5" fmla="*/ 228 h 308"/>
                <a:gd name="T6" fmla="*/ 70 w 226"/>
                <a:gd name="T7" fmla="*/ 308 h 308"/>
                <a:gd name="T8" fmla="*/ 91 w 226"/>
                <a:gd name="T9" fmla="*/ 249 h 308"/>
                <a:gd name="T10" fmla="*/ 117 w 226"/>
                <a:gd name="T11" fmla="*/ 266 h 308"/>
                <a:gd name="T12" fmla="*/ 146 w 226"/>
                <a:gd name="T13" fmla="*/ 264 h 308"/>
                <a:gd name="T14" fmla="*/ 166 w 226"/>
                <a:gd name="T15" fmla="*/ 211 h 308"/>
                <a:gd name="T16" fmla="*/ 173 w 226"/>
                <a:gd name="T17" fmla="*/ 177 h 308"/>
                <a:gd name="T18" fmla="*/ 1 w 226"/>
                <a:gd name="T19" fmla="*/ 13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308">
                  <a:moveTo>
                    <a:pt x="1" y="130"/>
                  </a:moveTo>
                  <a:cubicBezTo>
                    <a:pt x="2" y="162"/>
                    <a:pt x="21" y="187"/>
                    <a:pt x="20" y="197"/>
                  </a:cubicBezTo>
                  <a:cubicBezTo>
                    <a:pt x="20" y="202"/>
                    <a:pt x="10" y="228"/>
                    <a:pt x="10" y="228"/>
                  </a:cubicBezTo>
                  <a:cubicBezTo>
                    <a:pt x="70" y="308"/>
                    <a:pt x="70" y="308"/>
                    <a:pt x="70" y="308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105" y="261"/>
                    <a:pt x="117" y="266"/>
                  </a:cubicBezTo>
                  <a:cubicBezTo>
                    <a:pt x="117" y="266"/>
                    <a:pt x="138" y="275"/>
                    <a:pt x="146" y="264"/>
                  </a:cubicBezTo>
                  <a:cubicBezTo>
                    <a:pt x="156" y="232"/>
                    <a:pt x="159" y="229"/>
                    <a:pt x="166" y="211"/>
                  </a:cubicBezTo>
                  <a:cubicBezTo>
                    <a:pt x="184" y="208"/>
                    <a:pt x="189" y="198"/>
                    <a:pt x="173" y="177"/>
                  </a:cubicBezTo>
                  <a:cubicBezTo>
                    <a:pt x="226" y="35"/>
                    <a:pt x="0" y="0"/>
                    <a:pt x="1" y="130"/>
                  </a:cubicBez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46A1987E-9969-4309-A915-F7E69BE0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3554413"/>
              <a:ext cx="977900" cy="877887"/>
            </a:xfrm>
            <a:custGeom>
              <a:avLst/>
              <a:gdLst>
                <a:gd name="T0" fmla="*/ 330 w 471"/>
                <a:gd name="T1" fmla="*/ 0 h 423"/>
                <a:gd name="T2" fmla="*/ 293 w 471"/>
                <a:gd name="T3" fmla="*/ 197 h 423"/>
                <a:gd name="T4" fmla="*/ 0 w 471"/>
                <a:gd name="T5" fmla="*/ 355 h 423"/>
                <a:gd name="T6" fmla="*/ 21 w 471"/>
                <a:gd name="T7" fmla="*/ 423 h 423"/>
                <a:gd name="T8" fmla="*/ 428 w 471"/>
                <a:gd name="T9" fmla="*/ 245 h 423"/>
                <a:gd name="T10" fmla="*/ 471 w 471"/>
                <a:gd name="T11" fmla="*/ 38 h 423"/>
                <a:gd name="T12" fmla="*/ 330 w 471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23">
                  <a:moveTo>
                    <a:pt x="330" y="0"/>
                  </a:moveTo>
                  <a:cubicBezTo>
                    <a:pt x="333" y="7"/>
                    <a:pt x="293" y="197"/>
                    <a:pt x="293" y="19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21" y="423"/>
                    <a:pt x="21" y="423"/>
                    <a:pt x="21" y="423"/>
                  </a:cubicBezTo>
                  <a:cubicBezTo>
                    <a:pt x="21" y="423"/>
                    <a:pt x="401" y="274"/>
                    <a:pt x="428" y="245"/>
                  </a:cubicBezTo>
                  <a:cubicBezTo>
                    <a:pt x="471" y="38"/>
                    <a:pt x="471" y="38"/>
                    <a:pt x="471" y="38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9C168D41-AEA3-4D43-BAAA-E5936EAD9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660650"/>
              <a:ext cx="779463" cy="300037"/>
            </a:xfrm>
            <a:custGeom>
              <a:avLst/>
              <a:gdLst>
                <a:gd name="T0" fmla="*/ 0 w 375"/>
                <a:gd name="T1" fmla="*/ 89 h 144"/>
                <a:gd name="T2" fmla="*/ 90 w 375"/>
                <a:gd name="T3" fmla="*/ 25 h 144"/>
                <a:gd name="T4" fmla="*/ 213 w 375"/>
                <a:gd name="T5" fmla="*/ 12 h 144"/>
                <a:gd name="T6" fmla="*/ 317 w 375"/>
                <a:gd name="T7" fmla="*/ 101 h 144"/>
                <a:gd name="T8" fmla="*/ 109 w 375"/>
                <a:gd name="T9" fmla="*/ 104 h 144"/>
                <a:gd name="T10" fmla="*/ 31 w 375"/>
                <a:gd name="T11" fmla="*/ 144 h 144"/>
                <a:gd name="T12" fmla="*/ 0 w 375"/>
                <a:gd name="T13" fmla="*/ 8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44">
                  <a:moveTo>
                    <a:pt x="0" y="89"/>
                  </a:move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153" y="16"/>
                    <a:pt x="213" y="12"/>
                  </a:cubicBezTo>
                  <a:cubicBezTo>
                    <a:pt x="375" y="0"/>
                    <a:pt x="344" y="101"/>
                    <a:pt x="317" y="10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31" y="144"/>
                    <a:pt x="31" y="144"/>
                    <a:pt x="31" y="144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11761573-C963-40B0-9209-86A9AAE0B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2208213"/>
              <a:ext cx="455613" cy="354012"/>
            </a:xfrm>
            <a:custGeom>
              <a:avLst/>
              <a:gdLst>
                <a:gd name="T0" fmla="*/ 211 w 220"/>
                <a:gd name="T1" fmla="*/ 111 h 170"/>
                <a:gd name="T2" fmla="*/ 129 w 220"/>
                <a:gd name="T3" fmla="*/ 94 h 170"/>
                <a:gd name="T4" fmla="*/ 40 w 220"/>
                <a:gd name="T5" fmla="*/ 170 h 170"/>
                <a:gd name="T6" fmla="*/ 35 w 220"/>
                <a:gd name="T7" fmla="*/ 55 h 170"/>
                <a:gd name="T8" fmla="*/ 137 w 220"/>
                <a:gd name="T9" fmla="*/ 14 h 170"/>
                <a:gd name="T10" fmla="*/ 129 w 220"/>
                <a:gd name="T11" fmla="*/ 24 h 170"/>
                <a:gd name="T12" fmla="*/ 172 w 220"/>
                <a:gd name="T13" fmla="*/ 30 h 170"/>
                <a:gd name="T14" fmla="*/ 211 w 220"/>
                <a:gd name="T15" fmla="*/ 1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70">
                  <a:moveTo>
                    <a:pt x="211" y="111"/>
                  </a:moveTo>
                  <a:cubicBezTo>
                    <a:pt x="129" y="94"/>
                    <a:pt x="129" y="94"/>
                    <a:pt x="129" y="94"/>
                  </a:cubicBezTo>
                  <a:cubicBezTo>
                    <a:pt x="129" y="94"/>
                    <a:pt x="99" y="141"/>
                    <a:pt x="40" y="170"/>
                  </a:cubicBezTo>
                  <a:cubicBezTo>
                    <a:pt x="40" y="170"/>
                    <a:pt x="0" y="116"/>
                    <a:pt x="35" y="55"/>
                  </a:cubicBezTo>
                  <a:cubicBezTo>
                    <a:pt x="35" y="55"/>
                    <a:pt x="64" y="0"/>
                    <a:pt x="137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4"/>
                    <a:pt x="127" y="9"/>
                    <a:pt x="172" y="30"/>
                  </a:cubicBezTo>
                  <a:cubicBezTo>
                    <a:pt x="172" y="30"/>
                    <a:pt x="220" y="56"/>
                    <a:pt x="211" y="11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8623E9B0-1D4B-4B5F-B57E-D1B8327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2435225"/>
              <a:ext cx="84138" cy="101600"/>
            </a:xfrm>
            <a:custGeom>
              <a:avLst/>
              <a:gdLst>
                <a:gd name="T0" fmla="*/ 40 w 40"/>
                <a:gd name="T1" fmla="*/ 20 h 49"/>
                <a:gd name="T2" fmla="*/ 19 w 40"/>
                <a:gd name="T3" fmla="*/ 0 h 49"/>
                <a:gd name="T4" fmla="*/ 25 w 40"/>
                <a:gd name="T5" fmla="*/ 49 h 49"/>
                <a:gd name="T6" fmla="*/ 40 w 40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9">
                  <a:moveTo>
                    <a:pt x="40" y="20"/>
                  </a:moveTo>
                  <a:cubicBezTo>
                    <a:pt x="40" y="20"/>
                    <a:pt x="35" y="1"/>
                    <a:pt x="19" y="0"/>
                  </a:cubicBezTo>
                  <a:cubicBezTo>
                    <a:pt x="0" y="0"/>
                    <a:pt x="15" y="48"/>
                    <a:pt x="25" y="49"/>
                  </a:cubicBezTo>
                  <a:lnTo>
                    <a:pt x="40" y="20"/>
                  </a:lnTo>
                  <a:close/>
                </a:path>
              </a:pathLst>
            </a:custGeom>
            <a:solidFill>
              <a:srgbClr val="F49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4A7FC80-86F3-48A1-B2F6-DD553E231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2713038"/>
              <a:ext cx="60325" cy="207962"/>
            </a:xfrm>
            <a:custGeom>
              <a:avLst/>
              <a:gdLst>
                <a:gd name="T0" fmla="*/ 0 w 38"/>
                <a:gd name="T1" fmla="*/ 0 h 131"/>
                <a:gd name="T2" fmla="*/ 21 w 38"/>
                <a:gd name="T3" fmla="*/ 131 h 131"/>
                <a:gd name="T4" fmla="*/ 38 w 38"/>
                <a:gd name="T5" fmla="*/ 50 h 131"/>
                <a:gd name="T6" fmla="*/ 0 w 38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1">
                  <a:moveTo>
                    <a:pt x="0" y="0"/>
                  </a:moveTo>
                  <a:lnTo>
                    <a:pt x="21" y="131"/>
                  </a:lnTo>
                  <a:lnTo>
                    <a:pt x="3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2D22F8A0-E731-41A9-8C77-52C39C567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4284663"/>
              <a:ext cx="352425" cy="158750"/>
            </a:xfrm>
            <a:custGeom>
              <a:avLst/>
              <a:gdLst>
                <a:gd name="T0" fmla="*/ 1 w 170"/>
                <a:gd name="T1" fmla="*/ 23 h 76"/>
                <a:gd name="T2" fmla="*/ 22 w 170"/>
                <a:gd name="T3" fmla="*/ 76 h 76"/>
                <a:gd name="T4" fmla="*/ 167 w 170"/>
                <a:gd name="T5" fmla="*/ 33 h 76"/>
                <a:gd name="T6" fmla="*/ 133 w 170"/>
                <a:gd name="T7" fmla="*/ 8 h 76"/>
                <a:gd name="T8" fmla="*/ 67 w 170"/>
                <a:gd name="T9" fmla="*/ 13 h 76"/>
                <a:gd name="T10" fmla="*/ 49 w 170"/>
                <a:gd name="T11" fmla="*/ 6 h 76"/>
                <a:gd name="T12" fmla="*/ 1 w 170"/>
                <a:gd name="T13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76">
                  <a:moveTo>
                    <a:pt x="1" y="23"/>
                  </a:moveTo>
                  <a:cubicBezTo>
                    <a:pt x="1" y="23"/>
                    <a:pt x="0" y="54"/>
                    <a:pt x="22" y="76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70" y="0"/>
                    <a:pt x="133" y="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9" y="6"/>
                    <a:pt x="49" y="6"/>
                    <a:pt x="49" y="6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8C51434C-7E3D-47BA-88B5-D24203F8B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4311650"/>
              <a:ext cx="168275" cy="355600"/>
            </a:xfrm>
            <a:custGeom>
              <a:avLst/>
              <a:gdLst>
                <a:gd name="T0" fmla="*/ 55 w 81"/>
                <a:gd name="T1" fmla="*/ 0 h 171"/>
                <a:gd name="T2" fmla="*/ 0 w 81"/>
                <a:gd name="T3" fmla="*/ 25 h 171"/>
                <a:gd name="T4" fmla="*/ 47 w 81"/>
                <a:gd name="T5" fmla="*/ 169 h 171"/>
                <a:gd name="T6" fmla="*/ 72 w 81"/>
                <a:gd name="T7" fmla="*/ 134 h 171"/>
                <a:gd name="T8" fmla="*/ 63 w 81"/>
                <a:gd name="T9" fmla="*/ 68 h 171"/>
                <a:gd name="T10" fmla="*/ 70 w 81"/>
                <a:gd name="T11" fmla="*/ 50 h 171"/>
                <a:gd name="T12" fmla="*/ 55 w 81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71">
                  <a:moveTo>
                    <a:pt x="55" y="0"/>
                  </a:moveTo>
                  <a:cubicBezTo>
                    <a:pt x="55" y="0"/>
                    <a:pt x="21" y="3"/>
                    <a:pt x="0" y="25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81" y="171"/>
                    <a:pt x="72" y="134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F494ADAB-D032-4402-AD36-E5514B2A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2752725"/>
              <a:ext cx="38100" cy="69850"/>
            </a:xfrm>
            <a:custGeom>
              <a:avLst/>
              <a:gdLst>
                <a:gd name="T0" fmla="*/ 0 w 24"/>
                <a:gd name="T1" fmla="*/ 0 h 44"/>
                <a:gd name="T2" fmla="*/ 24 w 24"/>
                <a:gd name="T3" fmla="*/ 13 h 44"/>
                <a:gd name="T4" fmla="*/ 16 w 24"/>
                <a:gd name="T5" fmla="*/ 44 h 44"/>
                <a:gd name="T6" fmla="*/ 0 w 24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4">
                  <a:moveTo>
                    <a:pt x="0" y="0"/>
                  </a:moveTo>
                  <a:lnTo>
                    <a:pt x="24" y="13"/>
                  </a:lnTo>
                  <a:lnTo>
                    <a:pt x="16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0F9E5532-BC20-41A6-B841-19A0CC95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2792413"/>
              <a:ext cx="104775" cy="358775"/>
            </a:xfrm>
            <a:custGeom>
              <a:avLst/>
              <a:gdLst>
                <a:gd name="T0" fmla="*/ 59 w 66"/>
                <a:gd name="T1" fmla="*/ 0 h 226"/>
                <a:gd name="T2" fmla="*/ 0 w 66"/>
                <a:gd name="T3" fmla="*/ 178 h 226"/>
                <a:gd name="T4" fmla="*/ 16 w 66"/>
                <a:gd name="T5" fmla="*/ 226 h 226"/>
                <a:gd name="T6" fmla="*/ 42 w 66"/>
                <a:gd name="T7" fmla="*/ 205 h 226"/>
                <a:gd name="T8" fmla="*/ 66 w 66"/>
                <a:gd name="T9" fmla="*/ 19 h 226"/>
                <a:gd name="T10" fmla="*/ 59 w 66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26">
                  <a:moveTo>
                    <a:pt x="59" y="0"/>
                  </a:moveTo>
                  <a:lnTo>
                    <a:pt x="0" y="178"/>
                  </a:lnTo>
                  <a:lnTo>
                    <a:pt x="16" y="226"/>
                  </a:lnTo>
                  <a:lnTo>
                    <a:pt x="42" y="205"/>
                  </a:lnTo>
                  <a:lnTo>
                    <a:pt x="66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D7CB5747-B841-41D5-B7A6-F81ECEE17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386138"/>
              <a:ext cx="955675" cy="965200"/>
            </a:xfrm>
            <a:custGeom>
              <a:avLst/>
              <a:gdLst>
                <a:gd name="T0" fmla="*/ 18 w 461"/>
                <a:gd name="T1" fmla="*/ 0 h 465"/>
                <a:gd name="T2" fmla="*/ 31 w 461"/>
                <a:gd name="T3" fmla="*/ 109 h 465"/>
                <a:gd name="T4" fmla="*/ 342 w 461"/>
                <a:gd name="T5" fmla="*/ 125 h 465"/>
                <a:gd name="T6" fmla="*/ 380 w 461"/>
                <a:gd name="T7" fmla="*/ 465 h 465"/>
                <a:gd name="T8" fmla="*/ 461 w 461"/>
                <a:gd name="T9" fmla="*/ 439 h 465"/>
                <a:gd name="T10" fmla="*/ 418 w 461"/>
                <a:gd name="T11" fmla="*/ 15 h 465"/>
                <a:gd name="T12" fmla="*/ 18 w 461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465">
                  <a:moveTo>
                    <a:pt x="18" y="0"/>
                  </a:moveTo>
                  <a:cubicBezTo>
                    <a:pt x="0" y="35"/>
                    <a:pt x="2" y="81"/>
                    <a:pt x="31" y="109"/>
                  </a:cubicBezTo>
                  <a:cubicBezTo>
                    <a:pt x="73" y="150"/>
                    <a:pt x="342" y="125"/>
                    <a:pt x="342" y="125"/>
                  </a:cubicBezTo>
                  <a:cubicBezTo>
                    <a:pt x="342" y="125"/>
                    <a:pt x="359" y="382"/>
                    <a:pt x="380" y="465"/>
                  </a:cubicBezTo>
                  <a:cubicBezTo>
                    <a:pt x="461" y="439"/>
                    <a:pt x="461" y="439"/>
                    <a:pt x="461" y="439"/>
                  </a:cubicBezTo>
                  <a:cubicBezTo>
                    <a:pt x="461" y="439"/>
                    <a:pt x="448" y="34"/>
                    <a:pt x="418" y="1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11F0959-F386-4929-BDD6-4B1FC631171A}"/>
              </a:ext>
            </a:extLst>
          </p:cNvPr>
          <p:cNvSpPr/>
          <p:nvPr/>
        </p:nvSpPr>
        <p:spPr>
          <a:xfrm rot="5400000">
            <a:off x="1744450" y="4348571"/>
            <a:ext cx="879143" cy="1746765"/>
          </a:xfrm>
          <a:custGeom>
            <a:avLst/>
            <a:gdLst>
              <a:gd name="connsiteX0" fmla="*/ 0 w 815919"/>
              <a:gd name="connsiteY0" fmla="*/ 1621145 h 1621146"/>
              <a:gd name="connsiteX1" fmla="*/ 0 w 815919"/>
              <a:gd name="connsiteY1" fmla="*/ 0 h 1621146"/>
              <a:gd name="connsiteX2" fmla="*/ 153078 w 815919"/>
              <a:gd name="connsiteY2" fmla="*/ 0 h 1621146"/>
              <a:gd name="connsiteX3" fmla="*/ 153078 w 815919"/>
              <a:gd name="connsiteY3" fmla="*/ 1468067 h 1621146"/>
              <a:gd name="connsiteX4" fmla="*/ 815919 w 815919"/>
              <a:gd name="connsiteY4" fmla="*/ 1468067 h 1621146"/>
              <a:gd name="connsiteX5" fmla="*/ 815919 w 815919"/>
              <a:gd name="connsiteY5" fmla="*/ 1621146 h 1621146"/>
              <a:gd name="connsiteX6" fmla="*/ 1 w 815919"/>
              <a:gd name="connsiteY6" fmla="*/ 1621146 h 1621146"/>
              <a:gd name="connsiteX7" fmla="*/ 1 w 815919"/>
              <a:gd name="connsiteY7" fmla="*/ 1621145 h 162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19" h="1621146">
                <a:moveTo>
                  <a:pt x="0" y="1621145"/>
                </a:moveTo>
                <a:lnTo>
                  <a:pt x="0" y="0"/>
                </a:lnTo>
                <a:lnTo>
                  <a:pt x="153078" y="0"/>
                </a:lnTo>
                <a:lnTo>
                  <a:pt x="153078" y="1468067"/>
                </a:lnTo>
                <a:lnTo>
                  <a:pt x="815919" y="1468067"/>
                </a:lnTo>
                <a:lnTo>
                  <a:pt x="815919" y="1621146"/>
                </a:lnTo>
                <a:lnTo>
                  <a:pt x="1" y="1621146"/>
                </a:lnTo>
                <a:lnTo>
                  <a:pt x="1" y="1621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0" dist="317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2EBE2C-AC1D-40F3-930D-2115A4F9E7C8}"/>
              </a:ext>
            </a:extLst>
          </p:cNvPr>
          <p:cNvSpPr txBox="1"/>
          <p:nvPr/>
        </p:nvSpPr>
        <p:spPr>
          <a:xfrm>
            <a:off x="1558415" y="5066851"/>
            <a:ext cx="157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School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0E2AA6-B947-4927-90C7-85F12851CC69}"/>
              </a:ext>
            </a:extLst>
          </p:cNvPr>
          <p:cNvSpPr txBox="1"/>
          <p:nvPr/>
        </p:nvSpPr>
        <p:spPr>
          <a:xfrm>
            <a:off x="3593081" y="4647167"/>
            <a:ext cx="157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Animal Lover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16E18D-5CAA-400C-9DEC-30ADDB72E45F}"/>
              </a:ext>
            </a:extLst>
          </p:cNvPr>
          <p:cNvSpPr txBox="1"/>
          <p:nvPr/>
        </p:nvSpPr>
        <p:spPr>
          <a:xfrm>
            <a:off x="5627747" y="4227484"/>
            <a:ext cx="157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College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4AE153-B617-48EC-BB2D-8F766743A0D2}"/>
              </a:ext>
            </a:extLst>
          </p:cNvPr>
          <p:cNvSpPr txBox="1"/>
          <p:nvPr/>
        </p:nvSpPr>
        <p:spPr>
          <a:xfrm>
            <a:off x="7662412" y="3807801"/>
            <a:ext cx="1668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5BBAC0-5C38-4B26-A03F-4E01215A102E}"/>
              </a:ext>
            </a:extLst>
          </p:cNvPr>
          <p:cNvSpPr txBox="1"/>
          <p:nvPr/>
        </p:nvSpPr>
        <p:spPr>
          <a:xfrm>
            <a:off x="9697079" y="3388118"/>
            <a:ext cx="157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Business Owner </a:t>
            </a:r>
          </a:p>
        </p:txBody>
      </p:sp>
      <p:sp>
        <p:nvSpPr>
          <p:cNvPr id="78" name="Speech Bubble: Rectangle 77">
            <a:extLst>
              <a:ext uri="{FF2B5EF4-FFF2-40B4-BE49-F238E27FC236}">
                <a16:creationId xmlns:a16="http://schemas.microsoft.com/office/drawing/2014/main" id="{736B4036-AAC0-4665-988C-5D4ACBBB9B10}"/>
              </a:ext>
            </a:extLst>
          </p:cNvPr>
          <p:cNvSpPr/>
          <p:nvPr/>
        </p:nvSpPr>
        <p:spPr>
          <a:xfrm>
            <a:off x="5357557" y="2247900"/>
            <a:ext cx="1757558" cy="981346"/>
          </a:xfrm>
          <a:prstGeom prst="wedgeRectCallout">
            <a:avLst>
              <a:gd name="adj1" fmla="val -31889"/>
              <a:gd name="adj2" fmla="val 69488"/>
            </a:avLst>
          </a:prstGeom>
          <a:solidFill>
            <a:schemeClr val="accent1"/>
          </a:solidFill>
          <a:ln>
            <a:noFill/>
          </a:ln>
          <a:effectLst>
            <a:outerShdw blurRad="635000" dist="317500" dir="2700000" sx="98000" sy="98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38954AC0-7321-4BD9-BCF0-DCC128E71375}"/>
              </a:ext>
            </a:extLst>
          </p:cNvPr>
          <p:cNvSpPr/>
          <p:nvPr/>
        </p:nvSpPr>
        <p:spPr>
          <a:xfrm>
            <a:off x="7386413" y="1811941"/>
            <a:ext cx="1757558" cy="981346"/>
          </a:xfrm>
          <a:prstGeom prst="wedgeRectCallout">
            <a:avLst>
              <a:gd name="adj1" fmla="val -31889"/>
              <a:gd name="adj2" fmla="val 69488"/>
            </a:avLst>
          </a:prstGeom>
          <a:solidFill>
            <a:schemeClr val="accent2"/>
          </a:solidFill>
          <a:ln>
            <a:noFill/>
          </a:ln>
          <a:effectLst>
            <a:outerShdw blurRad="635000" dist="317500" dir="2700000" sx="98000" sy="98000" algn="tl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B1A0DAAF-6410-46E4-A387-9DBF75A1A4ED}"/>
              </a:ext>
            </a:extLst>
          </p:cNvPr>
          <p:cNvSpPr/>
          <p:nvPr/>
        </p:nvSpPr>
        <p:spPr>
          <a:xfrm>
            <a:off x="9415269" y="1375981"/>
            <a:ext cx="1757558" cy="981346"/>
          </a:xfrm>
          <a:prstGeom prst="wedgeRectCallout">
            <a:avLst>
              <a:gd name="adj1" fmla="val -31889"/>
              <a:gd name="adj2" fmla="val 69488"/>
            </a:avLst>
          </a:prstGeom>
          <a:solidFill>
            <a:schemeClr val="accent3"/>
          </a:solidFill>
          <a:ln>
            <a:noFill/>
          </a:ln>
          <a:effectLst>
            <a:outerShdw blurRad="635000" dist="317500" dir="2700000" sx="98000" sy="98000" algn="tl" rotWithShape="0">
              <a:schemeClr val="accent3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60A2E793-F4C3-4C59-BF7E-EE30CAF3154A}"/>
              </a:ext>
            </a:extLst>
          </p:cNvPr>
          <p:cNvSpPr/>
          <p:nvPr/>
        </p:nvSpPr>
        <p:spPr>
          <a:xfrm rot="19109588">
            <a:off x="2714100" y="5219715"/>
            <a:ext cx="853788" cy="853788"/>
          </a:xfrm>
          <a:prstGeom prst="arc">
            <a:avLst>
              <a:gd name="adj1" fmla="val 3181000"/>
              <a:gd name="adj2" fmla="val 9345527"/>
            </a:avLst>
          </a:prstGeom>
          <a:noFill/>
          <a:ln w="15875">
            <a:solidFill>
              <a:schemeClr val="accent1"/>
            </a:solidFill>
            <a:prstDash val="dash"/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1E35D083-B567-4E56-92E5-652C4466F5B6}"/>
              </a:ext>
            </a:extLst>
          </p:cNvPr>
          <p:cNvSpPr/>
          <p:nvPr/>
        </p:nvSpPr>
        <p:spPr>
          <a:xfrm rot="19109588">
            <a:off x="4701851" y="4930197"/>
            <a:ext cx="853788" cy="853788"/>
          </a:xfrm>
          <a:prstGeom prst="arc">
            <a:avLst>
              <a:gd name="adj1" fmla="val 3181000"/>
              <a:gd name="adj2" fmla="val 9345527"/>
            </a:avLst>
          </a:prstGeom>
          <a:noFill/>
          <a:ln w="15875">
            <a:solidFill>
              <a:schemeClr val="accent2"/>
            </a:solidFill>
            <a:prstDash val="dash"/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2F8A58EC-C7C7-4CEA-8BF7-75805444EA62}"/>
              </a:ext>
            </a:extLst>
          </p:cNvPr>
          <p:cNvSpPr/>
          <p:nvPr/>
        </p:nvSpPr>
        <p:spPr>
          <a:xfrm rot="19109588">
            <a:off x="6708011" y="4572044"/>
            <a:ext cx="853788" cy="853788"/>
          </a:xfrm>
          <a:prstGeom prst="arc">
            <a:avLst>
              <a:gd name="adj1" fmla="val 3181000"/>
              <a:gd name="adj2" fmla="val 9345527"/>
            </a:avLst>
          </a:prstGeom>
          <a:noFill/>
          <a:ln w="15875">
            <a:solidFill>
              <a:schemeClr val="accent3"/>
            </a:solidFill>
            <a:prstDash val="dash"/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30723574-3EDB-47BC-AC46-64BB125BE7AA}"/>
              </a:ext>
            </a:extLst>
          </p:cNvPr>
          <p:cNvSpPr/>
          <p:nvPr/>
        </p:nvSpPr>
        <p:spPr>
          <a:xfrm rot="19109588">
            <a:off x="8977776" y="4125755"/>
            <a:ext cx="853788" cy="853788"/>
          </a:xfrm>
          <a:prstGeom prst="arc">
            <a:avLst>
              <a:gd name="adj1" fmla="val 3181000"/>
              <a:gd name="adj2" fmla="val 9345527"/>
            </a:avLst>
          </a:prstGeom>
          <a:noFill/>
          <a:ln w="15875">
            <a:solidFill>
              <a:schemeClr val="accent4"/>
            </a:solidFill>
            <a:prstDash val="dash"/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4BD829-062F-4D69-B37A-6ABD9B1DD577}"/>
              </a:ext>
            </a:extLst>
          </p:cNvPr>
          <p:cNvSpPr txBox="1"/>
          <p:nvPr/>
        </p:nvSpPr>
        <p:spPr>
          <a:xfrm>
            <a:off x="1539566" y="5357092"/>
            <a:ext cx="1641780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CTE Concentration in Agriculture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AA3314-EF10-448B-9201-A057141333DE}"/>
              </a:ext>
            </a:extLst>
          </p:cNvPr>
          <p:cNvSpPr txBox="1"/>
          <p:nvPr/>
        </p:nvSpPr>
        <p:spPr>
          <a:xfrm>
            <a:off x="3601858" y="4977629"/>
            <a:ext cx="1641780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Works for local animal shelter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19200C-1AAF-4A54-945F-771C8ED4B18C}"/>
              </a:ext>
            </a:extLst>
          </p:cNvPr>
          <p:cNvSpPr txBox="1"/>
          <p:nvPr/>
        </p:nvSpPr>
        <p:spPr>
          <a:xfrm>
            <a:off x="5636524" y="4721402"/>
            <a:ext cx="1641780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Completes Vet Tech Program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764503-C9D9-48EB-9316-88303EDAB78C}"/>
              </a:ext>
            </a:extLst>
          </p:cNvPr>
          <p:cNvSpPr txBox="1"/>
          <p:nvPr/>
        </p:nvSpPr>
        <p:spPr>
          <a:xfrm>
            <a:off x="7700690" y="4103330"/>
            <a:ext cx="1641780" cy="96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Attends events and takes classes, gets a mentor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FE22D5B-E75E-4AB8-BD77-F427299C2A03}"/>
              </a:ext>
            </a:extLst>
          </p:cNvPr>
          <p:cNvSpPr txBox="1"/>
          <p:nvPr/>
        </p:nvSpPr>
        <p:spPr>
          <a:xfrm>
            <a:off x="9686761" y="3841109"/>
            <a:ext cx="1641780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Opens mobile grooming business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4C1B65-7AA3-4167-8035-42922ACD102E}"/>
              </a:ext>
            </a:extLst>
          </p:cNvPr>
          <p:cNvSpPr/>
          <p:nvPr/>
        </p:nvSpPr>
        <p:spPr>
          <a:xfrm>
            <a:off x="1019173" y="783145"/>
            <a:ext cx="75308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Agriscience Career Path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4EA41D-E9C0-4318-BF99-AF7AFAAF2A61}"/>
              </a:ext>
            </a:extLst>
          </p:cNvPr>
          <p:cNvSpPr txBox="1"/>
          <p:nvPr/>
        </p:nvSpPr>
        <p:spPr>
          <a:xfrm>
            <a:off x="7487610" y="1750815"/>
            <a:ext cx="1641780" cy="96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Assistance is often free, many resources available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6B7CE7E-87EE-445D-90F7-750705E04515}"/>
              </a:ext>
            </a:extLst>
          </p:cNvPr>
          <p:cNvSpPr txBox="1"/>
          <p:nvPr/>
        </p:nvSpPr>
        <p:spPr>
          <a:xfrm>
            <a:off x="9541192" y="1477246"/>
            <a:ext cx="1641780" cy="6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Opportunities are endless…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E7DCF-AC93-1FEB-0EB9-A97B5026271C}"/>
              </a:ext>
            </a:extLst>
          </p:cNvPr>
          <p:cNvSpPr txBox="1"/>
          <p:nvPr/>
        </p:nvSpPr>
        <p:spPr>
          <a:xfrm>
            <a:off x="5427004" y="2264640"/>
            <a:ext cx="1641780" cy="96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Vet Techs in NC make around $35,000/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yr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37A79DF8-A151-879B-38BB-725DC90BF801}"/>
              </a:ext>
            </a:extLst>
          </p:cNvPr>
          <p:cNvSpPr/>
          <p:nvPr/>
        </p:nvSpPr>
        <p:spPr>
          <a:xfrm>
            <a:off x="3233950" y="2711731"/>
            <a:ext cx="1757558" cy="981346"/>
          </a:xfrm>
          <a:prstGeom prst="wedgeRectCallout">
            <a:avLst>
              <a:gd name="adj1" fmla="val -31889"/>
              <a:gd name="adj2" fmla="val 69488"/>
            </a:avLst>
          </a:prstGeom>
          <a:solidFill>
            <a:schemeClr val="accent5"/>
          </a:solidFill>
          <a:ln>
            <a:noFill/>
          </a:ln>
          <a:effectLst>
            <a:outerShdw blurRad="635000" dist="317500" dir="2700000" sx="98000" sy="98000" algn="tl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Nonfarm animal caretakers make about $24,000/</a:t>
            </a:r>
            <a:r>
              <a:rPr lang="en-ID" sz="1400" dirty="0" err="1"/>
              <a:t>yr</a:t>
            </a:r>
            <a:endParaRPr lang="en-ID" sz="1400" dirty="0"/>
          </a:p>
        </p:txBody>
      </p:sp>
      <p:pic>
        <p:nvPicPr>
          <p:cNvPr id="39" name="Picture 38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8EA41C39-9ED0-2A42-3FCA-D820C6A1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68" y="6197961"/>
            <a:ext cx="1414214" cy="227284"/>
          </a:xfrm>
          <a:prstGeom prst="rect">
            <a:avLst/>
          </a:prstGeom>
        </p:spPr>
      </p:pic>
      <p:pic>
        <p:nvPicPr>
          <p:cNvPr id="42" name="Picture 4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38BADAB-1060-C63C-CEAA-E255852E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7" y="5911980"/>
            <a:ext cx="1364475" cy="5847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457B4C-C455-E358-6B7A-DFACFFC6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70" y="5523491"/>
            <a:ext cx="1123988" cy="627560"/>
          </a:xfrm>
          <a:prstGeom prst="rect">
            <a:avLst/>
          </a:prstGeom>
        </p:spPr>
      </p:pic>
      <p:pic>
        <p:nvPicPr>
          <p:cNvPr id="47" name="Picture 4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08AFA080-EAB1-9752-E23A-9E188E769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8" y="2574187"/>
            <a:ext cx="1182686" cy="4951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3122485-F0A0-4C41-C679-CC473F37F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830" y="5091760"/>
            <a:ext cx="1406483" cy="569765"/>
          </a:xfrm>
          <a:prstGeom prst="rect">
            <a:avLst/>
          </a:prstGeom>
        </p:spPr>
      </p:pic>
      <p:pic>
        <p:nvPicPr>
          <p:cNvPr id="50" name="Picture 49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42FEBF58-4752-AE0B-51AA-17E937A51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72" y="5732405"/>
            <a:ext cx="1414214" cy="2272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97CD112-B478-716D-0486-BC27C0B06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05" y="5601536"/>
            <a:ext cx="732315" cy="762273"/>
          </a:xfrm>
          <a:prstGeom prst="rect">
            <a:avLst/>
          </a:prstGeom>
        </p:spPr>
      </p:pic>
      <p:pic>
        <p:nvPicPr>
          <p:cNvPr id="56" name="Picture 55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7FDA943C-11CA-A2A5-0172-13B94E0D2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5" y="4383297"/>
            <a:ext cx="1700499" cy="510803"/>
          </a:xfrm>
          <a:prstGeom prst="rect">
            <a:avLst/>
          </a:prstGeom>
        </p:spPr>
      </p:pic>
      <p:pic>
        <p:nvPicPr>
          <p:cNvPr id="58" name="Picture 57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989CAC1-852C-B779-2BEC-003944D41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25" y="3502572"/>
            <a:ext cx="1275490" cy="408936"/>
          </a:xfrm>
          <a:prstGeom prst="rect">
            <a:avLst/>
          </a:prstGeom>
        </p:spPr>
      </p:pic>
      <p:pic>
        <p:nvPicPr>
          <p:cNvPr id="41" name="Picture 4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933C0AC5-5084-F1EB-2791-FFE755E3E3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21" y="3786841"/>
            <a:ext cx="916101" cy="5801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A02B16-2BBD-2D0A-5B76-E290B3387F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1415" y="2973195"/>
            <a:ext cx="1251816" cy="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ografis color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6690"/>
      </a:accent1>
      <a:accent2>
        <a:srgbClr val="FFAE44"/>
      </a:accent2>
      <a:accent3>
        <a:srgbClr val="2DC5A2"/>
      </a:accent3>
      <a:accent4>
        <a:srgbClr val="49B2F5"/>
      </a:accent4>
      <a:accent5>
        <a:srgbClr val="686DF4"/>
      </a:accent5>
      <a:accent6>
        <a:srgbClr val="C569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8591</TotalTime>
  <Words>349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lrs</dc:creator>
  <cp:lastModifiedBy>brandi.bragg@nencpathways.org</cp:lastModifiedBy>
  <cp:revision>783</cp:revision>
  <dcterms:created xsi:type="dcterms:W3CDTF">2020-12-02T14:02:29Z</dcterms:created>
  <dcterms:modified xsi:type="dcterms:W3CDTF">2023-06-13T01:02:10Z</dcterms:modified>
</cp:coreProperties>
</file>