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768C-9A18-7111-DA10-95EB20D5E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903DFB-09F0-A7DD-9CF9-2C209D87F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141EE-04CE-EDA6-5B6B-D8C1A4F81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AE29-6BC8-47C2-89BE-97EE1E9E75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EE9D3-A074-F17E-C5B5-CCE467443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31A69-23D2-5F32-D4CB-D3CB03BE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B31D-CEA6-4915-80EC-BF538A38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7D1E0-DA14-839C-27DC-B29519096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B079C-474A-C536-1E64-69C89D249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CB25F-42EA-37A5-D676-CDF5E1B0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AE29-6BC8-47C2-89BE-97EE1E9E75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897B5-6805-B144-58B4-EBC461DE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F4358-6719-A5F6-3121-48D7B580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B31D-CEA6-4915-80EC-BF538A38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1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9F0212-AB8D-D237-4EE9-D85D751490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79578-96CC-C75C-D144-583EC2FF1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649E4-BA19-6F42-A2EF-F94455FCA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AE29-6BC8-47C2-89BE-97EE1E9E75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012C2-A00A-52DB-5EF3-61FA7ACA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2ABB-44F2-E49A-BE23-807A76419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B31D-CEA6-4915-80EC-BF538A38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7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E4359-D5CC-CF1D-3CFD-DF0B9DD82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A8CBA-C3C9-3A5C-E864-17339854E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621C1-3CF4-6220-49E3-3357CEB50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AE29-6BC8-47C2-89BE-97EE1E9E75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0AB74-43B3-782A-7EEC-46E650261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CD4C4-56B8-B456-BC0F-71789005E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B31D-CEA6-4915-80EC-BF538A38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9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4E12-9605-9877-3F9E-B9A367EB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724E4-20A0-075E-3717-A862539E1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DC703-13C7-4D10-CCCB-9A37EBD0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AE29-6BC8-47C2-89BE-97EE1E9E75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4FE40-8762-E6A2-28C0-D51D611F7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6DB1E-3A1D-318C-4393-FD069089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B31D-CEA6-4915-80EC-BF538A38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2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98185-4427-79D4-BDE5-A1428D37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D2D75-A38B-77D1-E730-653D98E45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42815-6006-3AC1-0A4D-A09B5B325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BA53F-6982-10F2-742A-15CD336F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AE29-6BC8-47C2-89BE-97EE1E9E75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955DA-244F-211D-83B5-5912FD073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8A61C-E3F0-7596-AE37-4A1BF32B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B31D-CEA6-4915-80EC-BF538A38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0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1647E-1CF1-6D43-1138-A46A4BBA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85251-B8A5-2F53-F316-9D7F54607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C7DBD-9A8F-B062-A443-F00AD3650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45048-CD03-1328-22F5-5333C4B22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5C35E3-5057-3F89-51B9-A2DFDEE88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9E512-DD04-4D58-AF6D-D802036E6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AE29-6BC8-47C2-89BE-97EE1E9E75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3931F3-1095-5472-B275-5B62A6F9C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FE24AE-5097-7F6C-8660-99E97697D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B31D-CEA6-4915-80EC-BF538A38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9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B9383-29FB-207D-5E83-FAA83DACA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8C883A-45F2-3C26-ADCF-5009C580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AE29-6BC8-47C2-89BE-97EE1E9E75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3781B-8A1C-5EAF-6A65-D40ABDD4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FBD1D-0799-C04B-D4D3-05336375E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B31D-CEA6-4915-80EC-BF538A38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4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65C464-D981-5DFE-0365-3547BF37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AE29-6BC8-47C2-89BE-97EE1E9E75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E6E5-3D3E-53F7-A390-28BFD96B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6552A-ED82-6605-E3C6-16F4CBAB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B31D-CEA6-4915-80EC-BF538A38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8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47062-94FE-151F-A3F0-FE64B28C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BA03A-1FDE-D0B3-E8F6-8CCDC7F8C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B1EA5-A712-B215-1435-8145BBE04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5F2AD-B9A7-3350-849E-DCC5F9FCE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AE29-6BC8-47C2-89BE-97EE1E9E75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ACF0A-C4C3-4D3E-1774-FA9EAE66F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86A95-76B0-45AC-FE3C-2B0F23E8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B31D-CEA6-4915-80EC-BF538A38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9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8FA1-F401-6846-3ECC-C5F854A3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489107-35F9-F761-29AB-388868C0F1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A6EDB-6374-7FCA-9D29-7F35FCB9E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004E7-6AFD-D857-7AA9-9527AD06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AE29-6BC8-47C2-89BE-97EE1E9E75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13DF4-9FC7-495C-618D-EF79252A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844FF-18A2-3D4A-AEC1-C54CB09D0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B31D-CEA6-4915-80EC-BF538A38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3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A4C4A5-4D5B-2E57-C191-0390BD11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DCD2D-5170-40FD-C3CC-0EA9A01FC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87368-873D-AA99-6307-68DD18E37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9AE29-6BC8-47C2-89BE-97EE1E9E755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16D77-29C7-2CCE-B057-534F97313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CB922-94F4-5DC0-EE93-C3ECD7B7E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EB31D-CEA6-4915-80EC-BF538A38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8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encpathways.org/business-support-service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am working together in the office">
            <a:extLst>
              <a:ext uri="{FF2B5EF4-FFF2-40B4-BE49-F238E27FC236}">
                <a16:creationId xmlns:a16="http://schemas.microsoft.com/office/drawing/2014/main" id="{4B13044B-0251-3E56-99A5-709AC2BC9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4" r="-1" b="-1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C58D62-1FE9-3F0B-9F83-AF1504AD5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3962400"/>
            <a:ext cx="5505814" cy="1690409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/>
              <a:t>BUSINESS SUPPORT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FD9DD3-9056-5115-0F1C-98061E1C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5709565"/>
            <a:ext cx="5395975" cy="646785"/>
          </a:xfrm>
        </p:spPr>
        <p:txBody>
          <a:bodyPr>
            <a:normAutofit/>
          </a:bodyPr>
          <a:lstStyle/>
          <a:p>
            <a:pPr algn="l"/>
            <a:r>
              <a:rPr lang="en-US" sz="1500" dirty="0"/>
              <a:t>NENC CAREER PATHWAYS QUARTERLY MEETING</a:t>
            </a:r>
          </a:p>
          <a:p>
            <a:pPr algn="l"/>
            <a:r>
              <a:rPr lang="en-US" sz="1500" b="1" dirty="0"/>
              <a:t>MARCH 29, 2023</a:t>
            </a:r>
          </a:p>
        </p:txBody>
      </p:sp>
      <p:pic>
        <p:nvPicPr>
          <p:cNvPr id="7" name="Picture 6" descr="Northeastern North Carolina Career Pathways partnership - shape of state in blue with northeast in green">
            <a:hlinkClick r:id="rId3"/>
            <a:extLst>
              <a:ext uri="{FF2B5EF4-FFF2-40B4-BE49-F238E27FC236}">
                <a16:creationId xmlns:a16="http://schemas.microsoft.com/office/drawing/2014/main" id="{5A26E3D7-9ADD-0749-715F-5F91F085F9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" r="2532" b="3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673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52D6F8-3751-6B22-AA0A-F499B3C50ACE}"/>
              </a:ext>
            </a:extLst>
          </p:cNvPr>
          <p:cNvSpPr/>
          <p:nvPr/>
        </p:nvSpPr>
        <p:spPr>
          <a:xfrm>
            <a:off x="2994072" y="194952"/>
            <a:ext cx="5892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Partner Survey 2023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CB46D0-4548-4158-94C4-345AC10BD0FE}"/>
              </a:ext>
            </a:extLst>
          </p:cNvPr>
          <p:cNvSpPr txBox="1"/>
          <p:nvPr/>
        </p:nvSpPr>
        <p:spPr>
          <a:xfrm>
            <a:off x="1313234" y="1488332"/>
            <a:ext cx="1000976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44 Responses (</a:t>
            </a:r>
            <a:r>
              <a:rPr lang="en-US" dirty="0"/>
              <a:t>good mix of K12, higher ed and workforce with a sprinkling of employers &amp; community partners</a:t>
            </a:r>
            <a:r>
              <a:rPr lang="en-US" sz="20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Most have attended recent meetings, those who didn’t mostly due to scheduling conflict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Nearly all who attended found the meetings valuable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Top 3 ways for connections: Monthly Newsletter, Website &amp; Quarterly Meetings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Most understand Career Pathways and how to implement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Top 3 Most used tools/resources: Posters/Flyers, Building Connections, Website/Social Media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65914-9CFD-6BEE-6B52-69E272711600}"/>
              </a:ext>
            </a:extLst>
          </p:cNvPr>
          <p:cNvSpPr txBox="1"/>
          <p:nvPr/>
        </p:nvSpPr>
        <p:spPr>
          <a:xfrm>
            <a:off x="2662136" y="4354005"/>
            <a:ext cx="686772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SUGGESTIONS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Local meetings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Keep information in front of those working with students/jobseekers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More no-cost training opportunities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Specific plans to address: college students, barriers, approved certifications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More time for presentations at meetings</a:t>
            </a:r>
          </a:p>
        </p:txBody>
      </p:sp>
    </p:spTree>
    <p:extLst>
      <p:ext uri="{BB962C8B-B14F-4D97-AF65-F5344CB8AC3E}">
        <p14:creationId xmlns:p14="http://schemas.microsoft.com/office/powerpoint/2010/main" val="225701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BE425D-53B4-A061-3E6F-284F58B3E542}"/>
              </a:ext>
            </a:extLst>
          </p:cNvPr>
          <p:cNvSpPr/>
          <p:nvPr/>
        </p:nvSpPr>
        <p:spPr>
          <a:xfrm>
            <a:off x="2997565" y="156041"/>
            <a:ext cx="5924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Partnership Updates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527791-7CBB-B623-DA58-7D083B8D8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45" y="1736388"/>
            <a:ext cx="2581072" cy="1935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31C4B5-8B23-0944-6321-F072A4AD4AA8}"/>
              </a:ext>
            </a:extLst>
          </p:cNvPr>
          <p:cNvSpPr txBox="1"/>
          <p:nvPr/>
        </p:nvSpPr>
        <p:spPr>
          <a:xfrm>
            <a:off x="920886" y="3380602"/>
            <a:ext cx="2402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NC/VA Regional Training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1BC771-B509-2252-2BE4-AECBFAAF3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68" y="4329209"/>
            <a:ext cx="2572109" cy="2314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468AF4-B99D-207F-595C-BDB46334C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365" y="4581728"/>
            <a:ext cx="2799767" cy="1866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121CF6-9CEC-A0AD-43C0-DC6FB7BE842D}"/>
              </a:ext>
            </a:extLst>
          </p:cNvPr>
          <p:cNvSpPr txBox="1"/>
          <p:nvPr/>
        </p:nvSpPr>
        <p:spPr>
          <a:xfrm>
            <a:off x="9321574" y="4866382"/>
            <a:ext cx="3385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Rivers East Academy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61D7C2-7F86-BA8B-2A16-B9120D4CC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005" y="1853359"/>
            <a:ext cx="2813717" cy="1935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BA15364-4681-BADA-82CF-ADAF47D643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29322" r="25674" b="23964"/>
          <a:stretch/>
        </p:blipFill>
        <p:spPr>
          <a:xfrm rot="5912197">
            <a:off x="3765907" y="3492470"/>
            <a:ext cx="3745150" cy="2402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0749C8F-84FA-A902-DC0D-BF463CB626E8}"/>
              </a:ext>
            </a:extLst>
          </p:cNvPr>
          <p:cNvSpPr/>
          <p:nvPr/>
        </p:nvSpPr>
        <p:spPr>
          <a:xfrm>
            <a:off x="4754329" y="1488651"/>
            <a:ext cx="1768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HCAC</a:t>
            </a:r>
          </a:p>
        </p:txBody>
      </p:sp>
    </p:spTree>
    <p:extLst>
      <p:ext uri="{BB962C8B-B14F-4D97-AF65-F5344CB8AC3E}">
        <p14:creationId xmlns:p14="http://schemas.microsoft.com/office/powerpoint/2010/main" val="51180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191169-FC32-0BA7-A58A-CC1A2394D3F0}"/>
              </a:ext>
            </a:extLst>
          </p:cNvPr>
          <p:cNvSpPr/>
          <p:nvPr/>
        </p:nvSpPr>
        <p:spPr>
          <a:xfrm>
            <a:off x="3353723" y="233863"/>
            <a:ext cx="5037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Upcoming Events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866B40-2855-4912-0A3D-CD40B91C1136}"/>
              </a:ext>
            </a:extLst>
          </p:cNvPr>
          <p:cNvSpPr txBox="1"/>
          <p:nvPr/>
        </p:nvSpPr>
        <p:spPr>
          <a:xfrm>
            <a:off x="2431915" y="1848256"/>
            <a:ext cx="8521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Next Quarterly Meeting focused on Agriscience/Biotechnology</a:t>
            </a:r>
          </a:p>
          <a:p>
            <a:r>
              <a:rPr lang="en-US" sz="2400" dirty="0"/>
              <a:t>June 14, 2023 10am-11:30am* Pitt Community College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F6F8B460-4843-397B-53CD-F9EBF6E658B7}"/>
              </a:ext>
            </a:extLst>
          </p:cNvPr>
          <p:cNvSpPr/>
          <p:nvPr/>
        </p:nvSpPr>
        <p:spPr>
          <a:xfrm>
            <a:off x="894945" y="1502206"/>
            <a:ext cx="1264596" cy="117704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24AF9-3E99-76CA-A9C8-63CCF71B0739}"/>
              </a:ext>
            </a:extLst>
          </p:cNvPr>
          <p:cNvSpPr txBox="1"/>
          <p:nvPr/>
        </p:nvSpPr>
        <p:spPr>
          <a:xfrm>
            <a:off x="2529192" y="3929974"/>
            <a:ext cx="7869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</a:t>
            </a:r>
            <a:r>
              <a:rPr lang="en-US" sz="2400" baseline="30000" dirty="0"/>
              <a:t>th</a:t>
            </a:r>
            <a:r>
              <a:rPr lang="en-US" sz="2400" dirty="0"/>
              <a:t> Annual Career Guidance Retreat - </a:t>
            </a:r>
            <a:r>
              <a:rPr lang="en-US" sz="2400" b="1" dirty="0"/>
              <a:t>Career Pathways Experience</a:t>
            </a:r>
            <a:r>
              <a:rPr lang="en-US" sz="2400" dirty="0"/>
              <a:t> - for those who work directly with students and/or job seekers – May 2023 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F25751FB-7DCD-C419-1973-3EF718386459}"/>
              </a:ext>
            </a:extLst>
          </p:cNvPr>
          <p:cNvSpPr/>
          <p:nvPr/>
        </p:nvSpPr>
        <p:spPr>
          <a:xfrm>
            <a:off x="894945" y="3590224"/>
            <a:ext cx="1264596" cy="117704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53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190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BUSINESS SUPPORT SERVICES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SUPPORT SERVICES</dc:title>
  <dc:creator>brandi.bragg@nencpathways.org</dc:creator>
  <cp:lastModifiedBy>brandi.bragg@nencpathways.org</cp:lastModifiedBy>
  <cp:revision>2</cp:revision>
  <dcterms:created xsi:type="dcterms:W3CDTF">2023-03-27T18:54:13Z</dcterms:created>
  <dcterms:modified xsi:type="dcterms:W3CDTF">2023-03-27T19:56:58Z</dcterms:modified>
</cp:coreProperties>
</file>