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45" r:id="rId2"/>
  </p:sldMasterIdLst>
  <p:notesMasterIdLst>
    <p:notesMasterId r:id="rId7"/>
  </p:notesMasterIdLst>
  <p:handoutMasterIdLst>
    <p:handoutMasterId r:id="rId8"/>
  </p:handoutMasterIdLst>
  <p:sldIdLst>
    <p:sldId id="352" r:id="rId3"/>
    <p:sldId id="327" r:id="rId4"/>
    <p:sldId id="364" r:id="rId5"/>
    <p:sldId id="363" r:id="rId6"/>
  </p:sldIdLst>
  <p:sldSz cx="9144000" cy="5143500" type="screen16x9"/>
  <p:notesSz cx="7102475" cy="9369425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2" userDrawn="1">
          <p15:clr>
            <a:srgbClr val="A4A3A4"/>
          </p15:clr>
        </p15:guide>
        <p15:guide id="2" pos="2168" userDrawn="1">
          <p15:clr>
            <a:srgbClr val="A4A3A4"/>
          </p15:clr>
        </p15:guide>
        <p15:guide id="3" orient="horz" pos="2951" userDrawn="1">
          <p15:clr>
            <a:srgbClr val="A4A3A4"/>
          </p15:clr>
        </p15:guide>
        <p15:guide id="4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95A0"/>
    <a:srgbClr val="444444"/>
    <a:srgbClr val="64DAE4"/>
    <a:srgbClr val="CC0066"/>
    <a:srgbClr val="FDC33B"/>
    <a:srgbClr val="FFCC00"/>
    <a:srgbClr val="F9AD3D"/>
    <a:srgbClr val="FFFF00"/>
    <a:srgbClr val="0A6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2" autoAdjust="0"/>
    <p:restoredTop sz="96157" autoAdjust="0"/>
  </p:normalViewPr>
  <p:slideViewPr>
    <p:cSldViewPr snapToGrid="0" showGuides="1">
      <p:cViewPr>
        <p:scale>
          <a:sx n="111" d="100"/>
          <a:sy n="111" d="100"/>
        </p:scale>
        <p:origin x="147" y="144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676" y="-90"/>
      </p:cViewPr>
      <p:guideLst>
        <p:guide orient="horz" pos="2882"/>
        <p:guide pos="2168"/>
        <p:guide orient="horz" pos="2951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40" cy="46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14" tIns="47057" rIns="94114" bIns="4705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3" y="0"/>
            <a:ext cx="3077740" cy="46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14" tIns="47057" rIns="94114" bIns="4705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9327"/>
            <a:ext cx="3077740" cy="46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14" tIns="47057" rIns="94114" bIns="4705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3" y="8899327"/>
            <a:ext cx="3077740" cy="46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14" tIns="47057" rIns="94114" bIns="4705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8DD8757C-58A3-4E65-AC0E-5D95BD8A02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775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40" cy="46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14" tIns="47057" rIns="94114" bIns="4705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3" y="0"/>
            <a:ext cx="3077740" cy="46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14" tIns="47057" rIns="94114" bIns="4705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7038" y="701675"/>
            <a:ext cx="62484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0477"/>
            <a:ext cx="5681980" cy="421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14" tIns="47057" rIns="94114" bIns="470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9327"/>
            <a:ext cx="3077740" cy="46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14" tIns="47057" rIns="94114" bIns="4705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3" y="8899327"/>
            <a:ext cx="3077740" cy="46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14" tIns="47057" rIns="94114" bIns="4705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0BD1FEED-5707-4C67-95EE-BCB0B27471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765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701675"/>
            <a:ext cx="6248400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1FEED-5707-4C67-95EE-BCB0B274713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79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58F137-D4D2-4B53-838A-786A90A95F4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701675"/>
            <a:ext cx="6248400" cy="3514725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41148">
              <a:defRPr/>
            </a:pPr>
            <a:endParaRPr lang="en-US" altLang="en-US" baseline="0" dirty="0"/>
          </a:p>
          <a:p>
            <a:pPr defTabSz="941148">
              <a:defRPr/>
            </a:pPr>
            <a:endParaRPr lang="en-US" altLang="en-US" baseline="0" dirty="0"/>
          </a:p>
          <a:p>
            <a:pPr defTabSz="941148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3480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58F137-D4D2-4B53-838A-786A90A95F4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701675"/>
            <a:ext cx="6248400" cy="3514725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41148">
              <a:defRPr/>
            </a:pPr>
            <a:endParaRPr lang="en-US" altLang="en-US" baseline="0" dirty="0"/>
          </a:p>
          <a:p>
            <a:pPr defTabSz="941148">
              <a:defRPr/>
            </a:pPr>
            <a:endParaRPr lang="en-US" altLang="en-US" baseline="0" dirty="0"/>
          </a:p>
          <a:p>
            <a:pPr defTabSz="941148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3916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1FEED-5707-4C67-95EE-BCB0B2747136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522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tif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DD6E3-9896-476A-955F-D23ECBD3F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A819EC-B07E-418E-B434-F9322C5254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2" y="3512993"/>
            <a:ext cx="2639568" cy="1259794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0C615698-3571-4BE1-8174-117D8C831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876425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3095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749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FDC3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buClr>
                <a:srgbClr val="95B93E"/>
              </a:buClr>
              <a:buSzPct val="110000"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Clr>
                <a:srgbClr val="4DBBB8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FDC33B"/>
              </a:buCl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9953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cor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FDC3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buClr>
                <a:srgbClr val="95B93E"/>
              </a:buClr>
              <a:buSzPct val="110000"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Clr>
                <a:srgbClr val="4DBBB8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FDC33B"/>
              </a:buCl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6D9522-E28B-4C72-81F5-072017C233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clrChange>
              <a:clrFrom>
                <a:srgbClr val="3E2F16"/>
              </a:clrFrom>
              <a:clrTo>
                <a:srgbClr val="3E2F1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8367659" y="4335858"/>
            <a:ext cx="783190" cy="79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62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cor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FDC3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buClr>
                <a:srgbClr val="95B93E"/>
              </a:buClr>
              <a:buSzPct val="110000"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Clr>
                <a:srgbClr val="4DBBB8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FDC33B"/>
              </a:buCl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DCC0D-BFA4-422B-B994-D3D001245F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clrChange>
              <a:clrFrom>
                <a:srgbClr val="3E2F16"/>
              </a:clrFrom>
              <a:clrTo>
                <a:srgbClr val="3E2F1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587" y="4343001"/>
            <a:ext cx="783190" cy="79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263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07E053-0F78-41F7-9360-E8FCA5D724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" t="10125" r="1434" b="36102"/>
          <a:stretch/>
        </p:blipFill>
        <p:spPr>
          <a:xfrm>
            <a:off x="-20783" y="0"/>
            <a:ext cx="9164783" cy="3362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560B3-828C-42AF-9BEB-27B07CF7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281" y="354841"/>
            <a:ext cx="7806519" cy="2763671"/>
          </a:xfrm>
        </p:spPr>
        <p:txBody>
          <a:bodyPr anchor="t">
            <a:normAutofit/>
          </a:bodyPr>
          <a:lstStyle>
            <a:lvl1pPr algn="l">
              <a:defRPr sz="3200" i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2A9B04-9B58-4F0F-9011-01A97E73F050}"/>
              </a:ext>
            </a:extLst>
          </p:cNvPr>
          <p:cNvSpPr txBox="1"/>
          <p:nvPr userDrawn="1"/>
        </p:nvSpPr>
        <p:spPr>
          <a:xfrm>
            <a:off x="114298" y="-247650"/>
            <a:ext cx="864339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400" spc="-20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47B974-2D6D-45ED-BDCA-D908A7D5B8A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clrChange>
              <a:clrFrom>
                <a:srgbClr val="3E2F16"/>
              </a:clrFrom>
              <a:clrTo>
                <a:srgbClr val="3E2F1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587" y="4343001"/>
            <a:ext cx="783190" cy="79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43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3"/>
          <a:stretch/>
        </p:blipFill>
        <p:spPr>
          <a:xfrm>
            <a:off x="1" y="-205640"/>
            <a:ext cx="9144000" cy="55547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F291E40-82EB-4DFE-A366-FEFB831A0B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2" r="3702"/>
          <a:stretch/>
        </p:blipFill>
        <p:spPr>
          <a:xfrm>
            <a:off x="0" y="-205639"/>
            <a:ext cx="9144000" cy="55547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2" y="3512993"/>
            <a:ext cx="2639568" cy="125979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2BBA517-509F-4780-9D6D-79C702C49FE1}"/>
              </a:ext>
            </a:extLst>
          </p:cNvPr>
          <p:cNvSpPr txBox="1">
            <a:spLocks/>
          </p:cNvSpPr>
          <p:nvPr userDrawn="1"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F2A5A47-1FD8-414C-908F-635D28AFAC5E}"/>
              </a:ext>
            </a:extLst>
          </p:cNvPr>
          <p:cNvSpPr txBox="1">
            <a:spLocks/>
          </p:cNvSpPr>
          <p:nvPr userDrawn="1"/>
        </p:nvSpPr>
        <p:spPr>
          <a:xfrm>
            <a:off x="1371600" y="1876425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CC0066"/>
              </a:buClr>
              <a:buSzPct val="120000"/>
              <a:buFont typeface="Arial" panose="020B0604020202020204" pitchFamily="34" charset="0"/>
              <a:buNone/>
              <a:defRPr sz="3200" kern="1200">
                <a:solidFill>
                  <a:srgbClr val="FDC3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127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7C2FFCF-D261-4F34-96F1-7CAB2C6E8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1" b="46260"/>
          <a:stretch/>
        </p:blipFill>
        <p:spPr>
          <a:xfrm>
            <a:off x="-19494" y="4368554"/>
            <a:ext cx="9163493" cy="7771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C0066"/>
              </a:buClr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94" y="6469"/>
            <a:ext cx="9163493" cy="4590158"/>
          </a:xfrm>
          <a:prstGeom prst="rect">
            <a:avLst/>
          </a:prstGeom>
          <a:ln>
            <a:noFill/>
          </a:ln>
          <a:effectLst>
            <a:outerShdw blurRad="292100" dist="762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696475-8AFD-4667-A6C7-180B8184A8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42"/>
          <a:stretch/>
        </p:blipFill>
        <p:spPr>
          <a:xfrm>
            <a:off x="7864243" y="4665674"/>
            <a:ext cx="1105585" cy="408099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535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56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953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62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656" y="4668848"/>
            <a:ext cx="1100628" cy="3808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1" b="39549"/>
          <a:stretch/>
        </p:blipFill>
        <p:spPr>
          <a:xfrm>
            <a:off x="-19494" y="4455995"/>
            <a:ext cx="7242839" cy="691002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/>
        </p:blipFill>
        <p:spPr>
          <a:xfrm>
            <a:off x="0" y="-1"/>
            <a:ext cx="9144000" cy="4553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7"/>
          <a:stretch/>
        </p:blipFill>
        <p:spPr>
          <a:xfrm>
            <a:off x="-19494" y="1"/>
            <a:ext cx="9163494" cy="459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8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3AAB6-A307-4676-B55F-681A7AE2B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8F60D1-82B8-4A21-8F99-F7F8103F94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8C9F1E-ECBB-4252-A19F-88F4056A28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1" b="46260"/>
          <a:stretch/>
        </p:blipFill>
        <p:spPr>
          <a:xfrm>
            <a:off x="-19494" y="4368554"/>
            <a:ext cx="9163493" cy="777186"/>
          </a:xfrm>
          <a:prstGeom prst="rect">
            <a:avLst/>
          </a:prstGeom>
        </p:spPr>
      </p:pic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7F453BC1-3716-45C6-AF5F-562E7CC120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/>
        </p:blipFill>
        <p:spPr>
          <a:xfrm>
            <a:off x="-13648" y="-6796"/>
            <a:ext cx="9157648" cy="4606832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AD978E-019A-4D71-9936-7AE0EE116A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42"/>
          <a:stretch/>
        </p:blipFill>
        <p:spPr>
          <a:xfrm>
            <a:off x="7864243" y="4665674"/>
            <a:ext cx="1105585" cy="408099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34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84"/>
          <a:stretch/>
        </p:blipFill>
        <p:spPr>
          <a:xfrm>
            <a:off x="-6061" y="-1"/>
            <a:ext cx="9156124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6725"/>
            <a:ext cx="8229600" cy="104417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/>
          <p:nvPr userDrawn="1"/>
        </p:nvPicPr>
        <p:blipFill rotWithShape="1">
          <a:blip r:embed="rId3">
            <a:clrChange>
              <a:clrFrom>
                <a:srgbClr val="444444"/>
              </a:clrFrom>
              <a:clrTo>
                <a:srgbClr val="4444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5" t="37701" r="24687" b="43824"/>
          <a:stretch/>
        </p:blipFill>
        <p:spPr bwMode="auto">
          <a:xfrm>
            <a:off x="3254669" y="3645133"/>
            <a:ext cx="2679989" cy="12582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1876425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FDC3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452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2" r="3702"/>
          <a:stretch/>
        </p:blipFill>
        <p:spPr>
          <a:xfrm>
            <a:off x="0" y="-205639"/>
            <a:ext cx="9144000" cy="55547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70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34" r:id="rId2"/>
    <p:sldLayoutId id="2147483735" r:id="rId3"/>
    <p:sldLayoutId id="2147483737" r:id="rId4"/>
    <p:sldLayoutId id="2147483738" r:id="rId5"/>
    <p:sldLayoutId id="2147483739" r:id="rId6"/>
    <p:sldLayoutId id="2147483740" r:id="rId7"/>
    <p:sldLayoutId id="2147483763" r:id="rId8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rgbClr val="CC0066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spcBef>
          <a:spcPct val="20000"/>
        </a:spcBef>
        <a:buClr>
          <a:srgbClr val="7030A0"/>
        </a:buClr>
        <a:buSzPct val="9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B44C5-B810-4A67-B5B4-825CB33BA8D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D0538-C48D-4508-94A6-DD5CFAA8787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84"/>
          <a:stretch/>
        </p:blipFill>
        <p:spPr>
          <a:xfrm>
            <a:off x="-6061" y="-1"/>
            <a:ext cx="9156124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2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7" r:id="rId2"/>
    <p:sldLayoutId id="2147483759" r:id="rId3"/>
    <p:sldLayoutId id="2147483760" r:id="rId4"/>
    <p:sldLayoutId id="2147483762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www.ncahec.net/" TargetMode="Externa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hyperlink" Target="https://nam02.safelinks.protection.outlook.com/?url=https%3A%2F%2Furldefense.com%2Fv3%2F__https%3A%2Fdrive.google.com%2Ffile%2Fd%2F1tESJpB4Hr2pQfG3Qa_oy4VBxiBwBu33S%2Fview%3Fusp%3Dshare_link__%3B!!JN6lrkDE!3Gx9515FmOg3q771Oo4na_FnIU1A8qQKfz12Xi7iALguzd1nQwPdbCSCzQMw6PPij6dJoh5afOip0CJDFsBlZ78%24&amp;data=05%7C01%7Csavocab19%40ecu.edu%7Ccc3e74467ca24ada066808dad4806f31%7C17143cbb385c4c45a36ac65b72e3eae8%7C0%7C0%7C638055945963699513%7CUnknown%7CTWFpbGZsb3d8eyJWIjoiMC4wLjAwMDAiLCJQIjoiV2luMzIiLCJBTiI6Ik1haWwiLCJXVCI6Mn0%3D%7C3000%7C%7C%7C&amp;sdata=giM9oztW2Bm80mSRL1i0fBQtlIT%2BTt%2BZQkDK9y01gCw%3D&amp;reserved=0" TargetMode="Externa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4" t="23044"/>
          <a:stretch/>
        </p:blipFill>
        <p:spPr>
          <a:xfrm>
            <a:off x="0" y="-209550"/>
            <a:ext cx="9653318" cy="5562599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/>
          <p:nvPr/>
        </p:nvPicPr>
        <p:blipFill rotWithShape="1">
          <a:blip r:embed="rId4">
            <a:clrChange>
              <a:clrFrom>
                <a:srgbClr val="444444"/>
              </a:clrFrom>
              <a:clrTo>
                <a:srgbClr val="4444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5" t="37701" r="24687" b="43824"/>
          <a:stretch/>
        </p:blipFill>
        <p:spPr bwMode="auto">
          <a:xfrm>
            <a:off x="3215420" y="3889421"/>
            <a:ext cx="2487967" cy="8980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1629" y="282721"/>
            <a:ext cx="7985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86933E-5248-414D-8C57-C76BF7C75184}"/>
              </a:ext>
            </a:extLst>
          </p:cNvPr>
          <p:cNvSpPr txBox="1"/>
          <p:nvPr/>
        </p:nvSpPr>
        <p:spPr>
          <a:xfrm>
            <a:off x="978795" y="282721"/>
            <a:ext cx="70278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chemeClr val="bg1"/>
                </a:solidFill>
                <a:effectLst/>
                <a:latin typeface="proxima-nova"/>
              </a:rPr>
              <a:t>Mission Statement: </a:t>
            </a:r>
            <a:r>
              <a:rPr lang="en-US" b="1" i="0" dirty="0">
                <a:solidFill>
                  <a:srgbClr val="979796"/>
                </a:solidFill>
                <a:effectLst/>
                <a:latin typeface="proxima-nova"/>
              </a:rPr>
              <a:t> </a:t>
            </a:r>
            <a:r>
              <a:rPr lang="en-US" b="0" i="0" dirty="0">
                <a:solidFill>
                  <a:schemeClr val="bg1"/>
                </a:solidFill>
                <a:effectLst/>
                <a:latin typeface="proxima-nova"/>
              </a:rPr>
              <a:t>The </a:t>
            </a:r>
            <a:r>
              <a:rPr lang="en-US" b="0" i="0" u="sng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proxima-nov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 AHEC</a:t>
            </a:r>
            <a:r>
              <a:rPr lang="en-US" b="0" i="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proxima-nova"/>
              </a:rPr>
              <a:t> </a:t>
            </a:r>
            <a:r>
              <a:rPr lang="en-US" b="0" i="0" dirty="0">
                <a:solidFill>
                  <a:schemeClr val="bg1"/>
                </a:solidFill>
                <a:effectLst/>
                <a:latin typeface="proxima-nova"/>
              </a:rPr>
              <a:t>Program provides and supports educational activities and services with a focus on primary care in rural communities and those with less access to resources to recruit, train, and retain the workforce needed to create a healthy North Carolina.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242E3E-C84A-4EBE-8D1A-9A91EE5461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5437" y="1535189"/>
            <a:ext cx="4187934" cy="187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5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/>
        </p:blipFill>
        <p:spPr>
          <a:xfrm>
            <a:off x="-13648" y="0"/>
            <a:ext cx="9157648" cy="460683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10225" y="-165977"/>
            <a:ext cx="4844224" cy="743913"/>
          </a:xfrm>
        </p:spPr>
        <p:txBody>
          <a:bodyPr>
            <a:noAutofit/>
          </a:bodyPr>
          <a:lstStyle/>
          <a:p>
            <a:br>
              <a:rPr lang="en-US" alt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alt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sz="3600" dirty="0">
                <a:solidFill>
                  <a:schemeClr val="bg1"/>
                </a:solidFill>
              </a:rPr>
              <a:t>Pathway Programs</a:t>
            </a:r>
          </a:p>
        </p:txBody>
      </p:sp>
      <p:sp>
        <p:nvSpPr>
          <p:cNvPr id="2" name="AutoShape 13" descr="data:image/jpeg;base64,/9j/4AAQSkZJRgABAQAAAQABAAD/2wCEAAkGBxITEhQSEhIUEhEUEBQUEhcSFA8WEBUQFBYWFxUXFRUYHCggGBolHBcUITEhJSkrLi4uFx83ODMsNygtLisBCgoKDg0OGBAQGS4kHxwsNSwsLCwsLDcsLSwsLTcxLCwsLCw3LSssLC0sLC0sLCwsKzQsLC43Ny43LDQ3Ky0sN//AABEIAM8A9AMBIgACEQEDEQH/xAAcAAEAAQUBAQAAAAAAAAAAAAAABQECAwQGBwj/xAA7EAACAQMBBgMFBgQGAwAAAAAAAQIDBBEhBQYSMUFREyJhMnGBkaEHFCNCUtEzYoLBFXJzsfDxY5Ki/8QAGwEBAQEAAwEBAAAAAAAAAAAAAAECAwQFBgf/xAAmEQEBAAEEAQMDBQAAAAAAAAAAAQIDBBExIQVhsRJBURMUcaHw/9oADAMBAAIRAxEAPwD3EAAAAAAAAAAAAAAAAAAAAAAAAAAAAAAAAFGyimu4FwAAAAAAAAAAAAAAAAAAAAAAAAAAAAAAAAAAAFGwKlkp/wDfQx1aySy9F9SKurxy0WiA2rm+S0j8zThdPJrAvCcpy3vE8J6N8n0b7G2c5CWdGSezbtvyT9pcn+qP7jhUgACAAAAAAAAAAAAAAAAAAAAAAAAAAAABZKf/AH0ArKRq3N0o89X0XRGC6vUtI8+rOd3g2zTtaM7is/LHGi9qUm8RivVssgkru70cpSUYrm20kl6tkDU3v2enwu8oZ5fxItZ5c1ocRR2dcbSTu9oVZULRJzp0abaj4a14n6Y64y/Ql9nbC2RVjilTt6q5e1xT+rzk8jc+s6GjbjJcuO7J4nty58dvllOb4dlZX9GtHio1YVY96coyX0Ng8+vtyIQbrWNSdtcLWOJvwn/K1zS/5gmNzN5p13O2uY+He0fbj0nFfnj/AH9+ep2tl6jobuX9O+Z9r249TRyw7dSZItvDTxKOsX6mMrF4O84k7Y3KqRzya0ku0jZIO2q8E1P8svLP+z+BOGWgAAAAAAAAAAAAAAAAAAAAAAAAo2UlI1bm5Ueer6LoBlq1Ull6L6si7q8ctFojDXruT1MRqRLRnnO/GbradpYP+DCDr1l0ekms/CKj/Wz0Y81uk4bxZloqtl5M9cLXh/8AVnV32eWG21Mse5jfhvSkuclSv2iX3hWFRLR1OGlFL+Z6pf0qR5ZuXGi72iq8VKDliOeSq48jfpnHzR7fWoQm4uUVJwbcMrOJNYyl3w2vizwzenZ0rW7qU15Up8dJr9EvNFr3PT4HznoWphqaOptp4yst5/nx/Xh3NxLMpk94Rx2/dN0KtvtGnpKjVjTrP9VGT69+bX9RPbu7UjcW9Osn7UFx/wAtRaST+OSG+0+a/wAPmusqlJR15viT076JnkenfqaG+wx+/wBXF+K5tXjLTtd8pJ6p5TWU+6fIqYLODjTpxfNU4J+9RSZmR+iPJZaUuj5Mm7KpmOvNaEHTjqTtlT4Y683qKsZwAZUAAAAAAAAAAAAAAAAAKNgVMcp9vmWVaumW8L6siru+ctI6IDZur1LSOr7kbOberLMlTUjPIVKFSgcF9qGx6jVHaFum69o8yS5yo5y/lr8GzvQ0TKTKWXqkvHly2w9s0rqlGtSllNeZfmhPrFroQe/m68ruMKlHh8anlYlopweuM9GmZtr7h1aVSVxsysqFST89Kb/Aknq8aPHua+Rpw2htuHlnYU6sv1Qmop68/a/Y+Vy9G3O215q7Wyydc/F/LvTc4Z48ZtTdDcy4gn95qyp0pPMqFOp5Zv8A8rTxj0T166G3cyW0b6lbUlxWdrJVK8l7Epx0UF0a0x8Zdi//AATa975bmdOzt37UaTbqyXbm/q/gzttg7Eo2lJUaEeGK1bespy5OUn1eh6W12Gtdb9xubPqnUnU9/e/7lw56uMx+nBIMzUKDk9DNaWbl7u/Ql6FBRWEezXXnlhtbNR1er+iNsAw1wAAAAAAAAAAAAAAAAAGOVTt8X0AulPHvNS5uVHnq+iNe7v1HSOr7kVObby2WQt4Zri5c3ryMJQqaZVyVNW8vqVJRdWpGClJQjxNLinJ4SXd5NlMIuBq3l7Gm4KXF+JUUI4i2lJpvMn+Vac36HA7z74yrxnSts04U5p1KkqqpRqUfNFxjUi8025YePaaTwFekgjt3rqpVtqNSrDw6k6UZSj5tG/fryxzJECpTBUyUqTk8IIxxiSVnY9ZaL6sz2tmo6vV/RG4S1ZFIxxoioBloAAAAAAAAAAAAAAAAKSljmWznj39jSu7tR1by+i7AZ6tbTL0X1ZE3l+3pHRGpc3cpvXkYkzUiWrslJSS5tJevLXkQu8m81vZQ4qssza8lOOHUn7l0Xq9DzCV7tDbFbEH4VCnKMueKNJp+WUn+efX9io9rOf3g3kds6i8NTcbZ1aaUsTnKDxUWMaKKcXzy9SM2nvBVnKFpbTSqzjWpuvJY/Hox80IQa9t81npki92N1pVVCrJSpQfBVlxOUqn3nE6dzFqX5ZrDz6gQ+37m5rKU7hUZzpUvCc1xRglXcKlCtRWrcvLwpLVv3neWm9NKnZUa9xPM5QUZqnGU5+PFfiR4VrlNPPbBg2htm3tqUba1lSlVp1aNuozk5RoueeCVV88LGPe1yOb2Vsu6uarrUpKg3OdTPC6ltG4TlQuI4zrGaUZJd0wNfaW3ZXtbw1cJU6tadKlTUcOnjhqWtw31bnFa+uO52W7m6NOi1WqcUqrzN0+JSt6dapjxJQWFlvu+SbwZ7HdKhD7s3mTtoKMeUYznFaTmlzay8LksnQgVCCWSSs7DrLRfV/sEYLW0cn6fQl6FBRWnz6mSMUtFyKmbWpAAEUAAAAAAAAAAAAAACjYFTFUq9vi+iMdeuksvRfVkHe7RctI6IdjbvdoqOkdX1ZEVKjby2ZLJriw1nKa179DDUWG0akS0LvoWIuRUeWUfs4ubitXq3daXtTVJ5UqlTnwSfSEeWn+xz25E2q1axqNwVzTlSerThcwy6cl2w018j3ZHjH2nWMrW/jc01w+Jw1YtcvGptZ+eF8xR3uwd35UlO5vpQdXxI12oZ8OlUp03TdTi5uUo6v3EPtbeO9VWcqDfgSp/eKMKtJxqVKVLhjVpQ5NJp8ab11I/aG0K1/WppK4VGtQh4apeJ4c4zi41oT/JHEs5csvyrGrO52LsGVNxncVnc1aaUaUnFRUIJOOiXOTTeWBA7ubnQklKrD8L8WKjOKzWt6ko1aTnjVSg21l66Hb2dpClCNOnBQpxWIxisJIylQipkpU3J4WpktLRzfp1fQm7e2jBac+r6i+Dtgs7FR1er+iN0Axy1IAAKAAAAAAAAAAAAAAAAGOtyMhyW9W+lO3zTpYqV+X8sH6936EpG/fVo1G4Kaco84prK96ImUcHCWW16qreM5tzy3jo0+ax2Z31GvGtTVWHJ811TXNM1j7mXssjLDyuhsXqylNcnz9Gaxs2tRawlyly9JGmWsmXIpUpuLwwgLosg9892o31GNPiUJxqRlGbTfCuUtOuU39CcLosDQ3e2NTtKEaFNycY5bcm23JvLfpr0RJlEy+lTcnhLLCKIkbHZzestF9WbVls5R1lrL6IkCW/hZOe1sIJLCWEXAGWgAAAAAAAAAAAAAAAAAACytWjCLlJqMUsttpJL1I/bu3aNrDjrSx+mKxxyfov7nkW8m9Ne8l5vJQWsYRenvk+rCuh3s39lUzRtHww1UqmqlL/AC/pX19xx9tauXF1aTk2+eFqQm3oSVGNRS4aLzGfB7fGuUX2TX9xufvPKTcNVOC8r55p8sS9enqZl8rZ4TMkk9HlNc8Yx3XzJzdjbDoTxLLpTwp+nRSRC16rnJzeFnskl8ikHjkjTNeo16XVaprKa5YMJEbo7WUl93qP/Sb+sP2JqrTwzUrLKqiksS59H+5ilBrmWGaFXo9V9SjGi5FqRL7P2W35p6Lt1f7BGtZ2Upvsur6E9a2sYLC59X1MsIJLCWEXGbWpAAEUAAAAAAAAAAAAAAAAAAA1tozqRpzlSipVFFuEZcpNdMmyAPnzbN/Ur1p1K2eNzflbbUNX5FnoakdfiehfaZutjN5Rj/rRS/8AtHnUH88dOiKNmM1wTpzipUqkeGcX1XR+kl0MFlYUqKxTiorrnWTfdvqzIv8AnUyQjlpLm2kuXNkGSJmhRbei74y8LRa6nIXm360bjgVPywlwzjJed64ee3odpa7QpypcLgpr2oSTw0337+70JyvDHRqNPTKfPK5prqei7E2irqll/wAWGk137SXozzWkm5KME5Tk9FFNycvRHoO7O7VW1ar1X5pJxcIvKjF9JPv+xqds1uyjgvo0nJ4Sy2b/ANz8SXl9nq+hM2lpGCwlr1fU1fDPfTWsNmKOstZfREiAZt5ak4AARQAAAAAAAAAAAAAAAAAAAAAAAFlSmpJxkk01hp8mmeK77buOzrZin4FTWD/S+scntpH7c2VTuaMqNRaSWj6xl0aA8Dg+5Xj7aY7GTbGzattWlRqJ5i9O0ovk0a2catevuKLts01XUZJ+FVeFUkopynBLR+kuhubr7u1KrVG2g+FPzSeeGOXluUid3T3Lq3eKlXNK37488/8AKui9T1rZuzqVCmqdKChBdF1fdvqzExk6auVvaK3X3Uo2ccpcdZrzVJLX1UV+VE9KOdHqXA0ythFLRLC9C4AAAAAAAAAAAAAAAAAAAAAAAAAAAAAAAAADmd9t1le0/LiNaPsSeia7NkRuz9nUKUvEuWqsl7MF/DXrL9TO9AOVIrGhUAAAAAAAAAAAAAAAAAAAAAAAAAAAAAAAAAD/2Q=="/>
          <p:cNvSpPr>
            <a:spLocks noChangeAspect="1" noChangeArrowheads="1"/>
          </p:cNvSpPr>
          <p:nvPr/>
        </p:nvSpPr>
        <p:spPr bwMode="auto">
          <a:xfrm>
            <a:off x="168275" y="-136921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5" descr="data:image/jpeg;base64,/9j/4AAQSkZJRgABAQAAAQABAAD/2wCEAAkGBxITEhQSEhIUEhEUEBQUEhcSFA8WEBUQFBYWFxUXFRUYHCggGBolHBcUITEhJSkrLi4uFx83ODMsNygtLisBCgoKDg0OGBAQGS4kHxwsNSwsLCwsLDcsLSwsLTcxLCwsLCw3LSssLC0sLC0sLCwsKzQsLC43Ny43LDQ3Ky0sN//AABEIAM8A9AMBIgACEQEDEQH/xAAcAAEAAQUBAQAAAAAAAAAAAAAABQECAwQGBwj/xAA7EAACAQMBBgMFBgQGAwAAAAAAAQIDBBEhBQYSMUFREyJhMnGBkaEHFCNCUtEzYoLBFXJzsfDxY5Ki/8QAGwEBAQEAAwEBAAAAAAAAAAAAAAECAwQFBgf/xAAmEQEBAAEEAQMDBQAAAAAAAAAAAQIDBBExIQVhsRJBURMUcaHw/9oADAMBAAIRAxEAPwD3EAAAAAAAAAAAAAAAAAAAAAAAAAAAAAAAAFGyimu4FwAAAAAAAAAAAAAAAAAAAAAAAAAAAAAAAAAAAFGwKlkp/wDfQx1aySy9F9SKurxy0WiA2rm+S0j8zThdPJrAvCcpy3vE8J6N8n0b7G2c5CWdGSezbtvyT9pcn+qP7jhUgACAAAAAAAAAAAAAAAAAAAAAAAAAAAABZKf/AH0ArKRq3N0o89X0XRGC6vUtI8+rOd3g2zTtaM7is/LHGi9qUm8RivVssgkru70cpSUYrm20kl6tkDU3v2enwu8oZ5fxItZ5c1ocRR2dcbSTu9oVZULRJzp0abaj4a14n6Y64y/Ql9nbC2RVjilTt6q5e1xT+rzk8jc+s6GjbjJcuO7J4nty58dvllOb4dlZX9GtHio1YVY96coyX0Ng8+vtyIQbrWNSdtcLWOJvwn/K1zS/5gmNzN5p13O2uY+He0fbj0nFfnj/AH9+ep2tl6jobuX9O+Z9r249TRyw7dSZItvDTxKOsX6mMrF4O84k7Y3KqRzya0ku0jZIO2q8E1P8svLP+z+BOGWgAAAAAAAAAAAAAAAAAAAAAAAAo2UlI1bm5Ueer6LoBlq1Ull6L6si7q8ctFojDXruT1MRqRLRnnO/GbradpYP+DCDr1l0ekms/CKj/Wz0Y81uk4bxZloqtl5M9cLXh/8AVnV32eWG21Mse5jfhvSkuclSv2iX3hWFRLR1OGlFL+Z6pf0qR5ZuXGi72iq8VKDliOeSq48jfpnHzR7fWoQm4uUVJwbcMrOJNYyl3w2vizwzenZ0rW7qU15Up8dJr9EvNFr3PT4HznoWphqaOptp4yst5/nx/Xh3NxLMpk94Rx2/dN0KtvtGnpKjVjTrP9VGT69+bX9RPbu7UjcW9Osn7UFx/wAtRaST+OSG+0+a/wAPmusqlJR15viT076JnkenfqaG+wx+/wBXF+K5tXjLTtd8pJ6p5TWU+6fIqYLODjTpxfNU4J+9RSZmR+iPJZaUuj5Mm7KpmOvNaEHTjqTtlT4Y683qKsZwAZUAAAAAAAAAAAAAAAAAKNgVMcp9vmWVaumW8L6siru+ctI6IDZur1LSOr7kbOberLMlTUjPIVKFSgcF9qGx6jVHaFum69o8yS5yo5y/lr8GzvQ0TKTKWXqkvHly2w9s0rqlGtSllNeZfmhPrFroQe/m68ruMKlHh8anlYlopweuM9GmZtr7h1aVSVxsysqFST89Kb/Aknq8aPHua+Rpw2htuHlnYU6sv1Qmop68/a/Y+Vy9G3O215q7Wyydc/F/LvTc4Z48ZtTdDcy4gn95qyp0pPMqFOp5Zv8A8rTxj0T166G3cyW0b6lbUlxWdrJVK8l7Epx0UF0a0x8Zdi//AATa975bmdOzt37UaTbqyXbm/q/gzttg7Eo2lJUaEeGK1bespy5OUn1eh6W12Gtdb9xubPqnUnU9/e/7lw56uMx+nBIMzUKDk9DNaWbl7u/Ql6FBRWEezXXnlhtbNR1er+iNsAw1wAAAAAAAAAAAAAAAAAGOVTt8X0AulPHvNS5uVHnq+iNe7v1HSOr7kVObby2WQt4Zri5c3ryMJQqaZVyVNW8vqVJRdWpGClJQjxNLinJ4SXd5NlMIuBq3l7Gm4KXF+JUUI4i2lJpvMn+Vac36HA7z74yrxnSts04U5p1KkqqpRqUfNFxjUi8025YePaaTwFekgjt3rqpVtqNSrDw6k6UZSj5tG/fryxzJECpTBUyUqTk8IIxxiSVnY9ZaL6sz2tmo6vV/RG4S1ZFIxxoioBloAAAAAAAAAAAAAAAAKSljmWznj39jSu7tR1by+i7AZ6tbTL0X1ZE3l+3pHRGpc3cpvXkYkzUiWrslJSS5tJevLXkQu8m81vZQ4qssza8lOOHUn7l0Xq9DzCV7tDbFbEH4VCnKMueKNJp+WUn+efX9io9rOf3g3kds6i8NTcbZ1aaUsTnKDxUWMaKKcXzy9SM2nvBVnKFpbTSqzjWpuvJY/Hox80IQa9t81npki92N1pVVCrJSpQfBVlxOUqn3nE6dzFqX5ZrDz6gQ+37m5rKU7hUZzpUvCc1xRglXcKlCtRWrcvLwpLVv3neWm9NKnZUa9xPM5QUZqnGU5+PFfiR4VrlNPPbBg2htm3tqUba1lSlVp1aNuozk5RoueeCVV88LGPe1yOb2Vsu6uarrUpKg3OdTPC6ltG4TlQuI4zrGaUZJd0wNfaW3ZXtbw1cJU6tadKlTUcOnjhqWtw31bnFa+uO52W7m6NOi1WqcUqrzN0+JSt6dapjxJQWFlvu+SbwZ7HdKhD7s3mTtoKMeUYznFaTmlzay8LksnQgVCCWSSs7DrLRfV/sEYLW0cn6fQl6FBRWnz6mSMUtFyKmbWpAAEUAAAAAAAAAAAAAACjYFTFUq9vi+iMdeuksvRfVkHe7RctI6IdjbvdoqOkdX1ZEVKjby2ZLJriw1nKa179DDUWG0akS0LvoWIuRUeWUfs4ubitXq3daXtTVJ5UqlTnwSfSEeWn+xz25E2q1axqNwVzTlSerThcwy6cl2w018j3ZHjH2nWMrW/jc01w+Jw1YtcvGptZ+eF8xR3uwd35UlO5vpQdXxI12oZ8OlUp03TdTi5uUo6v3EPtbeO9VWcqDfgSp/eKMKtJxqVKVLhjVpQ5NJp8ab11I/aG0K1/WppK4VGtQh4apeJ4c4zi41oT/JHEs5csvyrGrO52LsGVNxncVnc1aaUaUnFRUIJOOiXOTTeWBA7ubnQklKrD8L8WKjOKzWt6ko1aTnjVSg21l66Hb2dpClCNOnBQpxWIxisJIylQipkpU3J4WpktLRzfp1fQm7e2jBac+r6i+Dtgs7FR1er+iN0Axy1IAAKAAAAAAAAAAAAAAAAGOtyMhyW9W+lO3zTpYqV+X8sH6936EpG/fVo1G4Kaco84prK96ImUcHCWW16qreM5tzy3jo0+ax2Z31GvGtTVWHJ811TXNM1j7mXssjLDyuhsXqylNcnz9Gaxs2tRawlyly9JGmWsmXIpUpuLwwgLosg9892o31GNPiUJxqRlGbTfCuUtOuU39CcLosDQ3e2NTtKEaFNycY5bcm23JvLfpr0RJlEy+lTcnhLLCKIkbHZzestF9WbVls5R1lrL6IkCW/hZOe1sIJLCWEXAGWgAAAAAAAAAAAAAAAAAACytWjCLlJqMUsttpJL1I/bu3aNrDjrSx+mKxxyfov7nkW8m9Ne8l5vJQWsYRenvk+rCuh3s39lUzRtHww1UqmqlL/AC/pX19xx9tauXF1aTk2+eFqQm3oSVGNRS4aLzGfB7fGuUX2TX9xufvPKTcNVOC8r55p8sS9enqZl8rZ4TMkk9HlNc8Yx3XzJzdjbDoTxLLpTwp+nRSRC16rnJzeFnskl8ikHjkjTNeo16XVaprKa5YMJEbo7WUl93qP/Sb+sP2JqrTwzUrLKqiksS59H+5ilBrmWGaFXo9V9SjGi5FqRL7P2W35p6Lt1f7BGtZ2Upvsur6E9a2sYLC59X1MsIJLCWEXGbWpAAEUAAAAAAAAAAAAAAAAAAA1tozqRpzlSipVFFuEZcpNdMmyAPnzbN/Ur1p1K2eNzflbbUNX5FnoakdfiehfaZutjN5Rj/rRS/8AtHnUH88dOiKNmM1wTpzipUqkeGcX1XR+kl0MFlYUqKxTiorrnWTfdvqzIv8AnUyQjlpLm2kuXNkGSJmhRbei74y8LRa6nIXm360bjgVPywlwzjJed64ee3odpa7QpypcLgpr2oSTw0337+70JyvDHRqNPTKfPK5prqei7E2irqll/wAWGk137SXozzWkm5KME5Tk9FFNycvRHoO7O7VW1ar1X5pJxcIvKjF9JPv+xqds1uyjgvo0nJ4Sy2b/ANz8SXl9nq+hM2lpGCwlr1fU1fDPfTWsNmKOstZfREiAZt5ak4AARQAAAAAAAAAAAAAAAAAAAAAAAFlSmpJxkk01hp8mmeK77buOzrZin4FTWD/S+scntpH7c2VTuaMqNRaSWj6xl0aA8Dg+5Xj7aY7GTbGzattWlRqJ5i9O0ovk0a2catevuKLts01XUZJ+FVeFUkopynBLR+kuhubr7u1KrVG2g+FPzSeeGOXluUid3T3Lq3eKlXNK37488/8AKui9T1rZuzqVCmqdKChBdF1fdvqzExk6auVvaK3X3Uo2ccpcdZrzVJLX1UV+VE9KOdHqXA0ythFLRLC9C4AAAAAAAAAAAAAAAAAAAAAAAAAAAAAAAAADmd9t1le0/LiNaPsSeia7NkRuz9nUKUvEuWqsl7MF/DXrL9TO9AOVIrGhUAAAAAAAAAAAAAAAAAAAAAAAAAAAAAAAAAD/2Q=="/>
          <p:cNvSpPr>
            <a:spLocks noChangeAspect="1" noChangeArrowheads="1"/>
          </p:cNvSpPr>
          <p:nvPr/>
        </p:nvSpPr>
        <p:spPr bwMode="auto">
          <a:xfrm>
            <a:off x="320675" y="-22621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7" descr="data:image/jpeg;base64,/9j/4AAQSkZJRgABAQAAAQABAAD/2wCEAAkGBxITEhQSEhIUEhEUEBQUEhcSFA8WEBUQFBYWFxUXFRUYHCggGBolHBcUITEhJSkrLi4uFx83ODMsNygtLisBCgoKDg0OGBAQGS4kHxwsNSwsLCwsLDcsLSwsLTcxLCwsLCw3LSssLC0sLC0sLCwsKzQsLC43Ny43LDQ3Ky0sN//AABEIAM8A9AMBIgACEQEDEQH/xAAcAAEAAQUBAQAAAAAAAAAAAAAABQECAwQGBwj/xAA7EAACAQMBBgMFBgQGAwAAAAAAAQIDBBEhBQYSMUFREyJhMnGBkaEHFCNCUtEzYoLBFXJzsfDxY5Ki/8QAGwEBAQEAAwEBAAAAAAAAAAAAAAECAwQFBgf/xAAmEQEBAAEEAQMDBQAAAAAAAAAAAQIDBBExIQVhsRJBURMUcaHw/9oADAMBAAIRAxEAPwD3EAAAAAAAAAAAAAAAAAAAAAAAAAAAAAAAAFGyimu4FwAAAAAAAAAAAAAAAAAAAAAAAAAAAAAAAAAAAFGwKlkp/wDfQx1aySy9F9SKurxy0WiA2rm+S0j8zThdPJrAvCcpy3vE8J6N8n0b7G2c5CWdGSezbtvyT9pcn+qP7jhUgACAAAAAAAAAAAAAAAAAAAAAAAAAAAABZKf/AH0ArKRq3N0o89X0XRGC6vUtI8+rOd3g2zTtaM7is/LHGi9qUm8RivVssgkru70cpSUYrm20kl6tkDU3v2enwu8oZ5fxItZ5c1ocRR2dcbSTu9oVZULRJzp0abaj4a14n6Y64y/Ql9nbC2RVjilTt6q5e1xT+rzk8jc+s6GjbjJcuO7J4nty58dvllOb4dlZX9GtHio1YVY96coyX0Ng8+vtyIQbrWNSdtcLWOJvwn/K1zS/5gmNzN5p13O2uY+He0fbj0nFfnj/AH9+ep2tl6jobuX9O+Z9r249TRyw7dSZItvDTxKOsX6mMrF4O84k7Y3KqRzya0ku0jZIO2q8E1P8svLP+z+BOGWgAAAAAAAAAAAAAAAAAAAAAAAAo2UlI1bm5Ueer6LoBlq1Ull6L6si7q8ctFojDXruT1MRqRLRnnO/GbradpYP+DCDr1l0ekms/CKj/Wz0Y81uk4bxZloqtl5M9cLXh/8AVnV32eWG21Mse5jfhvSkuclSv2iX3hWFRLR1OGlFL+Z6pf0qR5ZuXGi72iq8VKDliOeSq48jfpnHzR7fWoQm4uUVJwbcMrOJNYyl3w2vizwzenZ0rW7qU15Up8dJr9EvNFr3PT4HznoWphqaOptp4yst5/nx/Xh3NxLMpk94Rx2/dN0KtvtGnpKjVjTrP9VGT69+bX9RPbu7UjcW9Osn7UFx/wAtRaST+OSG+0+a/wAPmusqlJR15viT076JnkenfqaG+wx+/wBXF+K5tXjLTtd8pJ6p5TWU+6fIqYLODjTpxfNU4J+9RSZmR+iPJZaUuj5Mm7KpmOvNaEHTjqTtlT4Y683qKsZwAZUAAAAAAAAAAAAAAAAAKNgVMcp9vmWVaumW8L6siru+ctI6IDZur1LSOr7kbOberLMlTUjPIVKFSgcF9qGx6jVHaFum69o8yS5yo5y/lr8GzvQ0TKTKWXqkvHly2w9s0rqlGtSllNeZfmhPrFroQe/m68ruMKlHh8anlYlopweuM9GmZtr7h1aVSVxsysqFST89Kb/Aknq8aPHua+Rpw2htuHlnYU6sv1Qmop68/a/Y+Vy9G3O215q7Wyydc/F/LvTc4Z48ZtTdDcy4gn95qyp0pPMqFOp5Zv8A8rTxj0T166G3cyW0b6lbUlxWdrJVK8l7Epx0UF0a0x8Zdi//AATa975bmdOzt37UaTbqyXbm/q/gzttg7Eo2lJUaEeGK1bespy5OUn1eh6W12Gtdb9xubPqnUnU9/e/7lw56uMx+nBIMzUKDk9DNaWbl7u/Ql6FBRWEezXXnlhtbNR1er+iNsAw1wAAAAAAAAAAAAAAAAAGOVTt8X0AulPHvNS5uVHnq+iNe7v1HSOr7kVObby2WQt4Zri5c3ryMJQqaZVyVNW8vqVJRdWpGClJQjxNLinJ4SXd5NlMIuBq3l7Gm4KXF+JUUI4i2lJpvMn+Vac36HA7z74yrxnSts04U5p1KkqqpRqUfNFxjUi8025YePaaTwFekgjt3rqpVtqNSrDw6k6UZSj5tG/fryxzJECpTBUyUqTk8IIxxiSVnY9ZaL6sz2tmo6vV/RG4S1ZFIxxoioBloAAAAAAAAAAAAAAAAKSljmWznj39jSu7tR1by+i7AZ6tbTL0X1ZE3l+3pHRGpc3cpvXkYkzUiWrslJSS5tJevLXkQu8m81vZQ4qssza8lOOHUn7l0Xq9DzCV7tDbFbEH4VCnKMueKNJp+WUn+efX9io9rOf3g3kds6i8NTcbZ1aaUsTnKDxUWMaKKcXzy9SM2nvBVnKFpbTSqzjWpuvJY/Hox80IQa9t81npki92N1pVVCrJSpQfBVlxOUqn3nE6dzFqX5ZrDz6gQ+37m5rKU7hUZzpUvCc1xRglXcKlCtRWrcvLwpLVv3neWm9NKnZUa9xPM5QUZqnGU5+PFfiR4VrlNPPbBg2htm3tqUba1lSlVp1aNuozk5RoueeCVV88LGPe1yOb2Vsu6uarrUpKg3OdTPC6ltG4TlQuI4zrGaUZJd0wNfaW3ZXtbw1cJU6tadKlTUcOnjhqWtw31bnFa+uO52W7m6NOi1WqcUqrzN0+JSt6dapjxJQWFlvu+SbwZ7HdKhD7s3mTtoKMeUYznFaTmlzay8LksnQgVCCWSSs7DrLRfV/sEYLW0cn6fQl6FBRWnz6mSMUtFyKmbWpAAEUAAAAAAAAAAAAAACjYFTFUq9vi+iMdeuksvRfVkHe7RctI6IdjbvdoqOkdX1ZEVKjby2ZLJriw1nKa179DDUWG0akS0LvoWIuRUeWUfs4ubitXq3daXtTVJ5UqlTnwSfSEeWn+xz25E2q1axqNwVzTlSerThcwy6cl2w018j3ZHjH2nWMrW/jc01w+Jw1YtcvGptZ+eF8xR3uwd35UlO5vpQdXxI12oZ8OlUp03TdTi5uUo6v3EPtbeO9VWcqDfgSp/eKMKtJxqVKVLhjVpQ5NJp8ab11I/aG0K1/WppK4VGtQh4apeJ4c4zi41oT/JHEs5csvyrGrO52LsGVNxncVnc1aaUaUnFRUIJOOiXOTTeWBA7ubnQklKrD8L8WKjOKzWt6ko1aTnjVSg21l66Hb2dpClCNOnBQpxWIxisJIylQipkpU3J4WpktLRzfp1fQm7e2jBac+r6i+Dtgs7FR1er+iN0Axy1IAAKAAAAAAAAAAAAAAAAGOtyMhyW9W+lO3zTpYqV+X8sH6936EpG/fVo1G4Kaco84prK96ImUcHCWW16qreM5tzy3jo0+ax2Z31GvGtTVWHJ811TXNM1j7mXssjLDyuhsXqylNcnz9Gaxs2tRawlyly9JGmWsmXIpUpuLwwgLosg9892o31GNPiUJxqRlGbTfCuUtOuU39CcLosDQ3e2NTtKEaFNycY5bcm23JvLfpr0RJlEy+lTcnhLLCKIkbHZzestF9WbVls5R1lrL6IkCW/hZOe1sIJLCWEXAGWgAAAAAAAAAAAAAAAAAACytWjCLlJqMUsttpJL1I/bu3aNrDjrSx+mKxxyfov7nkW8m9Ne8l5vJQWsYRenvk+rCuh3s39lUzRtHww1UqmqlL/AC/pX19xx9tauXF1aTk2+eFqQm3oSVGNRS4aLzGfB7fGuUX2TX9xufvPKTcNVOC8r55p8sS9enqZl8rZ4TMkk9HlNc8Yx3XzJzdjbDoTxLLpTwp+nRSRC16rnJzeFnskl8ikHjkjTNeo16XVaprKa5YMJEbo7WUl93qP/Sb+sP2JqrTwzUrLKqiksS59H+5ilBrmWGaFXo9V9SjGi5FqRL7P2W35p6Lt1f7BGtZ2Upvsur6E9a2sYLC59X1MsIJLCWEXGbWpAAEUAAAAAAAAAAAAAAAAAAA1tozqRpzlSipVFFuEZcpNdMmyAPnzbN/Ur1p1K2eNzflbbUNX5FnoakdfiehfaZutjN5Rj/rRS/8AtHnUH88dOiKNmM1wTpzipUqkeGcX1XR+kl0MFlYUqKxTiorrnWTfdvqzIv8AnUyQjlpLm2kuXNkGSJmhRbei74y8LRa6nIXm360bjgVPywlwzjJed64ee3odpa7QpypcLgpr2oSTw0337+70JyvDHRqNPTKfPK5prqei7E2irqll/wAWGk137SXozzWkm5KME5Tk9FFNycvRHoO7O7VW1ar1X5pJxcIvKjF9JPv+xqds1uyjgvo0nJ4Sy2b/ANz8SXl9nq+hM2lpGCwlr1fU1fDPfTWsNmKOstZfREiAZt5ak4AARQAAAAAAAAAAAAAAAAAAAAAAAFlSmpJxkk01hp8mmeK77buOzrZin4FTWD/S+scntpH7c2VTuaMqNRaSWj6xl0aA8Dg+5Xj7aY7GTbGzattWlRqJ5i9O0ovk0a2catevuKLts01XUZJ+FVeFUkopynBLR+kuhubr7u1KrVG2g+FPzSeeGOXluUid3T3Lq3eKlXNK37488/8AKui9T1rZuzqVCmqdKChBdF1fdvqzExk6auVvaK3X3Uo2ccpcdZrzVJLX1UV+VE9KOdHqXA0ythFLRLC9C4AAAAAAAAAAAAAAAAAAAAAAAAAAAAAAAAADmd9t1le0/LiNaPsSeia7NkRuz9nUKUvEuWqsl7MF/DXrL9TO9AOVIrGhUAAAAAAAAAAAAAAAAAAAAAAAAAAAAAAAAAD/2Q=="/>
          <p:cNvSpPr>
            <a:spLocks noChangeAspect="1" noChangeArrowheads="1"/>
          </p:cNvSpPr>
          <p:nvPr/>
        </p:nvSpPr>
        <p:spPr bwMode="auto">
          <a:xfrm>
            <a:off x="473075" y="3358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9" descr="http://www.showmode.co.uk/images/turningpoint_responsecard/turningpoint_rf_usb_receiver.jpg"/>
          <p:cNvSpPr>
            <a:spLocks noChangeAspect="1" noChangeArrowheads="1"/>
          </p:cNvSpPr>
          <p:nvPr/>
        </p:nvSpPr>
        <p:spPr bwMode="auto">
          <a:xfrm>
            <a:off x="76200" y="-136921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25476" y="1306730"/>
            <a:ext cx="7889874" cy="2744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spcBef>
                <a:spcPct val="20000"/>
              </a:spcBef>
              <a:buClr>
                <a:srgbClr val="CC0066"/>
              </a:buClr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0D401-947F-4ED7-8C14-3CECC918B0E9}"/>
              </a:ext>
            </a:extLst>
          </p:cNvPr>
          <p:cNvSpPr txBox="1"/>
          <p:nvPr/>
        </p:nvSpPr>
        <p:spPr>
          <a:xfrm>
            <a:off x="579548" y="935865"/>
            <a:ext cx="74783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AHEC Scholars Program-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 tooltip="https://drive.google.com/file/d/1tESJpB4Hr2pQfG3Qa_oy4VBxiBwBu33S/view?usp=share_link"/>
              </a:rPr>
              <a:t>LINK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Health Career Starter Kit- Virtual Summer Program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Pre-Scholars Institute- Statewide Virtual Summer Program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Youth Health Service Corps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8302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/>
        </p:blipFill>
        <p:spPr>
          <a:xfrm>
            <a:off x="-13648" y="0"/>
            <a:ext cx="9157648" cy="460683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34025" y="-89456"/>
            <a:ext cx="4844224" cy="743913"/>
          </a:xfrm>
        </p:spPr>
        <p:txBody>
          <a:bodyPr>
            <a:noAutofit/>
          </a:bodyPr>
          <a:lstStyle/>
          <a:p>
            <a:br>
              <a:rPr lang="en-US" alt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alt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sz="3600" dirty="0">
                <a:solidFill>
                  <a:schemeClr val="bg1"/>
                </a:solidFill>
              </a:rPr>
              <a:t>Pathway Advisory</a:t>
            </a:r>
          </a:p>
        </p:txBody>
      </p:sp>
      <p:sp>
        <p:nvSpPr>
          <p:cNvPr id="2" name="AutoShape 13" descr="data:image/jpeg;base64,/9j/4AAQSkZJRgABAQAAAQABAAD/2wCEAAkGBxITEhQSEhIUEhEUEBQUEhcSFA8WEBUQFBYWFxUXFRUYHCggGBolHBcUITEhJSkrLi4uFx83ODMsNygtLisBCgoKDg0OGBAQGS4kHxwsNSwsLCwsLDcsLSwsLTcxLCwsLCw3LSssLC0sLC0sLCwsKzQsLC43Ny43LDQ3Ky0sN//AABEIAM8A9AMBIgACEQEDEQH/xAAcAAEAAQUBAQAAAAAAAAAAAAAABQECAwQGBwj/xAA7EAACAQMBBgMFBgQGAwAAAAAAAQIDBBEhBQYSMUFREyJhMnGBkaEHFCNCUtEzYoLBFXJzsfDxY5Ki/8QAGwEBAQEAAwEBAAAAAAAAAAAAAAECAwQFBgf/xAAmEQEBAAEEAQMDBQAAAAAAAAAAAQIDBBExIQVhsRJBURMUcaHw/9oADAMBAAIRAxEAPwD3EAAAAAAAAAAAAAAAAAAAAAAAAAAAAAAAAFGyimu4FwAAAAAAAAAAAAAAAAAAAAAAAAAAAAAAAAAAAFGwKlkp/wDfQx1aySy9F9SKurxy0WiA2rm+S0j8zThdPJrAvCcpy3vE8J6N8n0b7G2c5CWdGSezbtvyT9pcn+qP7jhUgACAAAAAAAAAAAAAAAAAAAAAAAAAAAABZKf/AH0ArKRq3N0o89X0XRGC6vUtI8+rOd3g2zTtaM7is/LHGi9qUm8RivVssgkru70cpSUYrm20kl6tkDU3v2enwu8oZ5fxItZ5c1ocRR2dcbSTu9oVZULRJzp0abaj4a14n6Y64y/Ql9nbC2RVjilTt6q5e1xT+rzk8jc+s6GjbjJcuO7J4nty58dvllOb4dlZX9GtHio1YVY96coyX0Ng8+vtyIQbrWNSdtcLWOJvwn/K1zS/5gmNzN5p13O2uY+He0fbj0nFfnj/AH9+ep2tl6jobuX9O+Z9r249TRyw7dSZItvDTxKOsX6mMrF4O84k7Y3KqRzya0ku0jZIO2q8E1P8svLP+z+BOGWgAAAAAAAAAAAAAAAAAAAAAAAAo2UlI1bm5Ueer6LoBlq1Ull6L6si7q8ctFojDXruT1MRqRLRnnO/GbradpYP+DCDr1l0ekms/CKj/Wz0Y81uk4bxZloqtl5M9cLXh/8AVnV32eWG21Mse5jfhvSkuclSv2iX3hWFRLR1OGlFL+Z6pf0qR5ZuXGi72iq8VKDliOeSq48jfpnHzR7fWoQm4uUVJwbcMrOJNYyl3w2vizwzenZ0rW7qU15Up8dJr9EvNFr3PT4HznoWphqaOptp4yst5/nx/Xh3NxLMpk94Rx2/dN0KtvtGnpKjVjTrP9VGT69+bX9RPbu7UjcW9Osn7UFx/wAtRaST+OSG+0+a/wAPmusqlJR15viT076JnkenfqaG+wx+/wBXF+K5tXjLTtd8pJ6p5TWU+6fIqYLODjTpxfNU4J+9RSZmR+iPJZaUuj5Mm7KpmOvNaEHTjqTtlT4Y683qKsZwAZUAAAAAAAAAAAAAAAAAKNgVMcp9vmWVaumW8L6siru+ctI6IDZur1LSOr7kbOberLMlTUjPIVKFSgcF9qGx6jVHaFum69o8yS5yo5y/lr8GzvQ0TKTKWXqkvHly2w9s0rqlGtSllNeZfmhPrFroQe/m68ruMKlHh8anlYlopweuM9GmZtr7h1aVSVxsysqFST89Kb/Aknq8aPHua+Rpw2htuHlnYU6sv1Qmop68/a/Y+Vy9G3O215q7Wyydc/F/LvTc4Z48ZtTdDcy4gn95qyp0pPMqFOp5Zv8A8rTxj0T166G3cyW0b6lbUlxWdrJVK8l7Epx0UF0a0x8Zdi//AATa975bmdOzt37UaTbqyXbm/q/gzttg7Eo2lJUaEeGK1bespy5OUn1eh6W12Gtdb9xubPqnUnU9/e/7lw56uMx+nBIMzUKDk9DNaWbl7u/Ql6FBRWEezXXnlhtbNR1er+iNsAw1wAAAAAAAAAAAAAAAAAGOVTt8X0AulPHvNS5uVHnq+iNe7v1HSOr7kVObby2WQt4Zri5c3ryMJQqaZVyVNW8vqVJRdWpGClJQjxNLinJ4SXd5NlMIuBq3l7Gm4KXF+JUUI4i2lJpvMn+Vac36HA7z74yrxnSts04U5p1KkqqpRqUfNFxjUi8025YePaaTwFekgjt3rqpVtqNSrDw6k6UZSj5tG/fryxzJECpTBUyUqTk8IIxxiSVnY9ZaL6sz2tmo6vV/RG4S1ZFIxxoioBloAAAAAAAAAAAAAAAAKSljmWznj39jSu7tR1by+i7AZ6tbTL0X1ZE3l+3pHRGpc3cpvXkYkzUiWrslJSS5tJevLXkQu8m81vZQ4qssza8lOOHUn7l0Xq9DzCV7tDbFbEH4VCnKMueKNJp+WUn+efX9io9rOf3g3kds6i8NTcbZ1aaUsTnKDxUWMaKKcXzy9SM2nvBVnKFpbTSqzjWpuvJY/Hox80IQa9t81npki92N1pVVCrJSpQfBVlxOUqn3nE6dzFqX5ZrDz6gQ+37m5rKU7hUZzpUvCc1xRglXcKlCtRWrcvLwpLVv3neWm9NKnZUa9xPM5QUZqnGU5+PFfiR4VrlNPPbBg2htm3tqUba1lSlVp1aNuozk5RoueeCVV88LGPe1yOb2Vsu6uarrUpKg3OdTPC6ltG4TlQuI4zrGaUZJd0wNfaW3ZXtbw1cJU6tadKlTUcOnjhqWtw31bnFa+uO52W7m6NOi1WqcUqrzN0+JSt6dapjxJQWFlvu+SbwZ7HdKhD7s3mTtoKMeUYznFaTmlzay8LksnQgVCCWSSs7DrLRfV/sEYLW0cn6fQl6FBRWnz6mSMUtFyKmbWpAAEUAAAAAAAAAAAAAACjYFTFUq9vi+iMdeuksvRfVkHe7RctI6IdjbvdoqOkdX1ZEVKjby2ZLJriw1nKa179DDUWG0akS0LvoWIuRUeWUfs4ubitXq3daXtTVJ5UqlTnwSfSEeWn+xz25E2q1axqNwVzTlSerThcwy6cl2w018j3ZHjH2nWMrW/jc01w+Jw1YtcvGptZ+eF8xR3uwd35UlO5vpQdXxI12oZ8OlUp03TdTi5uUo6v3EPtbeO9VWcqDfgSp/eKMKtJxqVKVLhjVpQ5NJp8ab11I/aG0K1/WppK4VGtQh4apeJ4c4zi41oT/JHEs5csvyrGrO52LsGVNxncVnc1aaUaUnFRUIJOOiXOTTeWBA7ubnQklKrD8L8WKjOKzWt6ko1aTnjVSg21l66Hb2dpClCNOnBQpxWIxisJIylQipkpU3J4WpktLRzfp1fQm7e2jBac+r6i+Dtgs7FR1er+iN0Axy1IAAKAAAAAAAAAAAAAAAAGOtyMhyW9W+lO3zTpYqV+X8sH6936EpG/fVo1G4Kaco84prK96ImUcHCWW16qreM5tzy3jo0+ax2Z31GvGtTVWHJ811TXNM1j7mXssjLDyuhsXqylNcnz9Gaxs2tRawlyly9JGmWsmXIpUpuLwwgLosg9892o31GNPiUJxqRlGbTfCuUtOuU39CcLosDQ3e2NTtKEaFNycY5bcm23JvLfpr0RJlEy+lTcnhLLCKIkbHZzestF9WbVls5R1lrL6IkCW/hZOe1sIJLCWEXAGWgAAAAAAAAAAAAAAAAAACytWjCLlJqMUsttpJL1I/bu3aNrDjrSx+mKxxyfov7nkW8m9Ne8l5vJQWsYRenvk+rCuh3s39lUzRtHww1UqmqlL/AC/pX19xx9tauXF1aTk2+eFqQm3oSVGNRS4aLzGfB7fGuUX2TX9xufvPKTcNVOC8r55p8sS9enqZl8rZ4TMkk9HlNc8Yx3XzJzdjbDoTxLLpTwp+nRSRC16rnJzeFnskl8ikHjkjTNeo16XVaprKa5YMJEbo7WUl93qP/Sb+sP2JqrTwzUrLKqiksS59H+5ilBrmWGaFXo9V9SjGi5FqRL7P2W35p6Lt1f7BGtZ2Upvsur6E9a2sYLC59X1MsIJLCWEXGbWpAAEUAAAAAAAAAAAAAAAAAAA1tozqRpzlSipVFFuEZcpNdMmyAPnzbN/Ur1p1K2eNzflbbUNX5FnoakdfiehfaZutjN5Rj/rRS/8AtHnUH88dOiKNmM1wTpzipUqkeGcX1XR+kl0MFlYUqKxTiorrnWTfdvqzIv8AnUyQjlpLm2kuXNkGSJmhRbei74y8LRa6nIXm360bjgVPywlwzjJed64ee3odpa7QpypcLgpr2oSTw0337+70JyvDHRqNPTKfPK5prqei7E2irqll/wAWGk137SXozzWkm5KME5Tk9FFNycvRHoO7O7VW1ar1X5pJxcIvKjF9JPv+xqds1uyjgvo0nJ4Sy2b/ANz8SXl9nq+hM2lpGCwlr1fU1fDPfTWsNmKOstZfREiAZt5ak4AARQAAAAAAAAAAAAAAAAAAAAAAAFlSmpJxkk01hp8mmeK77buOzrZin4FTWD/S+scntpH7c2VTuaMqNRaSWj6xl0aA8Dg+5Xj7aY7GTbGzattWlRqJ5i9O0ovk0a2catevuKLts01XUZJ+FVeFUkopynBLR+kuhubr7u1KrVG2g+FPzSeeGOXluUid3T3Lq3eKlXNK37488/8AKui9T1rZuzqVCmqdKChBdF1fdvqzExk6auVvaK3X3Uo2ccpcdZrzVJLX1UV+VE9KOdHqXA0ythFLRLC9C4AAAAAAAAAAAAAAAAAAAAAAAAAAAAAAAAADmd9t1le0/LiNaPsSeia7NkRuz9nUKUvEuWqsl7MF/DXrL9TO9AOVIrGhUAAAAAAAAAAAAAAAAAAAAAAAAAAAAAAAAAD/2Q=="/>
          <p:cNvSpPr>
            <a:spLocks noChangeAspect="1" noChangeArrowheads="1"/>
          </p:cNvSpPr>
          <p:nvPr/>
        </p:nvSpPr>
        <p:spPr bwMode="auto">
          <a:xfrm>
            <a:off x="168275" y="-136921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5" descr="data:image/jpeg;base64,/9j/4AAQSkZJRgABAQAAAQABAAD/2wCEAAkGBxITEhQSEhIUEhEUEBQUEhcSFA8WEBUQFBYWFxUXFRUYHCggGBolHBcUITEhJSkrLi4uFx83ODMsNygtLisBCgoKDg0OGBAQGS4kHxwsNSwsLCwsLDcsLSwsLTcxLCwsLCw3LSssLC0sLC0sLCwsKzQsLC43Ny43LDQ3Ky0sN//AABEIAM8A9AMBIgACEQEDEQH/xAAcAAEAAQUBAQAAAAAAAAAAAAAABQECAwQGBwj/xAA7EAACAQMBBgMFBgQGAwAAAAAAAQIDBBEhBQYSMUFREyJhMnGBkaEHFCNCUtEzYoLBFXJzsfDxY5Ki/8QAGwEBAQEAAwEBAAAAAAAAAAAAAAECAwQFBgf/xAAmEQEBAAEEAQMDBQAAAAAAAAAAAQIDBBExIQVhsRJBURMUcaHw/9oADAMBAAIRAxEAPwD3EAAAAAAAAAAAAAAAAAAAAAAAAAAAAAAAAFGyimu4FwAAAAAAAAAAAAAAAAAAAAAAAAAAAAAAAAAAAFGwKlkp/wDfQx1aySy9F9SKurxy0WiA2rm+S0j8zThdPJrAvCcpy3vE8J6N8n0b7G2c5CWdGSezbtvyT9pcn+qP7jhUgACAAAAAAAAAAAAAAAAAAAAAAAAAAAABZKf/AH0ArKRq3N0o89X0XRGC6vUtI8+rOd3g2zTtaM7is/LHGi9qUm8RivVssgkru70cpSUYrm20kl6tkDU3v2enwu8oZ5fxItZ5c1ocRR2dcbSTu9oVZULRJzp0abaj4a14n6Y64y/Ql9nbC2RVjilTt6q5e1xT+rzk8jc+s6GjbjJcuO7J4nty58dvllOb4dlZX9GtHio1YVY96coyX0Ng8+vtyIQbrWNSdtcLWOJvwn/K1zS/5gmNzN5p13O2uY+He0fbj0nFfnj/AH9+ep2tl6jobuX9O+Z9r249TRyw7dSZItvDTxKOsX6mMrF4O84k7Y3KqRzya0ku0jZIO2q8E1P8svLP+z+BOGWgAAAAAAAAAAAAAAAAAAAAAAAAo2UlI1bm5Ueer6LoBlq1Ull6L6si7q8ctFojDXruT1MRqRLRnnO/GbradpYP+DCDr1l0ekms/CKj/Wz0Y81uk4bxZloqtl5M9cLXh/8AVnV32eWG21Mse5jfhvSkuclSv2iX3hWFRLR1OGlFL+Z6pf0qR5ZuXGi72iq8VKDliOeSq48jfpnHzR7fWoQm4uUVJwbcMrOJNYyl3w2vizwzenZ0rW7qU15Up8dJr9EvNFr3PT4HznoWphqaOptp4yst5/nx/Xh3NxLMpk94Rx2/dN0KtvtGnpKjVjTrP9VGT69+bX9RPbu7UjcW9Osn7UFx/wAtRaST+OSG+0+a/wAPmusqlJR15viT076JnkenfqaG+wx+/wBXF+K5tXjLTtd8pJ6p5TWU+6fIqYLODjTpxfNU4J+9RSZmR+iPJZaUuj5Mm7KpmOvNaEHTjqTtlT4Y683qKsZwAZUAAAAAAAAAAAAAAAAAKNgVMcp9vmWVaumW8L6siru+ctI6IDZur1LSOr7kbOberLMlTUjPIVKFSgcF9qGx6jVHaFum69o8yS5yo5y/lr8GzvQ0TKTKWXqkvHly2w9s0rqlGtSllNeZfmhPrFroQe/m68ruMKlHh8anlYlopweuM9GmZtr7h1aVSVxsysqFST89Kb/Aknq8aPHua+Rpw2htuHlnYU6sv1Qmop68/a/Y+Vy9G3O215q7Wyydc/F/LvTc4Z48ZtTdDcy4gn95qyp0pPMqFOp5Zv8A8rTxj0T166G3cyW0b6lbUlxWdrJVK8l7Epx0UF0a0x8Zdi//AATa975bmdOzt37UaTbqyXbm/q/gzttg7Eo2lJUaEeGK1bespy5OUn1eh6W12Gtdb9xubPqnUnU9/e/7lw56uMx+nBIMzUKDk9DNaWbl7u/Ql6FBRWEezXXnlhtbNR1er+iNsAw1wAAAAAAAAAAAAAAAAAGOVTt8X0AulPHvNS5uVHnq+iNe7v1HSOr7kVObby2WQt4Zri5c3ryMJQqaZVyVNW8vqVJRdWpGClJQjxNLinJ4SXd5NlMIuBq3l7Gm4KXF+JUUI4i2lJpvMn+Vac36HA7z74yrxnSts04U5p1KkqqpRqUfNFxjUi8025YePaaTwFekgjt3rqpVtqNSrDw6k6UZSj5tG/fryxzJECpTBUyUqTk8IIxxiSVnY9ZaL6sz2tmo6vV/RG4S1ZFIxxoioBloAAAAAAAAAAAAAAAAKSljmWznj39jSu7tR1by+i7AZ6tbTL0X1ZE3l+3pHRGpc3cpvXkYkzUiWrslJSS5tJevLXkQu8m81vZQ4qssza8lOOHUn7l0Xq9DzCV7tDbFbEH4VCnKMueKNJp+WUn+efX9io9rOf3g3kds6i8NTcbZ1aaUsTnKDxUWMaKKcXzy9SM2nvBVnKFpbTSqzjWpuvJY/Hox80IQa9t81npki92N1pVVCrJSpQfBVlxOUqn3nE6dzFqX5ZrDz6gQ+37m5rKU7hUZzpUvCc1xRglXcKlCtRWrcvLwpLVv3neWm9NKnZUa9xPM5QUZqnGU5+PFfiR4VrlNPPbBg2htm3tqUba1lSlVp1aNuozk5RoueeCVV88LGPe1yOb2Vsu6uarrUpKg3OdTPC6ltG4TlQuI4zrGaUZJd0wNfaW3ZXtbw1cJU6tadKlTUcOnjhqWtw31bnFa+uO52W7m6NOi1WqcUqrzN0+JSt6dapjxJQWFlvu+SbwZ7HdKhD7s3mTtoKMeUYznFaTmlzay8LksnQgVCCWSSs7DrLRfV/sEYLW0cn6fQl6FBRWnz6mSMUtFyKmbWpAAEUAAAAAAAAAAAAAACjYFTFUq9vi+iMdeuksvRfVkHe7RctI6IdjbvdoqOkdX1ZEVKjby2ZLJriw1nKa179DDUWG0akS0LvoWIuRUeWUfs4ubitXq3daXtTVJ5UqlTnwSfSEeWn+xz25E2q1axqNwVzTlSerThcwy6cl2w018j3ZHjH2nWMrW/jc01w+Jw1YtcvGptZ+eF8xR3uwd35UlO5vpQdXxI12oZ8OlUp03TdTi5uUo6v3EPtbeO9VWcqDfgSp/eKMKtJxqVKVLhjVpQ5NJp8ab11I/aG0K1/WppK4VGtQh4apeJ4c4zi41oT/JHEs5csvyrGrO52LsGVNxncVnc1aaUaUnFRUIJOOiXOTTeWBA7ubnQklKrD8L8WKjOKzWt6ko1aTnjVSg21l66Hb2dpClCNOnBQpxWIxisJIylQipkpU3J4WpktLRzfp1fQm7e2jBac+r6i+Dtgs7FR1er+iN0Axy1IAAKAAAAAAAAAAAAAAAAGOtyMhyW9W+lO3zTpYqV+X8sH6936EpG/fVo1G4Kaco84prK96ImUcHCWW16qreM5tzy3jo0+ax2Z31GvGtTVWHJ811TXNM1j7mXssjLDyuhsXqylNcnz9Gaxs2tRawlyly9JGmWsmXIpUpuLwwgLosg9892o31GNPiUJxqRlGbTfCuUtOuU39CcLosDQ3e2NTtKEaFNycY5bcm23JvLfpr0RJlEy+lTcnhLLCKIkbHZzestF9WbVls5R1lrL6IkCW/hZOe1sIJLCWEXAGWgAAAAAAAAAAAAAAAAAACytWjCLlJqMUsttpJL1I/bu3aNrDjrSx+mKxxyfov7nkW8m9Ne8l5vJQWsYRenvk+rCuh3s39lUzRtHww1UqmqlL/AC/pX19xx9tauXF1aTk2+eFqQm3oSVGNRS4aLzGfB7fGuUX2TX9xufvPKTcNVOC8r55p8sS9enqZl8rZ4TMkk9HlNc8Yx3XzJzdjbDoTxLLpTwp+nRSRC16rnJzeFnskl8ikHjkjTNeo16XVaprKa5YMJEbo7WUl93qP/Sb+sP2JqrTwzUrLKqiksS59H+5ilBrmWGaFXo9V9SjGi5FqRL7P2W35p6Lt1f7BGtZ2Upvsur6E9a2sYLC59X1MsIJLCWEXGbWpAAEUAAAAAAAAAAAAAAAAAAA1tozqRpzlSipVFFuEZcpNdMmyAPnzbN/Ur1p1K2eNzflbbUNX5FnoakdfiehfaZutjN5Rj/rRS/8AtHnUH88dOiKNmM1wTpzipUqkeGcX1XR+kl0MFlYUqKxTiorrnWTfdvqzIv8AnUyQjlpLm2kuXNkGSJmhRbei74y8LRa6nIXm360bjgVPywlwzjJed64ee3odpa7QpypcLgpr2oSTw0337+70JyvDHRqNPTKfPK5prqei7E2irqll/wAWGk137SXozzWkm5KME5Tk9FFNycvRHoO7O7VW1ar1X5pJxcIvKjF9JPv+xqds1uyjgvo0nJ4Sy2b/ANz8SXl9nq+hM2lpGCwlr1fU1fDPfTWsNmKOstZfREiAZt5ak4AARQAAAAAAAAAAAAAAAAAAAAAAAFlSmpJxkk01hp8mmeK77buOzrZin4FTWD/S+scntpH7c2VTuaMqNRaSWj6xl0aA8Dg+5Xj7aY7GTbGzattWlRqJ5i9O0ovk0a2catevuKLts01XUZJ+FVeFUkopynBLR+kuhubr7u1KrVG2g+FPzSeeGOXluUid3T3Lq3eKlXNK37488/8AKui9T1rZuzqVCmqdKChBdF1fdvqzExk6auVvaK3X3Uo2ccpcdZrzVJLX1UV+VE9KOdHqXA0ythFLRLC9C4AAAAAAAAAAAAAAAAAAAAAAAAAAAAAAAAADmd9t1le0/LiNaPsSeia7NkRuz9nUKUvEuWqsl7MF/DXrL9TO9AOVIrGhUAAAAAAAAAAAAAAAAAAAAAAAAAAAAAAAAAD/2Q=="/>
          <p:cNvSpPr>
            <a:spLocks noChangeAspect="1" noChangeArrowheads="1"/>
          </p:cNvSpPr>
          <p:nvPr/>
        </p:nvSpPr>
        <p:spPr bwMode="auto">
          <a:xfrm>
            <a:off x="320675" y="-22621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7" descr="data:image/jpeg;base64,/9j/4AAQSkZJRgABAQAAAQABAAD/2wCEAAkGBxITEhQSEhIUEhEUEBQUEhcSFA8WEBUQFBYWFxUXFRUYHCggGBolHBcUITEhJSkrLi4uFx83ODMsNygtLisBCgoKDg0OGBAQGS4kHxwsNSwsLCwsLDcsLSwsLTcxLCwsLCw3LSssLC0sLC0sLCwsKzQsLC43Ny43LDQ3Ky0sN//AABEIAM8A9AMBIgACEQEDEQH/xAAcAAEAAQUBAQAAAAAAAAAAAAAABQECAwQGBwj/xAA7EAACAQMBBgMFBgQGAwAAAAAAAQIDBBEhBQYSMUFREyJhMnGBkaEHFCNCUtEzYoLBFXJzsfDxY5Ki/8QAGwEBAQEAAwEBAAAAAAAAAAAAAAECAwQFBgf/xAAmEQEBAAEEAQMDBQAAAAAAAAAAAQIDBBExIQVhsRJBURMUcaHw/9oADAMBAAIRAxEAPwD3EAAAAAAAAAAAAAAAAAAAAAAAAAAAAAAAAFGyimu4FwAAAAAAAAAAAAAAAAAAAAAAAAAAAAAAAAAAAFGwKlkp/wDfQx1aySy9F9SKurxy0WiA2rm+S0j8zThdPJrAvCcpy3vE8J6N8n0b7G2c5CWdGSezbtvyT9pcn+qP7jhUgACAAAAAAAAAAAAAAAAAAAAAAAAAAAABZKf/AH0ArKRq3N0o89X0XRGC6vUtI8+rOd3g2zTtaM7is/LHGi9qUm8RivVssgkru70cpSUYrm20kl6tkDU3v2enwu8oZ5fxItZ5c1ocRR2dcbSTu9oVZULRJzp0abaj4a14n6Y64y/Ql9nbC2RVjilTt6q5e1xT+rzk8jc+s6GjbjJcuO7J4nty58dvllOb4dlZX9GtHio1YVY96coyX0Ng8+vtyIQbrWNSdtcLWOJvwn/K1zS/5gmNzN5p13O2uY+He0fbj0nFfnj/AH9+ep2tl6jobuX9O+Z9r249TRyw7dSZItvDTxKOsX6mMrF4O84k7Y3KqRzya0ku0jZIO2q8E1P8svLP+z+BOGWgAAAAAAAAAAAAAAAAAAAAAAAAo2UlI1bm5Ueer6LoBlq1Ull6L6si7q8ctFojDXruT1MRqRLRnnO/GbradpYP+DCDr1l0ekms/CKj/Wz0Y81uk4bxZloqtl5M9cLXh/8AVnV32eWG21Mse5jfhvSkuclSv2iX3hWFRLR1OGlFL+Z6pf0qR5ZuXGi72iq8VKDliOeSq48jfpnHzR7fWoQm4uUVJwbcMrOJNYyl3w2vizwzenZ0rW7qU15Up8dJr9EvNFr3PT4HznoWphqaOptp4yst5/nx/Xh3NxLMpk94Rx2/dN0KtvtGnpKjVjTrP9VGT69+bX9RPbu7UjcW9Osn7UFx/wAtRaST+OSG+0+a/wAPmusqlJR15viT076JnkenfqaG+wx+/wBXF+K5tXjLTtd8pJ6p5TWU+6fIqYLODjTpxfNU4J+9RSZmR+iPJZaUuj5Mm7KpmOvNaEHTjqTtlT4Y683qKsZwAZUAAAAAAAAAAAAAAAAAKNgVMcp9vmWVaumW8L6siru+ctI6IDZur1LSOr7kbOberLMlTUjPIVKFSgcF9qGx6jVHaFum69o8yS5yo5y/lr8GzvQ0TKTKWXqkvHly2w9s0rqlGtSllNeZfmhPrFroQe/m68ruMKlHh8anlYlopweuM9GmZtr7h1aVSVxsysqFST89Kb/Aknq8aPHua+Rpw2htuHlnYU6sv1Qmop68/a/Y+Vy9G3O215q7Wyydc/F/LvTc4Z48ZtTdDcy4gn95qyp0pPMqFOp5Zv8A8rTxj0T166G3cyW0b6lbUlxWdrJVK8l7Epx0UF0a0x8Zdi//AATa975bmdOzt37UaTbqyXbm/q/gzttg7Eo2lJUaEeGK1bespy5OUn1eh6W12Gtdb9xubPqnUnU9/e/7lw56uMx+nBIMzUKDk9DNaWbl7u/Ql6FBRWEezXXnlhtbNR1er+iNsAw1wAAAAAAAAAAAAAAAAAGOVTt8X0AulPHvNS5uVHnq+iNe7v1HSOr7kVObby2WQt4Zri5c3ryMJQqaZVyVNW8vqVJRdWpGClJQjxNLinJ4SXd5NlMIuBq3l7Gm4KXF+JUUI4i2lJpvMn+Vac36HA7z74yrxnSts04U5p1KkqqpRqUfNFxjUi8025YePaaTwFekgjt3rqpVtqNSrDw6k6UZSj5tG/fryxzJECpTBUyUqTk8IIxxiSVnY9ZaL6sz2tmo6vV/RG4S1ZFIxxoioBloAAAAAAAAAAAAAAAAKSljmWznj39jSu7tR1by+i7AZ6tbTL0X1ZE3l+3pHRGpc3cpvXkYkzUiWrslJSS5tJevLXkQu8m81vZQ4qssza8lOOHUn7l0Xq9DzCV7tDbFbEH4VCnKMueKNJp+WUn+efX9io9rOf3g3kds6i8NTcbZ1aaUsTnKDxUWMaKKcXzy9SM2nvBVnKFpbTSqzjWpuvJY/Hox80IQa9t81npki92N1pVVCrJSpQfBVlxOUqn3nE6dzFqX5ZrDz6gQ+37m5rKU7hUZzpUvCc1xRglXcKlCtRWrcvLwpLVv3neWm9NKnZUa9xPM5QUZqnGU5+PFfiR4VrlNPPbBg2htm3tqUba1lSlVp1aNuozk5RoueeCVV88LGPe1yOb2Vsu6uarrUpKg3OdTPC6ltG4TlQuI4zrGaUZJd0wNfaW3ZXtbw1cJU6tadKlTUcOnjhqWtw31bnFa+uO52W7m6NOi1WqcUqrzN0+JSt6dapjxJQWFlvu+SbwZ7HdKhD7s3mTtoKMeUYznFaTmlzay8LksnQgVCCWSSs7DrLRfV/sEYLW0cn6fQl6FBRWnz6mSMUtFyKmbWpAAEUAAAAAAAAAAAAAACjYFTFUq9vi+iMdeuksvRfVkHe7RctI6IdjbvdoqOkdX1ZEVKjby2ZLJriw1nKa179DDUWG0akS0LvoWIuRUeWUfs4ubitXq3daXtTVJ5UqlTnwSfSEeWn+xz25E2q1axqNwVzTlSerThcwy6cl2w018j3ZHjH2nWMrW/jc01w+Jw1YtcvGptZ+eF8xR3uwd35UlO5vpQdXxI12oZ8OlUp03TdTi5uUo6v3EPtbeO9VWcqDfgSp/eKMKtJxqVKVLhjVpQ5NJp8ab11I/aG0K1/WppK4VGtQh4apeJ4c4zi41oT/JHEs5csvyrGrO52LsGVNxncVnc1aaUaUnFRUIJOOiXOTTeWBA7ubnQklKrD8L8WKjOKzWt6ko1aTnjVSg21l66Hb2dpClCNOnBQpxWIxisJIylQipkpU3J4WpktLRzfp1fQm7e2jBac+r6i+Dtgs7FR1er+iN0Axy1IAAKAAAAAAAAAAAAAAAAGOtyMhyW9W+lO3zTpYqV+X8sH6936EpG/fVo1G4Kaco84prK96ImUcHCWW16qreM5tzy3jo0+ax2Z31GvGtTVWHJ811TXNM1j7mXssjLDyuhsXqylNcnz9Gaxs2tRawlyly9JGmWsmXIpUpuLwwgLosg9892o31GNPiUJxqRlGbTfCuUtOuU39CcLosDQ3e2NTtKEaFNycY5bcm23JvLfpr0RJlEy+lTcnhLLCKIkbHZzestF9WbVls5R1lrL6IkCW/hZOe1sIJLCWEXAGWgAAAAAAAAAAAAAAAAAACytWjCLlJqMUsttpJL1I/bu3aNrDjrSx+mKxxyfov7nkW8m9Ne8l5vJQWsYRenvk+rCuh3s39lUzRtHww1UqmqlL/AC/pX19xx9tauXF1aTk2+eFqQm3oSVGNRS4aLzGfB7fGuUX2TX9xufvPKTcNVOC8r55p8sS9enqZl8rZ4TMkk9HlNc8Yx3XzJzdjbDoTxLLpTwp+nRSRC16rnJzeFnskl8ikHjkjTNeo16XVaprKa5YMJEbo7WUl93qP/Sb+sP2JqrTwzUrLKqiksS59H+5ilBrmWGaFXo9V9SjGi5FqRL7P2W35p6Lt1f7BGtZ2Upvsur6E9a2sYLC59X1MsIJLCWEXGbWpAAEUAAAAAAAAAAAAAAAAAAA1tozqRpzlSipVFFuEZcpNdMmyAPnzbN/Ur1p1K2eNzflbbUNX5FnoakdfiehfaZutjN5Rj/rRS/8AtHnUH88dOiKNmM1wTpzipUqkeGcX1XR+kl0MFlYUqKxTiorrnWTfdvqzIv8AnUyQjlpLm2kuXNkGSJmhRbei74y8LRa6nIXm360bjgVPywlwzjJed64ee3odpa7QpypcLgpr2oSTw0337+70JyvDHRqNPTKfPK5prqei7E2irqll/wAWGk137SXozzWkm5KME5Tk9FFNycvRHoO7O7VW1ar1X5pJxcIvKjF9JPv+xqds1uyjgvo0nJ4Sy2b/ANz8SXl9nq+hM2lpGCwlr1fU1fDPfTWsNmKOstZfREiAZt5ak4AARQAAAAAAAAAAAAAAAAAAAAAAAFlSmpJxkk01hp8mmeK77buOzrZin4FTWD/S+scntpH7c2VTuaMqNRaSWj6xl0aA8Dg+5Xj7aY7GTbGzattWlRqJ5i9O0ovk0a2catevuKLts01XUZJ+FVeFUkopynBLR+kuhubr7u1KrVG2g+FPzSeeGOXluUid3T3Lq3eKlXNK37488/8AKui9T1rZuzqVCmqdKChBdF1fdvqzExk6auVvaK3X3Uo2ccpcdZrzVJLX1UV+VE9KOdHqXA0ythFLRLC9C4AAAAAAAAAAAAAAAAAAAAAAAAAAAAAAAAADmd9t1le0/LiNaPsSeia7NkRuz9nUKUvEuWqsl7MF/DXrL9TO9AOVIrGhUAAAAAAAAAAAAAAAAAAAAAAAAAAAAAAAAAD/2Q=="/>
          <p:cNvSpPr>
            <a:spLocks noChangeAspect="1" noChangeArrowheads="1"/>
          </p:cNvSpPr>
          <p:nvPr/>
        </p:nvSpPr>
        <p:spPr bwMode="auto">
          <a:xfrm>
            <a:off x="473075" y="3358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9" descr="http://www.showmode.co.uk/images/turningpoint_responsecard/turningpoint_rf_usb_receiver.jpg"/>
          <p:cNvSpPr>
            <a:spLocks noChangeAspect="1" noChangeArrowheads="1"/>
          </p:cNvSpPr>
          <p:nvPr/>
        </p:nvSpPr>
        <p:spPr bwMode="auto">
          <a:xfrm>
            <a:off x="76200" y="-136921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25476" y="1306730"/>
            <a:ext cx="7889874" cy="2744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spcBef>
                <a:spcPct val="20000"/>
              </a:spcBef>
              <a:buClr>
                <a:srgbClr val="CC0066"/>
              </a:buClr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0D401-947F-4ED7-8C14-3CECC918B0E9}"/>
              </a:ext>
            </a:extLst>
          </p:cNvPr>
          <p:cNvSpPr txBox="1"/>
          <p:nvPr/>
        </p:nvSpPr>
        <p:spPr>
          <a:xfrm>
            <a:off x="579548" y="935865"/>
            <a:ext cx="7478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Next Meeting: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Friday, February 17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11:30AM-12:30PM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Virtual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304973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907" y="377193"/>
            <a:ext cx="4306186" cy="430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3816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SHOWBARVISIBLE" val="True"/>
  <p:tag name="EXPANDSHOWBAR" val="True"/>
  <p:tag name="USESECONDARYMONITOR" val="True"/>
  <p:tag name="ENABLEPRESENTERVPAD" val="False"/>
  <p:tag name="DEFAULTPORT" val="1001"/>
  <p:tag name="REQUIREPASSWORD" val="Fals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USEENTERPRISEMANAGER" val="False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ADDINALWAYSLOADED" val="False"/>
  <p:tag name="ZEROBASED" val="False"/>
  <p:tag name="AUTOADJUSTPARTRANGE" val="True"/>
  <p:tag name="CHARTSCALE" val="True"/>
  <p:tag name="INCLUDESESSION" val="True"/>
  <p:tag name="TPVERSION" val="5"/>
  <p:tag name="TPFULLVERSION" val="5.2.1.3179"/>
  <p:tag name="PPTVERSION" val="14"/>
  <p:tag name="TPOS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EAHEC Light  Theme">
  <a:themeElements>
    <a:clrScheme name="EAHEC Official Colors">
      <a:dk1>
        <a:srgbClr val="3F3F3F"/>
      </a:dk1>
      <a:lt1>
        <a:sysClr val="window" lastClr="FFFFFF"/>
      </a:lt1>
      <a:dk2>
        <a:srgbClr val="212745"/>
      </a:dk2>
      <a:lt2>
        <a:srgbClr val="FDC33B"/>
      </a:lt2>
      <a:accent1>
        <a:srgbClr val="AF8FFF"/>
      </a:accent1>
      <a:accent2>
        <a:srgbClr val="4DBBB8"/>
      </a:accent2>
      <a:accent3>
        <a:srgbClr val="95B93E"/>
      </a:accent3>
      <a:accent4>
        <a:srgbClr val="BEEAFA"/>
      </a:accent4>
      <a:accent5>
        <a:srgbClr val="5ECCF3"/>
      </a:accent5>
      <a:accent6>
        <a:srgbClr val="F14124"/>
      </a:accent6>
      <a:hlink>
        <a:srgbClr val="E66CCF"/>
      </a:hlink>
      <a:folHlink>
        <a:srgbClr val="81D31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AHEC Dark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18749</TotalTime>
  <Words>90</Words>
  <Application>Microsoft Office PowerPoint</Application>
  <PresentationFormat>On-screen Show (16:9)</PresentationFormat>
  <Paragraphs>21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proxima-nova</vt:lpstr>
      <vt:lpstr>Times New Roman</vt:lpstr>
      <vt:lpstr>Verdana</vt:lpstr>
      <vt:lpstr>Wingdings</vt:lpstr>
      <vt:lpstr>EAHEC Light  Theme</vt:lpstr>
      <vt:lpstr>EAHEC Dark Master</vt:lpstr>
      <vt:lpstr>PowerPoint Presentation</vt:lpstr>
      <vt:lpstr>  Pathway Programs</vt:lpstr>
      <vt:lpstr>  Pathway Advisory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Turning Point Audience Response System</dc:title>
  <dc:creator>Alan Branigan</dc:creator>
  <cp:lastModifiedBy>Savoca, Blair Elizabeth</cp:lastModifiedBy>
  <cp:revision>408</cp:revision>
  <cp:lastPrinted>2016-04-18T00:35:20Z</cp:lastPrinted>
  <dcterms:created xsi:type="dcterms:W3CDTF">2006-11-22T15:10:19Z</dcterms:created>
  <dcterms:modified xsi:type="dcterms:W3CDTF">2023-01-19T19:23:29Z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TC010900201033</vt:lpwstr>
  </property>
</Properties>
</file>