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586182"/>
            <a:ext cx="8144134" cy="1708727"/>
          </a:xfrm>
        </p:spPr>
        <p:txBody>
          <a:bodyPr/>
          <a:lstStyle/>
          <a:p>
            <a:r>
              <a:rPr lang="en-US" sz="4000" dirty="0"/>
              <a:t>Turning Point Workforce Development Board Health Care Collaborative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Health Care Advancement Collaborative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592" y="2705099"/>
            <a:ext cx="1827858" cy="14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Started in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up of health care employers representing a cross-section of industry</a:t>
            </a:r>
          </a:p>
          <a:p>
            <a:r>
              <a:rPr lang="en-US" dirty="0"/>
              <a:t>designed to foster greater collaboration and strengthen the competitiveness of the health care sector</a:t>
            </a:r>
          </a:p>
          <a:p>
            <a:r>
              <a:rPr lang="en-US" dirty="0"/>
              <a:t> in the greater Halifax and Nash County region.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290" y="-159156"/>
            <a:ext cx="7601528" cy="284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1090"/>
            <a:ext cx="5307734" cy="28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0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members….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8" y="4297503"/>
            <a:ext cx="3199964" cy="1779706"/>
          </a:xfrm>
          <a:prstGeom prst="rect">
            <a:avLst/>
          </a:prstGeom>
        </p:spPr>
      </p:pic>
      <p:pic>
        <p:nvPicPr>
          <p:cNvPr id="14" name="Picture Placeholder 13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680" b="1680"/>
          <a:stretch>
            <a:fillRect/>
          </a:stretch>
        </p:blipFill>
        <p:spPr>
          <a:xfrm>
            <a:off x="680318" y="2336873"/>
            <a:ext cx="3063240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55" y="2336873"/>
            <a:ext cx="3023656" cy="1498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080" y="2070173"/>
            <a:ext cx="2552700" cy="2057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055" y="4438087"/>
            <a:ext cx="3023656" cy="1414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445" y="4497920"/>
            <a:ext cx="4150592" cy="13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3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working 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436" y="2336873"/>
            <a:ext cx="3518544" cy="576262"/>
          </a:xfrm>
        </p:spPr>
        <p:txBody>
          <a:bodyPr/>
          <a:lstStyle/>
          <a:p>
            <a:r>
              <a:rPr lang="en-US" dirty="0"/>
              <a:t>Staffing Pipeline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12436" y="3022674"/>
            <a:ext cx="3325091" cy="1207581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6700" dirty="0"/>
              <a:t>Outline of Expectation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2543" y="2336873"/>
            <a:ext cx="3482111" cy="576262"/>
          </a:xfrm>
        </p:spPr>
        <p:txBody>
          <a:bodyPr/>
          <a:lstStyle/>
          <a:p>
            <a:r>
              <a:rPr lang="en-US" dirty="0"/>
              <a:t>Burnout/DEI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202544" y="2336873"/>
            <a:ext cx="3616529" cy="2179709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sz="9600" dirty="0"/>
          </a:p>
          <a:p>
            <a:pPr algn="just"/>
            <a:r>
              <a:rPr lang="en-US" sz="8800" dirty="0"/>
              <a:t>Workshops,</a:t>
            </a:r>
          </a:p>
          <a:p>
            <a:pPr algn="just"/>
            <a:r>
              <a:rPr lang="en-US" sz="8800" dirty="0"/>
              <a:t> resources,</a:t>
            </a:r>
          </a:p>
          <a:p>
            <a:pPr algn="just"/>
            <a:r>
              <a:rPr lang="en-US" sz="8800" dirty="0"/>
              <a:t> upcoming podcasts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220362" y="2336873"/>
            <a:ext cx="3842329" cy="576262"/>
          </a:xfrm>
        </p:spPr>
        <p:txBody>
          <a:bodyPr/>
          <a:lstStyle/>
          <a:p>
            <a:r>
              <a:rPr lang="en-US" dirty="0"/>
              <a:t>Steering Committee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220362" y="2650836"/>
            <a:ext cx="3694545" cy="186574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Leadership &amp;</a:t>
            </a:r>
          </a:p>
          <a:p>
            <a:r>
              <a:rPr lang="en-US" sz="2600" dirty="0"/>
              <a:t>Direction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28" y="4754045"/>
            <a:ext cx="3796146" cy="1995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75" y="4737521"/>
            <a:ext cx="3759201" cy="2012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363" y="4754045"/>
            <a:ext cx="3694545" cy="20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Brandi Bragg, Workforce Connector	</a:t>
            </a:r>
            <a:r>
              <a:rPr lang="en-US"/>
              <a:t>	Duna </a:t>
            </a:r>
            <a:r>
              <a:rPr lang="en-US" dirty="0"/>
              <a:t>Long, Special </a:t>
            </a:r>
            <a:r>
              <a:rPr lang="en-US"/>
              <a:t>Projects/Outreach Coordinator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1" y="1055049"/>
            <a:ext cx="2985751" cy="2701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6" y="880886"/>
            <a:ext cx="3785178" cy="30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050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93</TotalTime>
  <Words>96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Turning Point Workforce Development Board Health Care Collaborative</vt:lpstr>
      <vt:lpstr>Started in 2021</vt:lpstr>
      <vt:lpstr>Some of the members….</vt:lpstr>
      <vt:lpstr>What we are working 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Point Workforce Development Board Health Care Collaborative</dc:title>
  <dc:creator>Stockton Dickinson</dc:creator>
  <cp:lastModifiedBy>brandi.bragg@nencpathways.org</cp:lastModifiedBy>
  <cp:revision>11</cp:revision>
  <dcterms:created xsi:type="dcterms:W3CDTF">2023-01-12T14:34:14Z</dcterms:created>
  <dcterms:modified xsi:type="dcterms:W3CDTF">2023-01-13T21:12:50Z</dcterms:modified>
</cp:coreProperties>
</file>