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260" r:id="rId5"/>
    <p:sldId id="267" r:id="rId6"/>
    <p:sldId id="297" r:id="rId7"/>
    <p:sldId id="300" r:id="rId8"/>
    <p:sldId id="279" r:id="rId9"/>
    <p:sldId id="281" r:id="rId10"/>
    <p:sldId id="301" r:id="rId11"/>
    <p:sldId id="282" r:id="rId12"/>
    <p:sldId id="28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0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09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0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5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9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5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2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3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5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0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6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4E17-0D34-4F4B-89C0-CF2F97DA35B5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66E1-530B-46EF-B83B-3BFA2D528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00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2516467"/>
            <a:ext cx="4209802" cy="291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231" y="235228"/>
            <a:ext cx="8791575" cy="183177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Integrating Reverse engineering, 3d Printing, and CNC for Advanced Manufacturing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217" y="5375409"/>
            <a:ext cx="8791575" cy="1655762"/>
          </a:xfrm>
        </p:spPr>
        <p:txBody>
          <a:bodyPr>
            <a:normAutofit/>
          </a:bodyPr>
          <a:lstStyle/>
          <a:p>
            <a:pPr algn="ctr"/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Elizabeth City State University</a:t>
            </a:r>
          </a:p>
          <a:p>
            <a:pPr algn="ctr"/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44" y="2493818"/>
            <a:ext cx="3827548" cy="302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95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2465-2F4C-8509-01B5-AAFBE8CF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CNC machine In Department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0B7A5-BF91-CE4D-ADB6-C3022753B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" y="2097089"/>
            <a:ext cx="3763617" cy="3508582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F0038F1-BD76-B4A4-316C-96E6BBB4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45" y="2097088"/>
            <a:ext cx="4187686" cy="34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68F14EC1-147A-FFCD-E5DC-E6152AB9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81" y="2097088"/>
            <a:ext cx="3694041" cy="35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1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27" y="41441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Stress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analysis using solidworks simulation tool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376" y="1979840"/>
            <a:ext cx="10011905" cy="4312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Von Mises Stress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Displacement in Model during Static Analysis</a:t>
            </a:r>
            <a:endParaRPr lang="en-US" sz="3200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04AED8BD-253B-72DE-DB48-C773A153F2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 b="4589"/>
          <a:stretch>
            <a:fillRect/>
          </a:stretch>
        </p:blipFill>
        <p:spPr>
          <a:xfrm>
            <a:off x="689361" y="2110810"/>
            <a:ext cx="5245207" cy="3486325"/>
          </a:xfrm>
          <a:prstGeom prst="rect">
            <a:avLst/>
          </a:prstGeom>
          <a:ln/>
        </p:spPr>
      </p:pic>
      <p:pic>
        <p:nvPicPr>
          <p:cNvPr id="5" name="image13.png">
            <a:extLst>
              <a:ext uri="{FF2B5EF4-FFF2-40B4-BE49-F238E27FC236}">
                <a16:creationId xmlns:a16="http://schemas.microsoft.com/office/drawing/2014/main" id="{24B7FE83-013B-2F47-6866-5922A084BC7A}"/>
              </a:ext>
            </a:extLst>
          </p:cNvPr>
          <p:cNvPicPr/>
          <p:nvPr/>
        </p:nvPicPr>
        <p:blipFill>
          <a:blip r:embed="rId3"/>
          <a:srcRect l="7417" r="7417"/>
          <a:stretch>
            <a:fillRect/>
          </a:stretch>
        </p:blipFill>
        <p:spPr>
          <a:xfrm>
            <a:off x="6257434" y="2110809"/>
            <a:ext cx="5126056" cy="34863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4231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Von Mises STRESS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04814"/>
            <a:ext cx="4066018" cy="4556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Using the Von Mises method</a:t>
            </a:r>
          </a:p>
          <a:p>
            <a:r>
              <a:rPr lang="en-US" sz="2800" dirty="0"/>
              <a:t>Checking whether the part will withstand a given Load condition. </a:t>
            </a:r>
          </a:p>
          <a:p>
            <a:r>
              <a:rPr lang="en-US" sz="2800" dirty="0"/>
              <a:t>The 3000lbs force is applied.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8" y="2178731"/>
            <a:ext cx="4144395" cy="365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9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F74D-1206-43EF-A4B4-CEBAAE17F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51F97-6F68-4CD0-AA88-04A21B248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4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03" y="0"/>
            <a:ext cx="10038008" cy="168629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48" y="1251856"/>
            <a:ext cx="10156763" cy="4940222"/>
          </a:xfrm>
        </p:spPr>
        <p:txBody>
          <a:bodyPr>
            <a:noAutofit/>
          </a:bodyPr>
          <a:lstStyle/>
          <a:p>
            <a:r>
              <a:rPr lang="en-US" sz="4000" dirty="0"/>
              <a:t>Generate a G and M codes needed to operate CNC machine</a:t>
            </a:r>
          </a:p>
          <a:p>
            <a:r>
              <a:rPr lang="en-US" sz="4000" dirty="0"/>
              <a:t>Utilize the FARO arm and the </a:t>
            </a:r>
            <a:r>
              <a:rPr lang="en-US" sz="4000" dirty="0" err="1"/>
              <a:t>Geomagic</a:t>
            </a:r>
            <a:r>
              <a:rPr lang="en-US" sz="4000" dirty="0"/>
              <a:t> Design X software </a:t>
            </a:r>
          </a:p>
          <a:p>
            <a:r>
              <a:rPr lang="en-US" sz="4000" dirty="0"/>
              <a:t>Use 3D printing for prototyping the part </a:t>
            </a:r>
          </a:p>
          <a:p>
            <a:r>
              <a:rPr lang="en-US" sz="4000" dirty="0"/>
              <a:t>Complete stress analysis</a:t>
            </a:r>
          </a:p>
        </p:txBody>
      </p:sp>
    </p:spTree>
    <p:extLst>
      <p:ext uri="{BB962C8B-B14F-4D97-AF65-F5344CB8AC3E}">
        <p14:creationId xmlns:p14="http://schemas.microsoft.com/office/powerpoint/2010/main" val="240747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39C1-8C6B-96DD-C980-C349B351E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Introducing Advanced Manufacturing in CAD/CAM course-Using simulation pro software</a:t>
            </a: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51467F8-A635-9190-C7F0-3D3D03FBD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8" y="2097089"/>
            <a:ext cx="5341688" cy="421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F2B85-93C5-FE11-4D13-2A35416B9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34" y="2097088"/>
            <a:ext cx="6173971" cy="42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2620" y="40624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Reverse Engineering technique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Process of scanning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43750" y="2077818"/>
            <a:ext cx="3936318" cy="3541714"/>
          </a:xfrm>
        </p:spPr>
        <p:txBody>
          <a:bodyPr>
            <a:noAutofit/>
          </a:bodyPr>
          <a:lstStyle/>
          <a:p>
            <a:r>
              <a:rPr lang="en-US" sz="2000" dirty="0"/>
              <a:t>Using the </a:t>
            </a:r>
            <a:r>
              <a:rPr lang="en-US" sz="2000" dirty="0" err="1"/>
              <a:t>FaroArm</a:t>
            </a:r>
            <a:r>
              <a:rPr lang="en-US" sz="2000" dirty="0"/>
              <a:t>, and </a:t>
            </a:r>
            <a:r>
              <a:rPr lang="en-US" sz="2000" dirty="0" err="1"/>
              <a:t>Geomagic</a:t>
            </a:r>
            <a:r>
              <a:rPr lang="en-US" sz="2000" dirty="0"/>
              <a:t> software to scan and transform geometry of a part of airplane wing into a useful three-dimensional (3D) computer model platform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Scanning the top part of the object as shown.</a:t>
            </a:r>
          </a:p>
        </p:txBody>
      </p:sp>
      <p:sp>
        <p:nvSpPr>
          <p:cNvPr id="2" name="AutoShape 2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s://us-mg6.mail.yahoo.com/ya/download?mid=2%5f0%5f0%5f3%5f44693%5fAONK2kIAAYgTVuGccAtKoAZ12OE&amp;m=YaDownload&amp;pid=5&amp;fid=Draft&amp;inline=1&amp;appid=yahoomai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https://us-mg6.mail.yahoo.com/ya/download?mid=2%5f0%5f0%5f3%5f44693%5fAONK2kIAAYgTVuGccAtKoAZ12OE&amp;m=YaDownload&amp;pid=5&amp;fid=Draft&amp;inline=1&amp;appid=yahoomai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2" descr="https://us-mg6.mail.yahoo.com/ya/download?mid=2%5f0%5f0%5f3%5f44693%5fAONK2kIAAYgTVuGccAtKoAZ12OE&amp;m=YaDownload&amp;pid=4&amp;fid=Draft&amp;inline=1&amp;appid=yahoomail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1" y="2125684"/>
            <a:ext cx="3010653" cy="314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888177"/>
            <a:ext cx="3657793" cy="389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534391" y="4690753"/>
            <a:ext cx="10788787" cy="140128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Point clouds of front  section. The yellow indicates the software is in process of  converting points to computer model. </a:t>
            </a:r>
          </a:p>
          <a:p>
            <a:r>
              <a:rPr lang="en-US" sz="2000" dirty="0"/>
              <a:t>Side and back of the part after finishing scanning and merging all pieces of the part together to create one solid piece.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06" y="527797"/>
            <a:ext cx="3142323" cy="361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37" y="564022"/>
            <a:ext cx="3186476" cy="358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063CBC-B249-DB55-2B1C-9D085C098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1" y="613680"/>
            <a:ext cx="3448385" cy="35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63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C740-8AE4-42AA-9E6A-0AFECA73B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Converting from computer model to CAD model</a:t>
            </a:r>
          </a:p>
        </p:txBody>
      </p:sp>
      <p:pic>
        <p:nvPicPr>
          <p:cNvPr id="3" name="image14.png">
            <a:extLst>
              <a:ext uri="{FF2B5EF4-FFF2-40B4-BE49-F238E27FC236}">
                <a16:creationId xmlns:a16="http://schemas.microsoft.com/office/drawing/2014/main" id="{5CC821AE-888E-A742-7DE8-0C2678636F7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76791" y="2331091"/>
            <a:ext cx="3850005" cy="3614420"/>
          </a:xfrm>
          <a:prstGeom prst="rect">
            <a:avLst/>
          </a:prstGeom>
          <a:ln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CBF694E-4EB1-53AE-95C8-AA6A70D325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48" y="2449201"/>
            <a:ext cx="52578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0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DDA2-92D1-B71F-570B-8B551121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Generating G and M codes for CNC Machine using SolidWorks software-</a:t>
            </a:r>
            <a:r>
              <a:rPr lang="en-US" dirty="0" err="1"/>
              <a:t>camworks</a:t>
            </a:r>
            <a:r>
              <a:rPr lang="en-US" dirty="0"/>
              <a:t> tool</a:t>
            </a:r>
          </a:p>
        </p:txBody>
      </p:sp>
      <p:pic>
        <p:nvPicPr>
          <p:cNvPr id="3" name="image8.png">
            <a:extLst>
              <a:ext uri="{FF2B5EF4-FFF2-40B4-BE49-F238E27FC236}">
                <a16:creationId xmlns:a16="http://schemas.microsoft.com/office/drawing/2014/main" id="{10E1AF46-4CC0-0CD5-287F-B68C277C98A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1754" y="2227634"/>
            <a:ext cx="4623678" cy="3852153"/>
          </a:xfrm>
          <a:prstGeom prst="rect">
            <a:avLst/>
          </a:prstGeom>
          <a:ln/>
        </p:spPr>
      </p:pic>
      <p:pic>
        <p:nvPicPr>
          <p:cNvPr id="4" name="image10.png">
            <a:extLst>
              <a:ext uri="{FF2B5EF4-FFF2-40B4-BE49-F238E27FC236}">
                <a16:creationId xmlns:a16="http://schemas.microsoft.com/office/drawing/2014/main" id="{89B31212-B5E3-1CBA-DD59-94311342043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12860" y="2227634"/>
            <a:ext cx="5628059" cy="385215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08158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2" y="120497"/>
            <a:ext cx="9905998" cy="133546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3d printing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74" y="1103243"/>
            <a:ext cx="3970664" cy="431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7678" y="5371513"/>
            <a:ext cx="483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MakerBot Method 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531" y="5694678"/>
            <a:ext cx="385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The Dimension F-370 3D printer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3C349-FF84-1F52-6527-0FE347C97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1103243"/>
            <a:ext cx="3530329" cy="43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248" y="20214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Printing the part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047" y="5021036"/>
            <a:ext cx="4057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 began by creating cross-sections of material layer by layer until the 3D model is complete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47" y="1359087"/>
            <a:ext cx="3560488" cy="3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Owner\AppData\Local\Microsoft\Windows\INetCache\Content.Word\20160324_151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44" y="1359087"/>
            <a:ext cx="3847420" cy="3473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41424" y="5021036"/>
            <a:ext cx="44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the original part was so big, the prototype was scaled down 50%</a:t>
            </a:r>
          </a:p>
        </p:txBody>
      </p:sp>
    </p:spTree>
    <p:extLst>
      <p:ext uri="{BB962C8B-B14F-4D97-AF65-F5344CB8AC3E}">
        <p14:creationId xmlns:p14="http://schemas.microsoft.com/office/powerpoint/2010/main" val="751335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895</TotalTime>
  <Words>263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Circuit</vt:lpstr>
      <vt:lpstr>Integrating Reverse engineering, 3d Printing, and CNC for Advanced Manufacturing processes</vt:lpstr>
      <vt:lpstr>Course objectives</vt:lpstr>
      <vt:lpstr>Introducing Advanced Manufacturing in CAD/CAM course-Using simulation pro software</vt:lpstr>
      <vt:lpstr>Reverse Engineering technique Process of scanning</vt:lpstr>
      <vt:lpstr>PowerPoint Presentation</vt:lpstr>
      <vt:lpstr>Converting from computer model to CAD model</vt:lpstr>
      <vt:lpstr>Generating G and M codes for CNC Machine using SolidWorks software-camworks tool</vt:lpstr>
      <vt:lpstr>3d printing</vt:lpstr>
      <vt:lpstr>Printing the part</vt:lpstr>
      <vt:lpstr>        CNC machine In Department </vt:lpstr>
      <vt:lpstr>Stress analysis using solidworks simulation tool </vt:lpstr>
      <vt:lpstr>Von Mises STRESS ANALYSIS</vt:lpstr>
      <vt:lpstr>question</vt:lpstr>
    </vt:vector>
  </TitlesOfParts>
  <Company>Elizabeth City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Geomagic studio 2014</dc:title>
  <dc:creator>Kiajuana White968</dc:creator>
  <cp:lastModifiedBy>Akbar Eslami</cp:lastModifiedBy>
  <cp:revision>87</cp:revision>
  <dcterms:created xsi:type="dcterms:W3CDTF">2015-12-02T16:38:44Z</dcterms:created>
  <dcterms:modified xsi:type="dcterms:W3CDTF">2022-09-27T14:47:15Z</dcterms:modified>
</cp:coreProperties>
</file>