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80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9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03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5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55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6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7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9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80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5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ffl.org/2016/08/aggiornamenti-rapidi-arch-gimp-telegram-purple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facebook.com/nencpathways/" TargetMode="External"/><Relationship Id="rId7" Type="http://schemas.openxmlformats.org/officeDocument/2006/relationships/hyperlink" Target="https://visitor.r20.constantcontact.com/manage/optin?v=001u4vDvjb2ZxVZVUGjhulTmHL-JWRDEHPoUnALy6WJIbcZisoU9thEtWXgQtfN45fgeBOBEjMddItWsyjViUdo26tGew_5NMHD0U5lDEzqFY-9cRf04AU7K32t4ns2dLuo02dbAeP1v7n8t1HL9xOLabcA1lZhzP8p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nenc-career-pathways/" TargetMode="External"/><Relationship Id="rId5" Type="http://schemas.openxmlformats.org/officeDocument/2006/relationships/hyperlink" Target="https://twitter.com/NENCPathways" TargetMode="External"/><Relationship Id="rId4" Type="http://schemas.openxmlformats.org/officeDocument/2006/relationships/hyperlink" Target="https://www.instagram.com/nenccareerpathway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0238D-E295-49BE-9BFE-E9189D69E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E9A4A-0183-4A3C-B68E-A22927891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9" cy="6858000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AEFD2-0F70-E0F5-1C52-2B13BA8DE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233" y="2579129"/>
            <a:ext cx="5087922" cy="3433149"/>
          </a:xfrm>
        </p:spPr>
        <p:txBody>
          <a:bodyPr anchor="ctr">
            <a:normAutofit/>
          </a:bodyPr>
          <a:lstStyle/>
          <a:p>
            <a:r>
              <a:rPr lang="en-US" dirty="0"/>
              <a:t>REGIONAL FOCUS ON ADVANCED MANUFACTURING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0" cy="187423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FBB23-89CC-2E3D-2278-5579C7570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4796" y="293427"/>
            <a:ext cx="4452371" cy="1392072"/>
          </a:xfrm>
        </p:spPr>
        <p:txBody>
          <a:bodyPr anchor="b">
            <a:normAutofit/>
          </a:bodyPr>
          <a:lstStyle/>
          <a:p>
            <a:r>
              <a:rPr lang="en-US" sz="2000" dirty="0"/>
              <a:t>NENC CAREER PATHWAYS PRESENTS</a:t>
            </a:r>
          </a:p>
        </p:txBody>
      </p:sp>
      <p:pic>
        <p:nvPicPr>
          <p:cNvPr id="4" name="Picture 3" descr="Clockwork metal gears and cogs">
            <a:extLst>
              <a:ext uri="{FF2B5EF4-FFF2-40B4-BE49-F238E27FC236}">
                <a16:creationId xmlns:a16="http://schemas.microsoft.com/office/drawing/2014/main" id="{F03BB142-C0D3-7967-B94A-7BE9B5840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20298"/>
          <a:stretch/>
        </p:blipFill>
        <p:spPr>
          <a:xfrm>
            <a:off x="20" y="-1"/>
            <a:ext cx="6095978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2DAFA4-5D2E-4391-AD38-B26F579F4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68B42D7-8E45-2E97-A4D5-EECA1205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" y="5476875"/>
            <a:ext cx="1557335" cy="12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6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C9B5-E0B1-A939-9D41-CC789888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01" y="392257"/>
            <a:ext cx="10380573" cy="1432273"/>
          </a:xfrm>
        </p:spPr>
        <p:txBody>
          <a:bodyPr/>
          <a:lstStyle/>
          <a:p>
            <a:r>
              <a:rPr lang="en-US" b="1" dirty="0">
                <a:latin typeface="Bradley Hand ITC" panose="03070402050302030203" pitchFamily="66" charset="0"/>
              </a:rPr>
              <a:t>10</a:t>
            </a:r>
            <a:r>
              <a:rPr lang="en-US" b="1" baseline="30000" dirty="0">
                <a:latin typeface="Bradley Hand ITC" panose="03070402050302030203" pitchFamily="66" charset="0"/>
              </a:rPr>
              <a:t>th</a:t>
            </a:r>
            <a:r>
              <a:rPr lang="en-US" b="1" dirty="0">
                <a:latin typeface="Bradley Hand ITC" panose="03070402050302030203" pitchFamily="66" charset="0"/>
              </a:rPr>
              <a:t> Anniversary Celebration</a:t>
            </a:r>
          </a:p>
        </p:txBody>
      </p:sp>
      <p:pic>
        <p:nvPicPr>
          <p:cNvPr id="11" name="Content Placeholder 1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387A0838-78A6-29A9-1B6F-2FE7278AA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56525" y="80962"/>
            <a:ext cx="4349750" cy="3262313"/>
          </a:xfrm>
        </p:spPr>
      </p:pic>
      <p:pic>
        <p:nvPicPr>
          <p:cNvPr id="13" name="Picture 1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9F36EFC3-862C-2F74-749A-4987A7C98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76" y="2567781"/>
            <a:ext cx="5397500" cy="4048126"/>
          </a:xfrm>
          <a:prstGeom prst="rect">
            <a:avLst/>
          </a:prstGeom>
        </p:spPr>
      </p:pic>
      <p:pic>
        <p:nvPicPr>
          <p:cNvPr id="15" name="Picture 14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751A9861-A74D-D47D-3EF2-CF4B22A25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5992" y="2704307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5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10C92917-A828-4B36-95DE-11CA4F9C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DBAF0-6462-D49F-028D-ABE33C90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dirty="0"/>
              <a:t>Quarterly Meetings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97EE85E-4B36-17D0-7FB9-90E93574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9" y="2603126"/>
            <a:ext cx="6998325" cy="39365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9668-8F8A-A98A-9FFF-A2255F83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736" y="2638498"/>
            <a:ext cx="4119258" cy="3601581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 Care @ College of the Albemarle </a:t>
            </a:r>
            <a:r>
              <a:rPr lang="en-US"/>
              <a:t>– TBD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Business Support Services – TBD (March)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Agriscience/Biotechnology – TBD (June)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23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E257-EA0E-12EF-E529-B888ADF3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109954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dirty="0"/>
              <a:t>Partnership Updates</a:t>
            </a:r>
          </a:p>
        </p:txBody>
      </p:sp>
      <p:pic>
        <p:nvPicPr>
          <p:cNvPr id="5" name="Picture 4" descr="A yellow square with black text on it&#10;&#10;Description automatically generated with low confidence">
            <a:extLst>
              <a:ext uri="{FF2B5EF4-FFF2-40B4-BE49-F238E27FC236}">
                <a16:creationId xmlns:a16="http://schemas.microsoft.com/office/drawing/2014/main" id="{FCA85C7E-D3F5-A145-0604-FE156A90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46" r="3098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E71B3-6B5E-4BD9-4C3D-826227953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2131332"/>
            <a:ext cx="3968783" cy="4526614"/>
          </a:xfrm>
        </p:spPr>
        <p:txBody>
          <a:bodyPr anchor="ctr"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Traitify</a:t>
            </a:r>
            <a:endParaRPr lang="en-US" sz="17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Posters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Good Jobs Challenge – STEPs4GROWTH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Good Jobs Challenge -- Hampton Roads Workforce Training System for Good Jobs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Build Back Better – </a:t>
            </a:r>
            <a:r>
              <a:rPr lang="en-US" sz="1700" dirty="0" err="1"/>
              <a:t>NCBiotech</a:t>
            </a:r>
            <a:r>
              <a:rPr lang="en-US" sz="1700" dirty="0"/>
              <a:t>: Accelerate NC – Community Colleges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Employer Engagement – HCAC, Rivers East Academy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Local Implementation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Pathway Reviews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C556E1-A0B7-EA07-61BD-E1E3E84D3EF9}"/>
              </a:ext>
            </a:extLst>
          </p:cNvPr>
          <p:cNvSpPr txBox="1"/>
          <p:nvPr/>
        </p:nvSpPr>
        <p:spPr>
          <a:xfrm>
            <a:off x="3747286" y="6657945"/>
            <a:ext cx="26276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lffl.org/2016/08/aggiornamenti-rapidi-arch-gimp-telegram-purpl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92D2-AD4D-D377-8A4E-E7ECA0D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of Success – Calvin Barber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B3CD6-05E7-2A16-DA1D-496F8674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051" y="2696192"/>
            <a:ext cx="8219897" cy="37411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E1147C-5610-B1DF-4584-1BBFECD91D68}"/>
              </a:ext>
            </a:extLst>
          </p:cNvPr>
          <p:cNvSpPr/>
          <p:nvPr/>
        </p:nvSpPr>
        <p:spPr>
          <a:xfrm>
            <a:off x="5204298" y="3429000"/>
            <a:ext cx="632298" cy="7247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9C30D3-C607-BC06-47D7-0AD70C46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54" y="756356"/>
            <a:ext cx="3955658" cy="4092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BFF72A-4DAE-9A8F-3130-9B5C61373C3B}"/>
              </a:ext>
            </a:extLst>
          </p:cNvPr>
          <p:cNvSpPr txBox="1"/>
          <p:nvPr/>
        </p:nvSpPr>
        <p:spPr>
          <a:xfrm>
            <a:off x="4668086" y="1397675"/>
            <a:ext cx="7109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Facebook: </a:t>
            </a:r>
            <a:r>
              <a:rPr lang="en-US" dirty="0"/>
              <a:t>https://www.facebook.com/nencpathways/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Instagram: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https://www.instagram.com/nenccareerpathways/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Twitter: </a:t>
            </a:r>
            <a:r>
              <a:rPr lang="en-US" dirty="0"/>
              <a:t>  </a:t>
            </a:r>
            <a:r>
              <a:rPr lang="en-US" dirty="0">
                <a:hlinkClick r:id="rId5"/>
              </a:rPr>
              <a:t>https://twitter.com/NENCPathways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LinkedIn: </a:t>
            </a:r>
            <a:r>
              <a:rPr lang="en-US" dirty="0"/>
              <a:t>https://www.linkedin.com/company/nenc-career-pathways/</a:t>
            </a:r>
          </a:p>
        </p:txBody>
      </p:sp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9DAE804E-D87D-1E15-0DBB-DFC2E48CA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214" y="4022018"/>
            <a:ext cx="22669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8372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146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Bierstadt</vt:lpstr>
      <vt:lpstr>Bradley Hand ITC</vt:lpstr>
      <vt:lpstr>BevelVTI</vt:lpstr>
      <vt:lpstr>REGIONAL FOCUS ON ADVANCED MANUFACTURING</vt:lpstr>
      <vt:lpstr>10th Anniversary Celebration</vt:lpstr>
      <vt:lpstr>Quarterly Meetings</vt:lpstr>
      <vt:lpstr>Partnership Updates</vt:lpstr>
      <vt:lpstr>Story of Success – Calvin Barber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FOCUS ON ADVANCED MANUFACTURING</dc:title>
  <dc:creator>brandi.bragg@nencpathways.org</dc:creator>
  <cp:lastModifiedBy>brandi.bragg@nencpathways.org</cp:lastModifiedBy>
  <cp:revision>6</cp:revision>
  <dcterms:created xsi:type="dcterms:W3CDTF">2022-09-26T14:31:30Z</dcterms:created>
  <dcterms:modified xsi:type="dcterms:W3CDTF">2022-11-17T11:28:40Z</dcterms:modified>
</cp:coreProperties>
</file>