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1" r:id="rId5"/>
  </p:sldMasterIdLst>
  <p:sldIdLst>
    <p:sldId id="258" r:id="rId6"/>
    <p:sldId id="313" r:id="rId7"/>
    <p:sldId id="314" r:id="rId8"/>
    <p:sldId id="318" r:id="rId9"/>
    <p:sldId id="2019" r:id="rId10"/>
    <p:sldId id="2020" r:id="rId11"/>
    <p:sldId id="315" r:id="rId12"/>
    <p:sldId id="316" r:id="rId13"/>
    <p:sldId id="317" r:id="rId14"/>
    <p:sldId id="272" r:id="rId15"/>
    <p:sldId id="2021" r:id="rId16"/>
    <p:sldId id="2004" r:id="rId17"/>
    <p:sldId id="2006" r:id="rId18"/>
    <p:sldId id="2007" r:id="rId19"/>
    <p:sldId id="2008" r:id="rId20"/>
    <p:sldId id="257" r:id="rId21"/>
    <p:sldId id="259" r:id="rId22"/>
    <p:sldId id="260" r:id="rId23"/>
    <p:sldId id="261" r:id="rId24"/>
    <p:sldId id="277" r:id="rId25"/>
    <p:sldId id="262" r:id="rId26"/>
    <p:sldId id="278" r:id="rId27"/>
    <p:sldId id="263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3" r:id="rId36"/>
    <p:sldId id="274" r:id="rId37"/>
    <p:sldId id="275" r:id="rId38"/>
    <p:sldId id="276" r:id="rId39"/>
    <p:sldId id="281" r:id="rId40"/>
    <p:sldId id="280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1999" r:id="rId69"/>
    <p:sldId id="279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96C03-4B97-4E85-9CC7-AC0AADB349D7}" v="6" dt="2022-10-26T16:01:40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80" d="100"/>
          <a:sy n="80" d="100"/>
        </p:scale>
        <p:origin x="80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Taylor" userId="33b7f4f9-339a-41b4-b805-8966f6d4a568" providerId="ADAL" clId="{3D596C03-4B97-4E85-9CC7-AC0AADB349D7}"/>
    <pc:docChg chg="custSel addSld delSld modSld sldOrd delMainMaster">
      <pc:chgData name="Pam Taylor" userId="33b7f4f9-339a-41b4-b805-8966f6d4a568" providerId="ADAL" clId="{3D596C03-4B97-4E85-9CC7-AC0AADB349D7}" dt="2022-10-26T16:01:40.211" v="88" actId="1076"/>
      <pc:docMkLst>
        <pc:docMk/>
      </pc:docMkLst>
      <pc:sldChg chg="modSp mod">
        <pc:chgData name="Pam Taylor" userId="33b7f4f9-339a-41b4-b805-8966f6d4a568" providerId="ADAL" clId="{3D596C03-4B97-4E85-9CC7-AC0AADB349D7}" dt="2022-10-26T15:52:17.763" v="19" actId="20577"/>
        <pc:sldMkLst>
          <pc:docMk/>
          <pc:sldMk cId="1117762187" sldId="258"/>
        </pc:sldMkLst>
        <pc:spChg chg="mod">
          <ac:chgData name="Pam Taylor" userId="33b7f4f9-339a-41b4-b805-8966f6d4a568" providerId="ADAL" clId="{3D596C03-4B97-4E85-9CC7-AC0AADB349D7}" dt="2022-10-26T15:52:17.763" v="19" actId="20577"/>
          <ac:spMkLst>
            <pc:docMk/>
            <pc:sldMk cId="1117762187" sldId="258"/>
            <ac:spMk id="3" creationId="{5F27B7D0-B066-42C6-939A-45DE6DF6C98F}"/>
          </ac:spMkLst>
        </pc:spChg>
      </pc:sldChg>
      <pc:sldChg chg="addSp delSp modSp mod modClrScheme chgLayout">
        <pc:chgData name="Pam Taylor" userId="33b7f4f9-339a-41b4-b805-8966f6d4a568" providerId="ADAL" clId="{3D596C03-4B97-4E85-9CC7-AC0AADB349D7}" dt="2022-10-26T15:56:13.676" v="43" actId="1582"/>
        <pc:sldMkLst>
          <pc:docMk/>
          <pc:sldMk cId="2499769920" sldId="272"/>
        </pc:sldMkLst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2499769920" sldId="272"/>
            <ac:spMk id="2" creationId="{B120D779-F71C-4A25-A935-D5C0CBAA6DD0}"/>
          </ac:spMkLst>
        </pc:spChg>
        <pc:spChg chg="del 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2499769920" sldId="272"/>
            <ac:spMk id="3" creationId="{C360C3F8-E030-4406-A3ED-8240D5F0170A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2499769920" sldId="272"/>
            <ac:spMk id="4" creationId="{58388D63-1A93-4B46-A367-2A7DB349FECD}"/>
          </ac:spMkLst>
        </pc:spChg>
        <pc:spChg chg="add del mod ord">
          <ac:chgData name="Pam Taylor" userId="33b7f4f9-339a-41b4-b805-8966f6d4a568" providerId="ADAL" clId="{3D596C03-4B97-4E85-9CC7-AC0AADB349D7}" dt="2022-10-26T15:52:37.788" v="20" actId="478"/>
          <ac:spMkLst>
            <pc:docMk/>
            <pc:sldMk cId="2499769920" sldId="272"/>
            <ac:spMk id="5" creationId="{CE4D4802-8A72-CC75-9CA0-10393FC94A92}"/>
          </ac:spMkLst>
        </pc:spChg>
        <pc:spChg chg="add mod">
          <ac:chgData name="Pam Taylor" userId="33b7f4f9-339a-41b4-b805-8966f6d4a568" providerId="ADAL" clId="{3D596C03-4B97-4E85-9CC7-AC0AADB349D7}" dt="2022-10-26T15:56:13.676" v="43" actId="1582"/>
          <ac:spMkLst>
            <pc:docMk/>
            <pc:sldMk cId="2499769920" sldId="272"/>
            <ac:spMk id="12" creationId="{09640A0B-847E-BCF7-F526-B834B5CDFAA5}"/>
          </ac:spMkLst>
        </pc:spChg>
        <pc:picChg chg="del mod">
          <ac:chgData name="Pam Taylor" userId="33b7f4f9-339a-41b4-b805-8966f6d4a568" providerId="ADAL" clId="{3D596C03-4B97-4E85-9CC7-AC0AADB349D7}" dt="2022-10-26T15:54:31.442" v="23" actId="478"/>
          <ac:picMkLst>
            <pc:docMk/>
            <pc:sldMk cId="2499769920" sldId="272"/>
            <ac:picMk id="6" creationId="{7C9B1424-758E-4463-B55B-A8978E1031FB}"/>
          </ac:picMkLst>
        </pc:picChg>
        <pc:picChg chg="add mod ord">
          <ac:chgData name="Pam Taylor" userId="33b7f4f9-339a-41b4-b805-8966f6d4a568" providerId="ADAL" clId="{3D596C03-4B97-4E85-9CC7-AC0AADB349D7}" dt="2022-10-26T15:55:39.116" v="36" actId="1076"/>
          <ac:picMkLst>
            <pc:docMk/>
            <pc:sldMk cId="2499769920" sldId="272"/>
            <ac:picMk id="8" creationId="{8D43B552-D16A-C869-5A80-9D2A709E70C6}"/>
          </ac:picMkLst>
        </pc:picChg>
        <pc:cxnChg chg="mod">
          <ac:chgData name="Pam Taylor" userId="33b7f4f9-339a-41b4-b805-8966f6d4a568" providerId="ADAL" clId="{3D596C03-4B97-4E85-9CC7-AC0AADB349D7}" dt="2022-10-26T15:55:41.738" v="37" actId="1076"/>
          <ac:cxnSpMkLst>
            <pc:docMk/>
            <pc:sldMk cId="2499769920" sldId="272"/>
            <ac:cxnSpMk id="10" creationId="{52A9CE50-7BFD-40D8-9C84-11861D66FD9E}"/>
          </ac:cxnSpMkLst>
        </pc:cxnChg>
        <pc:cxnChg chg="mod">
          <ac:chgData name="Pam Taylor" userId="33b7f4f9-339a-41b4-b805-8966f6d4a568" providerId="ADAL" clId="{3D596C03-4B97-4E85-9CC7-AC0AADB349D7}" dt="2022-10-26T15:55:54.790" v="39" actId="1076"/>
          <ac:cxnSpMkLst>
            <pc:docMk/>
            <pc:sldMk cId="2499769920" sldId="272"/>
            <ac:cxnSpMk id="11" creationId="{66D7D475-1F60-4696-9D39-96E721414E5F}"/>
          </ac:cxnSpMkLst>
        </pc:cxnChg>
      </pc:sldChg>
      <pc:sldChg chg="modSp mod modClrScheme chgLayout">
        <pc:chgData name="Pam Taylor" userId="33b7f4f9-339a-41b4-b805-8966f6d4a568" providerId="ADAL" clId="{3D596C03-4B97-4E85-9CC7-AC0AADB349D7}" dt="2022-10-26T15:52:07.700" v="11" actId="27636"/>
        <pc:sldMkLst>
          <pc:docMk/>
          <pc:sldMk cId="1084839109" sldId="315"/>
        </pc:sldMkLst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1084839109" sldId="315"/>
            <ac:spMk id="2" creationId="{349F5313-E1BF-476D-B1DA-B3A82500E63A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1084839109" sldId="315"/>
            <ac:spMk id="3" creationId="{4582AC82-25A4-4E59-A361-27F851EC7248}"/>
          </ac:spMkLst>
        </pc:spChg>
        <pc:spChg chg="mod ord">
          <ac:chgData name="Pam Taylor" userId="33b7f4f9-339a-41b4-b805-8966f6d4a568" providerId="ADAL" clId="{3D596C03-4B97-4E85-9CC7-AC0AADB349D7}" dt="2022-10-26T15:52:07.700" v="11" actId="27636"/>
          <ac:spMkLst>
            <pc:docMk/>
            <pc:sldMk cId="1084839109" sldId="315"/>
            <ac:spMk id="4" creationId="{7F3121CE-3C0E-4D8B-A2B3-226AD96D4297}"/>
          </ac:spMkLst>
        </pc:spChg>
      </pc:sldChg>
      <pc:sldChg chg="modSp mod modClrScheme chgLayout">
        <pc:chgData name="Pam Taylor" userId="33b7f4f9-339a-41b4-b805-8966f6d4a568" providerId="ADAL" clId="{3D596C03-4B97-4E85-9CC7-AC0AADB349D7}" dt="2022-10-26T15:51:34.995" v="8" actId="700"/>
        <pc:sldMkLst>
          <pc:docMk/>
          <pc:sldMk cId="1555926418" sldId="316"/>
        </pc:sldMkLst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1555926418" sldId="316"/>
            <ac:spMk id="2" creationId="{453E0AEF-CE70-4EAC-9EBB-E891417C6230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1555926418" sldId="316"/>
            <ac:spMk id="3" creationId="{3EDD1699-0B98-4A4D-A9BB-84F8163559C8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1555926418" sldId="316"/>
            <ac:spMk id="4" creationId="{6CD5525A-FC5A-4FCD-AEC4-367544C478EB}"/>
          </ac:spMkLst>
        </pc:spChg>
      </pc:sldChg>
      <pc:sldChg chg="modSp mod modClrScheme chgLayout">
        <pc:chgData name="Pam Taylor" userId="33b7f4f9-339a-41b4-b805-8966f6d4a568" providerId="ADAL" clId="{3D596C03-4B97-4E85-9CC7-AC0AADB349D7}" dt="2022-10-26T15:51:34.995" v="8" actId="700"/>
        <pc:sldMkLst>
          <pc:docMk/>
          <pc:sldMk cId="3098793214" sldId="317"/>
        </pc:sldMkLst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3098793214" sldId="317"/>
            <ac:spMk id="2" creationId="{7A757A0D-BCD2-4BAB-9CC6-8733641AEBBC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3098793214" sldId="317"/>
            <ac:spMk id="3" creationId="{463F5141-54C3-4DB3-B8D3-F78713F39DE6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3098793214" sldId="317"/>
            <ac:spMk id="4" creationId="{806CA3E7-786E-4D8A-A1C5-40C0C687F9FD}"/>
          </ac:spMkLst>
        </pc:spChg>
      </pc:sldChg>
      <pc:sldChg chg="addSp modSp mod modClrScheme chgLayout">
        <pc:chgData name="Pam Taylor" userId="33b7f4f9-339a-41b4-b805-8966f6d4a568" providerId="ADAL" clId="{3D596C03-4B97-4E85-9CC7-AC0AADB349D7}" dt="2022-10-26T15:51:26.803" v="6" actId="700"/>
        <pc:sldMkLst>
          <pc:docMk/>
          <pc:sldMk cId="3995512658" sldId="318"/>
        </pc:sldMkLst>
        <pc:spChg chg="mod ord">
          <ac:chgData name="Pam Taylor" userId="33b7f4f9-339a-41b4-b805-8966f6d4a568" providerId="ADAL" clId="{3D596C03-4B97-4E85-9CC7-AC0AADB349D7}" dt="2022-10-26T15:51:26.803" v="6" actId="700"/>
          <ac:spMkLst>
            <pc:docMk/>
            <pc:sldMk cId="3995512658" sldId="318"/>
            <ac:spMk id="2" creationId="{BB749450-48DA-49BA-AD9C-0C066A528A7B}"/>
          </ac:spMkLst>
        </pc:spChg>
        <pc:spChg chg="add mod ord">
          <ac:chgData name="Pam Taylor" userId="33b7f4f9-339a-41b4-b805-8966f6d4a568" providerId="ADAL" clId="{3D596C03-4B97-4E85-9CC7-AC0AADB349D7}" dt="2022-10-26T15:51:26.803" v="6" actId="700"/>
          <ac:spMkLst>
            <pc:docMk/>
            <pc:sldMk cId="3995512658" sldId="318"/>
            <ac:spMk id="3" creationId="{1CBE4FC3-2A5D-3F08-E524-6E4D706E4DBB}"/>
          </ac:spMkLst>
        </pc:spChg>
        <pc:spChg chg="mod ord">
          <ac:chgData name="Pam Taylor" userId="33b7f4f9-339a-41b4-b805-8966f6d4a568" providerId="ADAL" clId="{3D596C03-4B97-4E85-9CC7-AC0AADB349D7}" dt="2022-10-26T15:51:26.803" v="6" actId="700"/>
          <ac:spMkLst>
            <pc:docMk/>
            <pc:sldMk cId="3995512658" sldId="318"/>
            <ac:spMk id="4" creationId="{638CEB8B-53A5-4F99-BC6B-FA1830837CE7}"/>
          </ac:spMkLst>
        </pc:spChg>
      </pc:sldChg>
      <pc:sldChg chg="addSp delSp modSp add mod modClrScheme chgLayout">
        <pc:chgData name="Pam Taylor" userId="33b7f4f9-339a-41b4-b805-8966f6d4a568" providerId="ADAL" clId="{3D596C03-4B97-4E85-9CC7-AC0AADB349D7}" dt="2022-10-26T16:01:40.211" v="88" actId="1076"/>
        <pc:sldMkLst>
          <pc:docMk/>
          <pc:sldMk cId="3917972549" sldId="1999"/>
        </pc:sldMkLst>
        <pc:spChg chg="add del mod ord">
          <ac:chgData name="Pam Taylor" userId="33b7f4f9-339a-41b4-b805-8966f6d4a568" providerId="ADAL" clId="{3D596C03-4B97-4E85-9CC7-AC0AADB349D7}" dt="2022-10-26T16:01:36.251" v="87" actId="478"/>
          <ac:spMkLst>
            <pc:docMk/>
            <pc:sldMk cId="3917972549" sldId="1999"/>
            <ac:spMk id="2" creationId="{3C86ED3B-E2A1-4A76-1A9F-6824947567DF}"/>
          </ac:spMkLst>
        </pc:spChg>
        <pc:spChg chg="del mod ord">
          <ac:chgData name="Pam Taylor" userId="33b7f4f9-339a-41b4-b805-8966f6d4a568" providerId="ADAL" clId="{3D596C03-4B97-4E85-9CC7-AC0AADB349D7}" dt="2022-10-26T15:57:29.940" v="48" actId="700"/>
          <ac:spMkLst>
            <pc:docMk/>
            <pc:sldMk cId="3917972549" sldId="1999"/>
            <ac:spMk id="3" creationId="{02B801AF-DE14-43FB-95A7-ED4F90D4C097}"/>
          </ac:spMkLst>
        </pc:spChg>
        <pc:spChg chg="del">
          <ac:chgData name="Pam Taylor" userId="33b7f4f9-339a-41b4-b805-8966f6d4a568" providerId="ADAL" clId="{3D596C03-4B97-4E85-9CC7-AC0AADB349D7}" dt="2022-10-26T15:57:29.940" v="48" actId="700"/>
          <ac:spMkLst>
            <pc:docMk/>
            <pc:sldMk cId="3917972549" sldId="1999"/>
            <ac:spMk id="4" creationId="{6986FC77-1B5F-4DB1-A15C-73996F90E8B4}"/>
          </ac:spMkLst>
        </pc:spChg>
        <pc:spChg chg="mod ord">
          <ac:chgData name="Pam Taylor" userId="33b7f4f9-339a-41b4-b805-8966f6d4a568" providerId="ADAL" clId="{3D596C03-4B97-4E85-9CC7-AC0AADB349D7}" dt="2022-10-26T15:57:29.940" v="48" actId="700"/>
          <ac:spMkLst>
            <pc:docMk/>
            <pc:sldMk cId="3917972549" sldId="1999"/>
            <ac:spMk id="2055" creationId="{3B8084FE-ED8E-BD25-B7EE-C7FC2C100508}"/>
          </ac:spMkLst>
        </pc:spChg>
        <pc:spChg chg="mod ord">
          <ac:chgData name="Pam Taylor" userId="33b7f4f9-339a-41b4-b805-8966f6d4a568" providerId="ADAL" clId="{3D596C03-4B97-4E85-9CC7-AC0AADB349D7}" dt="2022-10-26T15:57:29.940" v="48" actId="700"/>
          <ac:spMkLst>
            <pc:docMk/>
            <pc:sldMk cId="3917972549" sldId="1999"/>
            <ac:spMk id="2059" creationId="{4B0AD9FD-2B60-C6E3-B038-88C54C9F8C6B}"/>
          </ac:spMkLst>
        </pc:spChg>
        <pc:picChg chg="mod">
          <ac:chgData name="Pam Taylor" userId="33b7f4f9-339a-41b4-b805-8966f6d4a568" providerId="ADAL" clId="{3D596C03-4B97-4E85-9CC7-AC0AADB349D7}" dt="2022-10-26T16:01:40.211" v="88" actId="1076"/>
          <ac:picMkLst>
            <pc:docMk/>
            <pc:sldMk cId="3917972549" sldId="1999"/>
            <ac:picMk id="2054" creationId="{FCCB7C18-EAEF-4141-AC44-44609A27E3BE}"/>
          </ac:picMkLst>
        </pc:picChg>
      </pc:sldChg>
      <pc:sldChg chg="delSp modSp mod modClrScheme chgLayout">
        <pc:chgData name="Pam Taylor" userId="33b7f4f9-339a-41b4-b805-8966f6d4a568" providerId="ADAL" clId="{3D596C03-4B97-4E85-9CC7-AC0AADB349D7}" dt="2022-10-26T16:01:01.881" v="86" actId="14100"/>
        <pc:sldMkLst>
          <pc:docMk/>
          <pc:sldMk cId="531711510" sldId="2004"/>
        </pc:sldMkLst>
        <pc:spChg chg="mod ord">
          <ac:chgData name="Pam Taylor" userId="33b7f4f9-339a-41b4-b805-8966f6d4a568" providerId="ADAL" clId="{3D596C03-4B97-4E85-9CC7-AC0AADB349D7}" dt="2022-10-26T16:00:47.796" v="83" actId="1076"/>
          <ac:spMkLst>
            <pc:docMk/>
            <pc:sldMk cId="531711510" sldId="2004"/>
            <ac:spMk id="2" creationId="{63631E49-4DD6-404A-BD9E-79CDC0849198}"/>
          </ac:spMkLst>
        </pc:spChg>
        <pc:spChg chg="mod ord">
          <ac:chgData name="Pam Taylor" userId="33b7f4f9-339a-41b4-b805-8966f6d4a568" providerId="ADAL" clId="{3D596C03-4B97-4E85-9CC7-AC0AADB349D7}" dt="2022-10-26T16:01:01.881" v="86" actId="14100"/>
          <ac:spMkLst>
            <pc:docMk/>
            <pc:sldMk cId="531711510" sldId="2004"/>
            <ac:spMk id="3" creationId="{CBDAB151-1D53-49B1-B515-AB22130BFEA6}"/>
          </ac:spMkLst>
        </pc:spChg>
        <pc:spChg chg="del mod ord">
          <ac:chgData name="Pam Taylor" userId="33b7f4f9-339a-41b4-b805-8966f6d4a568" providerId="ADAL" clId="{3D596C03-4B97-4E85-9CC7-AC0AADB349D7}" dt="2022-10-26T16:00:01.744" v="68" actId="478"/>
          <ac:spMkLst>
            <pc:docMk/>
            <pc:sldMk cId="531711510" sldId="2004"/>
            <ac:spMk id="4" creationId="{6DE7B050-2B59-4DBE-9E89-23F8F36A126A}"/>
          </ac:spMkLst>
        </pc:spChg>
      </pc:sldChg>
      <pc:sldChg chg="modSp mod modClrScheme chgLayout">
        <pc:chgData name="Pam Taylor" userId="33b7f4f9-339a-41b4-b805-8966f6d4a568" providerId="ADAL" clId="{3D596C03-4B97-4E85-9CC7-AC0AADB349D7}" dt="2022-10-26T15:51:39.630" v="9" actId="700"/>
        <pc:sldMkLst>
          <pc:docMk/>
          <pc:sldMk cId="1061945426" sldId="2006"/>
        </pc:sldMkLst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1061945426" sldId="2006"/>
            <ac:spMk id="2" creationId="{A1708E0B-4E63-4EE0-96F5-B68C0EDC3E1A}"/>
          </ac:spMkLst>
        </pc:spChg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1061945426" sldId="2006"/>
            <ac:spMk id="3" creationId="{8F1A0131-4924-41F8-8487-9FE2EE55B5C8}"/>
          </ac:spMkLst>
        </pc:spChg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1061945426" sldId="2006"/>
            <ac:spMk id="4" creationId="{9F5B8D5E-8095-43B3-8100-28613FAF4E6B}"/>
          </ac:spMkLst>
        </pc:spChg>
      </pc:sldChg>
      <pc:sldChg chg="modSp mod modClrScheme chgLayout">
        <pc:chgData name="Pam Taylor" userId="33b7f4f9-339a-41b4-b805-8966f6d4a568" providerId="ADAL" clId="{3D596C03-4B97-4E85-9CC7-AC0AADB349D7}" dt="2022-10-26T15:51:39.630" v="9" actId="700"/>
        <pc:sldMkLst>
          <pc:docMk/>
          <pc:sldMk cId="2526262425" sldId="2007"/>
        </pc:sldMkLst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2526262425" sldId="2007"/>
            <ac:spMk id="2" creationId="{239EC8CD-275F-4605-B7D7-866E4D1649C5}"/>
          </ac:spMkLst>
        </pc:spChg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2526262425" sldId="2007"/>
            <ac:spMk id="3" creationId="{C62242AB-78D9-4905-B519-40CC0F26C585}"/>
          </ac:spMkLst>
        </pc:spChg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2526262425" sldId="2007"/>
            <ac:spMk id="4" creationId="{9D7A8740-B90E-4102-ABC6-0162A94ECC27}"/>
          </ac:spMkLst>
        </pc:spChg>
      </pc:sldChg>
      <pc:sldChg chg="delSp modSp mod ord modClrScheme chgLayout">
        <pc:chgData name="Pam Taylor" userId="33b7f4f9-339a-41b4-b805-8966f6d4a568" providerId="ADAL" clId="{3D596C03-4B97-4E85-9CC7-AC0AADB349D7}" dt="2022-10-26T15:51:29.258" v="7" actId="700"/>
        <pc:sldMkLst>
          <pc:docMk/>
          <pc:sldMk cId="2503110537" sldId="2019"/>
        </pc:sldMkLst>
        <pc:spChg chg="mod ord">
          <ac:chgData name="Pam Taylor" userId="33b7f4f9-339a-41b4-b805-8966f6d4a568" providerId="ADAL" clId="{3D596C03-4B97-4E85-9CC7-AC0AADB349D7}" dt="2022-10-26T15:51:29.258" v="7" actId="700"/>
          <ac:spMkLst>
            <pc:docMk/>
            <pc:sldMk cId="2503110537" sldId="2019"/>
            <ac:spMk id="2" creationId="{541815DB-A266-4948-926C-F778D03C905E}"/>
          </ac:spMkLst>
        </pc:spChg>
        <pc:spChg chg="mod ord">
          <ac:chgData name="Pam Taylor" userId="33b7f4f9-339a-41b4-b805-8966f6d4a568" providerId="ADAL" clId="{3D596C03-4B97-4E85-9CC7-AC0AADB349D7}" dt="2022-10-26T15:51:29.258" v="7" actId="700"/>
          <ac:spMkLst>
            <pc:docMk/>
            <pc:sldMk cId="2503110537" sldId="2019"/>
            <ac:spMk id="3" creationId="{882F7F2D-B65F-4AED-B04C-8118144C106E}"/>
          </ac:spMkLst>
        </pc:spChg>
        <pc:spChg chg="mod ord">
          <ac:chgData name="Pam Taylor" userId="33b7f4f9-339a-41b4-b805-8966f6d4a568" providerId="ADAL" clId="{3D596C03-4B97-4E85-9CC7-AC0AADB349D7}" dt="2022-10-26T15:51:29.258" v="7" actId="700"/>
          <ac:spMkLst>
            <pc:docMk/>
            <pc:sldMk cId="2503110537" sldId="2019"/>
            <ac:spMk id="4" creationId="{DE81E9EE-4A4B-41FF-BD0A-D5B72F3C0DB8}"/>
          </ac:spMkLst>
        </pc:spChg>
        <pc:spChg chg="del mod">
          <ac:chgData name="Pam Taylor" userId="33b7f4f9-339a-41b4-b805-8966f6d4a568" providerId="ADAL" clId="{3D596C03-4B97-4E85-9CC7-AC0AADB349D7}" dt="2022-10-26T15:50:39.613" v="4" actId="478"/>
          <ac:spMkLst>
            <pc:docMk/>
            <pc:sldMk cId="2503110537" sldId="2019"/>
            <ac:spMk id="6" creationId="{12A6BD49-6A05-F928-9B8A-31335D7A6788}"/>
          </ac:spMkLst>
        </pc:spChg>
      </pc:sldChg>
      <pc:sldChg chg="modSp mod ord modClrScheme chgLayout">
        <pc:chgData name="Pam Taylor" userId="33b7f4f9-339a-41b4-b805-8966f6d4a568" providerId="ADAL" clId="{3D596C03-4B97-4E85-9CC7-AC0AADB349D7}" dt="2022-10-26T15:51:34.995" v="8" actId="700"/>
        <pc:sldMkLst>
          <pc:docMk/>
          <pc:sldMk cId="570404566" sldId="2020"/>
        </pc:sldMkLst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570404566" sldId="2020"/>
            <ac:spMk id="2" creationId="{DA521175-5B3D-4F6B-A42F-0070D4F12BDE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570404566" sldId="2020"/>
            <ac:spMk id="3" creationId="{472DB68D-52F4-4045-8778-8A8219993BD1}"/>
          </ac:spMkLst>
        </pc:spChg>
        <pc:spChg chg="mod ord">
          <ac:chgData name="Pam Taylor" userId="33b7f4f9-339a-41b4-b805-8966f6d4a568" providerId="ADAL" clId="{3D596C03-4B97-4E85-9CC7-AC0AADB349D7}" dt="2022-10-26T15:51:34.995" v="8" actId="700"/>
          <ac:spMkLst>
            <pc:docMk/>
            <pc:sldMk cId="570404566" sldId="2020"/>
            <ac:spMk id="4" creationId="{CF178D40-D3A0-415C-B4D2-B06CA4DD8AA5}"/>
          </ac:spMkLst>
        </pc:spChg>
      </pc:sldChg>
      <pc:sldChg chg="addSp delSp modSp mod modClrScheme chgLayout">
        <pc:chgData name="Pam Taylor" userId="33b7f4f9-339a-41b4-b805-8966f6d4a568" providerId="ADAL" clId="{3D596C03-4B97-4E85-9CC7-AC0AADB349D7}" dt="2022-10-26T15:56:40.121" v="46" actId="1076"/>
        <pc:sldMkLst>
          <pc:docMk/>
          <pc:sldMk cId="284051346" sldId="2021"/>
        </pc:sldMkLst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284051346" sldId="2021"/>
            <ac:spMk id="2" creationId="{54995847-DBF4-4155-AD19-CB7B84BDCEBB}"/>
          </ac:spMkLst>
        </pc:spChg>
        <pc:spChg chg="del 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284051346" sldId="2021"/>
            <ac:spMk id="3" creationId="{4DEE10ED-1FF0-40AA-BFD2-7D24F9932DBC}"/>
          </ac:spMkLst>
        </pc:spChg>
        <pc:spChg chg="mod ord">
          <ac:chgData name="Pam Taylor" userId="33b7f4f9-339a-41b4-b805-8966f6d4a568" providerId="ADAL" clId="{3D596C03-4B97-4E85-9CC7-AC0AADB349D7}" dt="2022-10-26T15:51:39.630" v="9" actId="700"/>
          <ac:spMkLst>
            <pc:docMk/>
            <pc:sldMk cId="284051346" sldId="2021"/>
            <ac:spMk id="4" creationId="{E7A7E7DC-D748-4141-889F-2488C3F37E1E}"/>
          </ac:spMkLst>
        </pc:spChg>
        <pc:spChg chg="add del mod ord">
          <ac:chgData name="Pam Taylor" userId="33b7f4f9-339a-41b4-b805-8966f6d4a568" providerId="ADAL" clId="{3D596C03-4B97-4E85-9CC7-AC0AADB349D7}" dt="2022-10-26T15:56:29.550" v="44" actId="478"/>
          <ac:spMkLst>
            <pc:docMk/>
            <pc:sldMk cId="284051346" sldId="2021"/>
            <ac:spMk id="5" creationId="{BDDCB443-FFC8-5EDB-077A-DA9B66F733FC}"/>
          </ac:spMkLst>
        </pc:spChg>
        <pc:spChg chg="mod">
          <ac:chgData name="Pam Taylor" userId="33b7f4f9-339a-41b4-b805-8966f6d4a568" providerId="ADAL" clId="{3D596C03-4B97-4E85-9CC7-AC0AADB349D7}" dt="2022-10-26T15:56:40.121" v="46" actId="1076"/>
          <ac:spMkLst>
            <pc:docMk/>
            <pc:sldMk cId="284051346" sldId="2021"/>
            <ac:spMk id="9" creationId="{21B984EB-9931-45F4-B614-54E67BE1C869}"/>
          </ac:spMkLst>
        </pc:spChg>
      </pc:sldChg>
      <pc:sldChg chg="add del">
        <pc:chgData name="Pam Taylor" userId="33b7f4f9-339a-41b4-b805-8966f6d4a568" providerId="ADAL" clId="{3D596C03-4B97-4E85-9CC7-AC0AADB349D7}" dt="2022-10-26T15:58:06.672" v="50" actId="47"/>
        <pc:sldMkLst>
          <pc:docMk/>
          <pc:sldMk cId="1779766895" sldId="2022"/>
        </pc:sldMkLst>
      </pc:sldChg>
      <pc:sldMasterChg chg="del delSldLayout">
        <pc:chgData name="Pam Taylor" userId="33b7f4f9-339a-41b4-b805-8966f6d4a568" providerId="ADAL" clId="{3D596C03-4B97-4E85-9CC7-AC0AADB349D7}" dt="2022-10-26T15:51:39.630" v="9" actId="700"/>
        <pc:sldMasterMkLst>
          <pc:docMk/>
          <pc:sldMasterMk cId="3932302402" sldId="2147483691"/>
        </pc:sldMasterMkLst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4008539328" sldId="2147483692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3709005378" sldId="2147483693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2832588257" sldId="2147483694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1818224468" sldId="2147483695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3015376215" sldId="2147483696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1191900960" sldId="2147483697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2273191137" sldId="2147483698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3713261564" sldId="2147483699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754657281" sldId="2147483700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1108620592" sldId="2147483701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1758094128" sldId="2147483702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1067851571" sldId="2147483703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1524545575" sldId="2147483704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3470402029" sldId="2147483705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1503536915" sldId="2147483706"/>
          </pc:sldLayoutMkLst>
        </pc:sldLayoutChg>
        <pc:sldLayoutChg chg="del">
          <pc:chgData name="Pam Taylor" userId="33b7f4f9-339a-41b4-b805-8966f6d4a568" providerId="ADAL" clId="{3D596C03-4B97-4E85-9CC7-AC0AADB349D7}" dt="2022-10-26T15:51:39.630" v="9" actId="700"/>
          <pc:sldLayoutMkLst>
            <pc:docMk/>
            <pc:sldMasterMk cId="3932302402" sldId="2147483691"/>
            <pc:sldLayoutMk cId="371175934" sldId="214748370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7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7078"/>
            <a:ext cx="10515600" cy="1123122"/>
          </a:xfrm>
        </p:spPr>
        <p:txBody>
          <a:bodyPr anchor="t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FE47343-EC12-4946-B0FE-4BE6D62D8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7078"/>
            <a:ext cx="10515600" cy="1123122"/>
          </a:xfrm>
        </p:spPr>
        <p:txBody>
          <a:bodyPr anchor="t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F09CF9B-4A8A-0745-8DD5-D6F91015C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17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ln>
            <a:noFill/>
          </a:ln>
        </p:spPr>
        <p:txBody>
          <a:bodyPr anchor="b"/>
          <a:lstStyle>
            <a:lvl1pPr>
              <a:defRPr sz="3200" u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705681"/>
            <a:ext cx="6172200" cy="51553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56791"/>
            <a:ext cx="3932237" cy="3712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E08A0-1953-5C49-9266-14DD0471D092}"/>
              </a:ext>
            </a:extLst>
          </p:cNvPr>
          <p:cNvCxnSpPr/>
          <p:nvPr/>
        </p:nvCxnSpPr>
        <p:spPr>
          <a:xfrm>
            <a:off x="839788" y="2067339"/>
            <a:ext cx="3932237" cy="0"/>
          </a:xfrm>
          <a:prstGeom prst="line">
            <a:avLst/>
          </a:prstGeom>
          <a:ln>
            <a:solidFill>
              <a:srgbClr val="1C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022B6DE-FAD3-C84F-B277-A39E26B7D4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4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ln>
            <a:noFill/>
          </a:ln>
        </p:spPr>
        <p:txBody>
          <a:bodyPr anchor="b"/>
          <a:lstStyle>
            <a:lvl1pPr>
              <a:defRPr sz="3200" u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705681"/>
            <a:ext cx="6172200" cy="51553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56791"/>
            <a:ext cx="3932237" cy="3712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E08A0-1953-5C49-9266-14DD0471D092}"/>
              </a:ext>
            </a:extLst>
          </p:cNvPr>
          <p:cNvCxnSpPr/>
          <p:nvPr/>
        </p:nvCxnSpPr>
        <p:spPr>
          <a:xfrm>
            <a:off x="839788" y="2067339"/>
            <a:ext cx="3932237" cy="0"/>
          </a:xfrm>
          <a:prstGeom prst="line">
            <a:avLst/>
          </a:prstGeom>
          <a:ln>
            <a:solidFill>
              <a:srgbClr val="1C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1A1F1193-ECCE-4940-9192-1483F5542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7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0E8223-6EAE-7748-A2D5-C69766A952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11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24B0712-3A52-FF4F-A795-3993C6AF9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6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614E-E8E8-4AC9-853E-80E3C32110B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50"/>
    </mc:Choice>
    <mc:Fallback xmlns="">
      <p:transition advClick="0" advTm="15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614E-E8E8-4AC9-853E-80E3C32110B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50"/>
    </mc:Choice>
    <mc:Fallback xmlns="">
      <p:transition advClick="0" advTm="15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CAA72-3B32-9547-8AEE-D11EB9419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011" y="341518"/>
            <a:ext cx="3678267" cy="21079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7FA5-119A-490B-8BE1-6DDBB2E71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4995" y="6218032"/>
            <a:ext cx="8417005" cy="5969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Services Summer Conference 2022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A3AE2D-7833-40FC-A150-733D88C7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2481"/>
            <a:ext cx="10515600" cy="1281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2954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CAA72-3B32-9547-8AEE-D11EB9419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011" y="341518"/>
            <a:ext cx="3678267" cy="21079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67FA5-119A-490B-8BE1-6DDBB2E71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4995" y="6218032"/>
            <a:ext cx="8417005" cy="5969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Services Summer Conference 2022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A3AE2D-7833-40FC-A150-733D88C7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2481"/>
            <a:ext cx="10515600" cy="1281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71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CAA72-3B32-9547-8AEE-D11EB941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27" y="2223071"/>
            <a:ext cx="3678267" cy="21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17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24765-606C-2D40-BF0B-26B69B5803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3302"/>
            <a:ext cx="10515600" cy="308416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F4B78-11D1-D842-A8DF-2AC2EBCB2F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6203" y="134430"/>
            <a:ext cx="829157" cy="4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33820"/>
            <a:ext cx="10515600" cy="2613025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66872"/>
            <a:ext cx="10515600" cy="2039288"/>
          </a:xfrm>
        </p:spPr>
        <p:txBody>
          <a:bodyPr/>
          <a:lstStyle>
            <a:lvl1pPr marL="0" indent="0">
              <a:buNone/>
              <a:defRPr sz="2400">
                <a:solidFill>
                  <a:srgbClr val="1C37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C096B850-AB24-154D-A3B5-CF84DFE98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53354" y="6410960"/>
            <a:ext cx="4642860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2438212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33820"/>
            <a:ext cx="10515600" cy="2613025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66872"/>
            <a:ext cx="10515600" cy="2039288"/>
          </a:xfrm>
        </p:spPr>
        <p:txBody>
          <a:bodyPr/>
          <a:lstStyle>
            <a:lvl1pPr marL="0" indent="0">
              <a:buNone/>
              <a:defRPr sz="2400">
                <a:solidFill>
                  <a:srgbClr val="1C37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089EB443-E353-CC45-BD35-2DD40511E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53354" y="6410960"/>
            <a:ext cx="4642860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27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B29B-8331-5E4E-97ED-2973BAF0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EDCCF-0AF1-E044-9D66-C3666E072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89114"/>
            <a:ext cx="10515600" cy="422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F8988EE-F2C1-4342-B3D6-F9B409F5D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76801" y="6410960"/>
            <a:ext cx="4619415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</p:txBody>
      </p:sp>
    </p:spTree>
    <p:extLst>
      <p:ext uri="{BB962C8B-B14F-4D97-AF65-F5344CB8AC3E}">
        <p14:creationId xmlns:p14="http://schemas.microsoft.com/office/powerpoint/2010/main" val="3051124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B29B-8331-5E4E-97ED-2973BAF0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EDCCF-0AF1-E044-9D66-C3666E072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89114"/>
            <a:ext cx="10515600" cy="422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F765955C-26A5-EB41-A287-FC5484CC25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23693" y="6410960"/>
            <a:ext cx="4572521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17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5F89E07-30F8-E84F-8741-AD959EC7A2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53354" y="6410960"/>
            <a:ext cx="4642860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43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3022394-AD10-F24D-A195-5583C6A4D0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11970" y="6410960"/>
            <a:ext cx="4584244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72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7078"/>
            <a:ext cx="10515600" cy="1123122"/>
          </a:xfrm>
        </p:spPr>
        <p:txBody>
          <a:bodyPr anchor="t" anchorCtr="0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FE47343-EC12-4946-B0FE-4BE6D62D8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944B7B2-FFA2-5148-A472-BF046BD89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86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7078"/>
            <a:ext cx="10515600" cy="1123122"/>
          </a:xfrm>
        </p:spPr>
        <p:txBody>
          <a:bodyPr anchor="t" anchorCtr="0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F09CF9B-4A8A-0745-8DD5-D6F91015C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35418" y="6410960"/>
            <a:ext cx="4560797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23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ln>
            <a:noFill/>
          </a:ln>
        </p:spPr>
        <p:txBody>
          <a:bodyPr anchor="b"/>
          <a:lstStyle>
            <a:lvl1pPr>
              <a:defRPr sz="3200" u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705681"/>
            <a:ext cx="6172200" cy="51553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56791"/>
            <a:ext cx="3932237" cy="3712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E08A0-1953-5C49-9266-14DD0471D092}"/>
              </a:ext>
            </a:extLst>
          </p:cNvPr>
          <p:cNvCxnSpPr/>
          <p:nvPr userDrawn="1"/>
        </p:nvCxnSpPr>
        <p:spPr>
          <a:xfrm>
            <a:off x="839788" y="2067339"/>
            <a:ext cx="3932237" cy="0"/>
          </a:xfrm>
          <a:prstGeom prst="line">
            <a:avLst/>
          </a:prstGeom>
          <a:ln>
            <a:solidFill>
              <a:srgbClr val="1C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022B6DE-FAD3-C84F-B277-A39E26B7D4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35418" y="6410960"/>
            <a:ext cx="4560797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24765-606C-2D40-BF0B-26B69B5803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3302"/>
            <a:ext cx="10515600" cy="308416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Session Title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F4B78-11D1-D842-A8DF-2AC2EBCB2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203" y="134430"/>
            <a:ext cx="829157" cy="4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9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ln>
            <a:noFill/>
          </a:ln>
        </p:spPr>
        <p:txBody>
          <a:bodyPr anchor="b"/>
          <a:lstStyle>
            <a:lvl1pPr>
              <a:defRPr sz="3200" u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705681"/>
            <a:ext cx="6172200" cy="51553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56791"/>
            <a:ext cx="3932237" cy="3712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E08A0-1953-5C49-9266-14DD0471D092}"/>
              </a:ext>
            </a:extLst>
          </p:cNvPr>
          <p:cNvCxnSpPr/>
          <p:nvPr userDrawn="1"/>
        </p:nvCxnSpPr>
        <p:spPr>
          <a:xfrm>
            <a:off x="839788" y="2067339"/>
            <a:ext cx="3932237" cy="0"/>
          </a:xfrm>
          <a:prstGeom prst="line">
            <a:avLst/>
          </a:prstGeom>
          <a:ln>
            <a:solidFill>
              <a:srgbClr val="1C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1A1F1193-ECCE-4940-9192-1483F5542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944B7B2-FFA2-5148-A472-BF046BD89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0E8223-6EAE-7748-A2D5-C69766A952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76802" y="6410960"/>
            <a:ext cx="4619413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77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24B0712-3A52-FF4F-A795-3993C6AF9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11970" y="6410960"/>
            <a:ext cx="4584244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Regional Services </a:t>
            </a:r>
            <a:r>
              <a:rPr lang="en-US" dirty="0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0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C054E-03C2-4BA4-B0DC-8A52C253DBF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>
            <a:off x="838200" y="1696451"/>
            <a:ext cx="9516763" cy="0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998" y="6176965"/>
            <a:ext cx="4676037" cy="5243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64259" y="259407"/>
            <a:ext cx="78870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title="NCCCS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26120"/>
            <a:ext cx="1204784" cy="1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with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101735-A170-4032-A7E2-4DB493EA9411}"/>
              </a:ext>
            </a:extLst>
          </p:cNvPr>
          <p:cNvSpPr/>
          <p:nvPr/>
        </p:nvSpPr>
        <p:spPr>
          <a:xfrm>
            <a:off x="0" y="0"/>
            <a:ext cx="12192000" cy="1710612"/>
          </a:xfrm>
          <a:prstGeom prst="rect">
            <a:avLst/>
          </a:prstGeom>
          <a:solidFill>
            <a:srgbClr val="0037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aseline="0">
                <a:ln w="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767"/>
                </a:solidFill>
              </a:defRPr>
            </a:lvl1pPr>
          </a:lstStyle>
          <a:p>
            <a:fld id="{93AEE7E4-7092-4D17-A619-01B182D3F3D7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3767"/>
                </a:solidFill>
              </a:defRPr>
            </a:lvl1pPr>
          </a:lstStyle>
          <a:p>
            <a:fld id="{60995EDF-A2F2-45FC-BD15-30EE8934A85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 title="Gold Line">
            <a:extLst>
              <a:ext uri="{FF2B5EF4-FFF2-40B4-BE49-F238E27FC236}">
                <a16:creationId xmlns:a16="http://schemas.microsoft.com/office/drawing/2014/main" id="{59063F68-8588-4807-B3C9-358510A73507}"/>
              </a:ext>
            </a:extLst>
          </p:cNvPr>
          <p:cNvCxnSpPr>
            <a:cxnSpLocks/>
          </p:cNvCxnSpPr>
          <p:nvPr/>
        </p:nvCxnSpPr>
        <p:spPr>
          <a:xfrm>
            <a:off x="0" y="1696451"/>
            <a:ext cx="12192000" cy="0"/>
          </a:xfrm>
          <a:prstGeom prst="line">
            <a:avLst/>
          </a:prstGeom>
          <a:ln w="57150" cap="rnd" cmpd="sng">
            <a:solidFill>
              <a:srgbClr val="ECAA1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FFAB986-6C91-41A6-B541-0A4B4A169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324"/>
          <a:stretch/>
        </p:blipFill>
        <p:spPr>
          <a:xfrm>
            <a:off x="0" y="5662064"/>
            <a:ext cx="3561235" cy="110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6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33820"/>
            <a:ext cx="10515600" cy="2613025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66872"/>
            <a:ext cx="10515600" cy="2039288"/>
          </a:xfrm>
        </p:spPr>
        <p:txBody>
          <a:bodyPr/>
          <a:lstStyle>
            <a:lvl1pPr marL="0" indent="0">
              <a:buNone/>
              <a:defRPr sz="2400">
                <a:solidFill>
                  <a:srgbClr val="1C37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C096B850-AB24-154D-A3B5-CF84DFE98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8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33820"/>
            <a:ext cx="10515600" cy="2613025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66872"/>
            <a:ext cx="10515600" cy="2039288"/>
          </a:xfrm>
        </p:spPr>
        <p:txBody>
          <a:bodyPr/>
          <a:lstStyle>
            <a:lvl1pPr marL="0" indent="0">
              <a:buNone/>
              <a:defRPr sz="2400">
                <a:solidFill>
                  <a:srgbClr val="1C37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089EB443-E353-CC45-BD35-2DD40511E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B29B-8331-5E4E-97ED-2973BAF0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EDCCF-0AF1-E044-9D66-C3666E072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89114"/>
            <a:ext cx="10515600" cy="422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F8988EE-F2C1-4342-B3D6-F9B409F5D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6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B29B-8331-5E4E-97ED-2973BAF0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EDCCF-0AF1-E044-9D66-C3666E072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89114"/>
            <a:ext cx="10515600" cy="422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F765955C-26A5-EB41-A287-FC5484CC25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3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5F89E07-30F8-E84F-8741-AD959EC7A2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3022394-AD10-F24D-A195-5583C6A4D0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2618" y="6410960"/>
            <a:ext cx="2303596" cy="2844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CD34C19-F814-4391-BC01-563FC13C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9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281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55295-C4DF-504C-801C-A46F998C84C5}"/>
              </a:ext>
            </a:extLst>
          </p:cNvPr>
          <p:cNvSpPr txBox="1"/>
          <p:nvPr/>
        </p:nvSpPr>
        <p:spPr>
          <a:xfrm>
            <a:off x="9606179" y="6368866"/>
            <a:ext cx="2560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50" baseline="0">
                <a:solidFill>
                  <a:schemeClr val="bg1"/>
                </a:solidFill>
                <a:latin typeface="+mn-lt"/>
              </a:rPr>
              <a:t>CAREER AND TECHNICAL EDUCATION</a:t>
            </a:r>
            <a:endParaRPr lang="en-US" sz="800" b="1" spc="60" baseline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D356ACA-3B42-8241-A427-8ABAC89BAD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36208" y="134430"/>
            <a:ext cx="829152" cy="4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1C37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37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37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C37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7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7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281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55295-C4DF-504C-801C-A46F998C84C5}"/>
              </a:ext>
            </a:extLst>
          </p:cNvPr>
          <p:cNvSpPr txBox="1"/>
          <p:nvPr userDrawn="1"/>
        </p:nvSpPr>
        <p:spPr>
          <a:xfrm>
            <a:off x="9606179" y="6368866"/>
            <a:ext cx="2560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50" baseline="0" dirty="0">
                <a:solidFill>
                  <a:schemeClr val="bg1"/>
                </a:solidFill>
                <a:latin typeface="+mn-lt"/>
              </a:rPr>
              <a:t>CAREER AND TECHNICAL EDUCATION</a:t>
            </a:r>
            <a:endParaRPr lang="en-US" sz="800" b="1" spc="6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D356ACA-3B42-8241-A427-8ABAC89BAD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136208" y="134430"/>
            <a:ext cx="829152" cy="4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1C37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37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37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C37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7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7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.ncsu.edu/nccte-cms/" TargetMode="External"/><Relationship Id="rId2" Type="http://schemas.openxmlformats.org/officeDocument/2006/relationships/hyperlink" Target="https://www.dpi.nc.gov/districts-schools/classroom-resources/career-and-technical-educatio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27B7D0-B066-42C6-939A-45DE6DF6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811" y="1318131"/>
            <a:ext cx="10515600" cy="4221738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/>
              <a:t>Connecting Career and Technical Education (CTE) High School Programs to Business and Industry</a:t>
            </a:r>
            <a:br>
              <a:rPr lang="en-US" sz="4000" dirty="0"/>
            </a:br>
            <a:br>
              <a:rPr lang="en-US" sz="4000" dirty="0"/>
            </a:br>
            <a:r>
              <a:rPr lang="en-US" sz="3200" dirty="0"/>
              <a:t>Pam Taylor</a:t>
            </a:r>
            <a:br>
              <a:rPr lang="en-US" sz="3200" dirty="0"/>
            </a:br>
            <a:r>
              <a:rPr lang="en-US" sz="3200" dirty="0"/>
              <a:t>NCDPI</a:t>
            </a:r>
            <a:br>
              <a:rPr lang="en-US" sz="3200" dirty="0"/>
            </a:br>
            <a:r>
              <a:rPr lang="en-US" sz="3200" dirty="0"/>
              <a:t>Northeast Regional Coordinator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1776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D779-F71C-4A25-A935-D5C0CBAA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Work-based Learning in Pathways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88D63-1A93-4B46-A367-2A7DB349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>
                <a:solidFill>
                  <a:prstClr val="white"/>
                </a:solidFill>
              </a:rPr>
              <a:t>Regional Services </a:t>
            </a:r>
            <a:r>
              <a:rPr lang="en-US">
                <a:solidFill>
                  <a:prstClr val="white"/>
                </a:solidFill>
              </a:rPr>
              <a:t>Summer Conference 2022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3B552-D16A-C869-5A80-9D2A709E7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06" y="1588771"/>
            <a:ext cx="10515601" cy="39669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A9CE50-7BFD-40D8-9C84-11861D66FD9E}"/>
              </a:ext>
            </a:extLst>
          </p:cNvPr>
          <p:cNvCxnSpPr>
            <a:cxnSpLocks/>
          </p:cNvCxnSpPr>
          <p:nvPr/>
        </p:nvCxnSpPr>
        <p:spPr>
          <a:xfrm>
            <a:off x="8685853" y="2464408"/>
            <a:ext cx="5312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D7D475-1F60-4696-9D39-96E721414E5F}"/>
              </a:ext>
            </a:extLst>
          </p:cNvPr>
          <p:cNvCxnSpPr>
            <a:cxnSpLocks/>
          </p:cNvCxnSpPr>
          <p:nvPr/>
        </p:nvCxnSpPr>
        <p:spPr>
          <a:xfrm>
            <a:off x="7488425" y="4467816"/>
            <a:ext cx="61395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9640A0B-847E-BCF7-F526-B834B5CDFAA5}"/>
              </a:ext>
            </a:extLst>
          </p:cNvPr>
          <p:cNvSpPr/>
          <p:nvPr/>
        </p:nvSpPr>
        <p:spPr>
          <a:xfrm>
            <a:off x="3593990" y="3896139"/>
            <a:ext cx="2576222" cy="3896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6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5847-DBF4-4155-AD19-CB7B84BD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Work-based Learning Courses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7E7DC-D748-4141-889F-2488C3F3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>
                <a:solidFill>
                  <a:prstClr val="white"/>
                </a:solidFill>
              </a:rPr>
              <a:t>Regional Services </a:t>
            </a:r>
            <a:r>
              <a:rPr lang="en-US">
                <a:solidFill>
                  <a:prstClr val="white"/>
                </a:solidFill>
              </a:rPr>
              <a:t>Summer Conference 2022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97A22-41CB-49AB-AC14-8C56BECA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1515019"/>
            <a:ext cx="4943475" cy="2190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CC05D3-3192-4440-A9CD-0324BAEC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3901281"/>
            <a:ext cx="4972050" cy="2076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B984EB-9931-45F4-B614-54E67BE1C869}"/>
              </a:ext>
            </a:extLst>
          </p:cNvPr>
          <p:cNvSpPr txBox="1"/>
          <p:nvPr/>
        </p:nvSpPr>
        <p:spPr>
          <a:xfrm>
            <a:off x="7513814" y="2022651"/>
            <a:ext cx="366572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Arial" panose="020B0604020202020204"/>
              </a:rPr>
              <a:t>Rigorous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Arial" panose="020B0604020202020204"/>
              </a:rPr>
              <a:t>Relevant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Based on state and national content standards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Engages technology to teach today’s generation of students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Helps to prepare students for high-skill, high-wage, or in-demand occupational opportunities. </a:t>
            </a:r>
            <a:endParaRPr lang="en-US" b="1" dirty="0">
              <a:solidFill>
                <a:srgbClr val="FF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05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E49-4DD6-404A-BD9E-79CDC084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89" y="260446"/>
            <a:ext cx="8197795" cy="1123122"/>
          </a:xfrm>
        </p:spPr>
        <p:txBody>
          <a:bodyPr anchor="ctr">
            <a:normAutofit/>
          </a:bodyPr>
          <a:lstStyle/>
          <a:p>
            <a:r>
              <a:rPr lang="en-US" dirty="0"/>
              <a:t>Benefits for Students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AB151-1D53-49B1-B515-AB22130BFEA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6104" y="1383568"/>
            <a:ext cx="9700592" cy="4090864"/>
          </a:xfrm>
        </p:spPr>
        <p:txBody>
          <a:bodyPr>
            <a:noAutofit/>
          </a:bodyPr>
          <a:lstStyle/>
          <a:p>
            <a:r>
              <a:rPr lang="en-US" sz="1800" dirty="0"/>
              <a:t>Apply classroom learning (both academic and technical) in real-world setting.</a:t>
            </a:r>
          </a:p>
          <a:p>
            <a:r>
              <a:rPr lang="en-US" sz="1800" dirty="0"/>
              <a:t>Establish a clear connection between school and work.</a:t>
            </a:r>
          </a:p>
          <a:p>
            <a:r>
              <a:rPr lang="en-US" sz="1800" dirty="0"/>
              <a:t>Assess future employees’ interests, aptitudes, and abilities while allow students to learn about the career possibilities.</a:t>
            </a:r>
          </a:p>
          <a:p>
            <a:r>
              <a:rPr lang="en-US" sz="1800" dirty="0"/>
              <a:t>Improve post-graduation employment opportunities.</a:t>
            </a:r>
          </a:p>
          <a:p>
            <a:r>
              <a:rPr lang="en-US" sz="1800" dirty="0"/>
              <a:t>Develop and practice positive work-related habits and attitudes including the ability to think critically, solve problems, work in teams, and resolve issues.</a:t>
            </a:r>
          </a:p>
          <a:p>
            <a:r>
              <a:rPr lang="en-US" sz="1800" dirty="0"/>
              <a:t>Assess and understand the expectations of the workplace.</a:t>
            </a:r>
          </a:p>
          <a:p>
            <a:r>
              <a:rPr lang="en-US" sz="1800" dirty="0"/>
              <a:t>Establish professional contacts for future employment.</a:t>
            </a:r>
          </a:p>
          <a:p>
            <a:r>
              <a:rPr lang="en-US" sz="1800" dirty="0"/>
              <a:t>Expand and refine technical skills.</a:t>
            </a:r>
          </a:p>
          <a:p>
            <a:r>
              <a:rPr lang="en-US" sz="1800" dirty="0"/>
              <a:t>Participate in authentic, job-related tasks.</a:t>
            </a:r>
          </a:p>
          <a:p>
            <a:r>
              <a:rPr lang="en-US" sz="1800" dirty="0"/>
              <a:t>Increase motivation and appreciation for staying in school.</a:t>
            </a:r>
          </a:p>
          <a:p>
            <a:r>
              <a:rPr lang="en-US" sz="1800" dirty="0"/>
              <a:t>Develop awareness of postsecondary education opportunities and their connection to their intended career choices.</a:t>
            </a:r>
          </a:p>
        </p:txBody>
      </p:sp>
    </p:spTree>
    <p:extLst>
      <p:ext uri="{BB962C8B-B14F-4D97-AF65-F5344CB8AC3E}">
        <p14:creationId xmlns:p14="http://schemas.microsoft.com/office/powerpoint/2010/main" val="531711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08E0B-4E63-4EE0-96F5-B68C0EDC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Benefits for Employers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A0131-4924-41F8-8487-9FE2EE55B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a pool of skilled and motivated pool of future employees.</a:t>
            </a:r>
          </a:p>
          <a:p>
            <a:r>
              <a:rPr lang="en-US" dirty="0"/>
              <a:t>Improve employee retention.</a:t>
            </a:r>
          </a:p>
          <a:p>
            <a:r>
              <a:rPr lang="en-US" dirty="0"/>
              <a:t>Reduce training and recruitment costs.</a:t>
            </a:r>
          </a:p>
          <a:p>
            <a:r>
              <a:rPr lang="en-US" dirty="0"/>
              <a:t>Develop opportunities for a current workforce.</a:t>
            </a:r>
          </a:p>
          <a:p>
            <a:r>
              <a:rPr lang="en-US" dirty="0"/>
              <a:t>Develop new projects with student assistance.</a:t>
            </a:r>
          </a:p>
          <a:p>
            <a:r>
              <a:rPr lang="en-US" dirty="0"/>
              <a:t>Involve employers in the curriculum development process.</a:t>
            </a:r>
          </a:p>
          <a:p>
            <a:r>
              <a:rPr lang="en-US" dirty="0"/>
              <a:t>Provide opportunities for community service for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B8D5E-8095-43B3-8100-28613FAF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/>
              <a:t>Regional Services </a:t>
            </a:r>
            <a:r>
              <a:rPr lang="en-US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4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EC8CD-275F-4605-B7D7-866E4D16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Benefits for the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242AB-78D9-4905-B519-40CC0F26C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environment of collaboration and cooperation among the school, the employers, and the community.</a:t>
            </a:r>
          </a:p>
          <a:p>
            <a:r>
              <a:rPr lang="en-US" dirty="0"/>
              <a:t>Encourage respect, tolerance, and understanding among different groups.</a:t>
            </a:r>
          </a:p>
          <a:p>
            <a:r>
              <a:rPr lang="en-US" dirty="0"/>
              <a:t>Contribute to building a more productive local economy.</a:t>
            </a:r>
          </a:p>
          <a:p>
            <a:r>
              <a:rPr lang="en-US" dirty="0"/>
              <a:t>Foster confidence in the school system as practical and beneficial results are observed.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A8740-B90E-4102-ABC6-0162A94E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/>
              <a:t>Regional Services </a:t>
            </a:r>
            <a:r>
              <a:rPr lang="en-US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62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494B-D6DC-408F-87EE-F7FA5646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75" y="1447542"/>
            <a:ext cx="10515600" cy="30841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8800" b="1" kern="1200" dirty="0">
                <a:latin typeface="+mj-lt"/>
                <a:ea typeface="+mj-ea"/>
                <a:cs typeface="+mj-cs"/>
              </a:rPr>
              <a:t>What starts here….</a:t>
            </a:r>
            <a:br>
              <a:rPr lang="en-US" sz="8800" b="1" kern="1200" dirty="0">
                <a:latin typeface="+mj-lt"/>
                <a:ea typeface="+mj-ea"/>
                <a:cs typeface="+mj-cs"/>
              </a:rPr>
            </a:br>
            <a:r>
              <a:rPr lang="en-US" sz="8800" b="1" kern="1200" dirty="0">
                <a:latin typeface="+mj-lt"/>
                <a:ea typeface="+mj-ea"/>
                <a:cs typeface="+mj-cs"/>
              </a:rPr>
              <a:t>changes everything!</a:t>
            </a:r>
          </a:p>
        </p:txBody>
      </p:sp>
    </p:spTree>
    <p:extLst>
      <p:ext uri="{BB962C8B-B14F-4D97-AF65-F5344CB8AC3E}">
        <p14:creationId xmlns:p14="http://schemas.microsoft.com/office/powerpoint/2010/main" val="1405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723C0-D1E5-4546-9A21-89AAF478A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904"/>
          <a:stretch/>
        </p:blipFill>
        <p:spPr>
          <a:xfrm>
            <a:off x="2273493" y="522409"/>
            <a:ext cx="8416194" cy="581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E3F11-BFEA-4AA1-BD73-FCA21DF55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7" r="1" b="864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59DA5-34C0-4BE9-83DB-1DF438A43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88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CBC11-C1F6-4AFB-AA98-592168574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r="-1" b="37674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54AD8-F810-4B37-BFC3-07E9439F38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3955" y="3219643"/>
            <a:ext cx="10515600" cy="12811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CTE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3548D-A538-454D-97F8-6C792EC1F1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3955" y="4640586"/>
            <a:ext cx="10515600" cy="146601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NCDPI – CTE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2022-2023 NC CTE Course Management System (ncsu.edu)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13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C8C4A-AE1C-4E74-B82D-B3D313A5D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7" r="-1" b="4386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E73E3-0C0B-4B0D-803D-1A7A9601E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4" b="25215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26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82CE7-957B-46B2-A40A-FFF21D9E2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6291E-B027-4C33-95C7-0F78F6B4C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8" r="1" b="20118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AC7E6-AB9A-4018-98FA-F6FCBC900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5CC27-592D-4A2A-9497-1A66479C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02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1769E-574B-45FD-8C6D-10AEA6FDE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75" y="39217"/>
            <a:ext cx="4522762" cy="635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50E94-3799-49FF-9010-57DFF0BEE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 r="-1" b="3736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8DFFF-6792-4124-A7F6-D35D94C40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" r="-1" b="47589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DF56-E4F0-4A9C-81E5-3BC91B740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1" y="386862"/>
            <a:ext cx="4483617" cy="59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B79946-2D47-04FE-C1F8-5E0FFB21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90" y="784977"/>
            <a:ext cx="9527239" cy="5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50"/>
    </mc:Choice>
    <mc:Fallback xmlns="">
      <p:transition advClick="0" advTm="15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52142-8415-45A2-8FA6-893D23FE2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1402411"/>
            <a:ext cx="5462546" cy="40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19DE-7641-47F1-A88F-25044C0AA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4" r="-1" b="3046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87EC2-2CA9-42A5-AC6C-6F572A36A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2" r="1" b="2935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C5ADA-0F12-4FB7-A02F-B8B5A8858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8" r="-1" b="29198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09ED3-7B71-4735-856E-D9599781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4" r="-1" b="21833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ACF1B-9255-49D5-8B8D-DBFD74F43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3" r="1" b="29857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95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7DD7F-BF3B-4440-B801-EB577EF54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8" r="-1" b="22499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9BAC9-4E86-4D9E-AD97-87B97EF94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93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ED2907-8C51-44B9-ACA2-4E18BB5BE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11" y="675249"/>
            <a:ext cx="5316976" cy="53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B160B-2021-4967-99AA-C852E5FE3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r="-1" b="279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9450-48DA-49BA-AD9C-0C066A528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Work-based Learning in 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E4FC3-2A5D-3F08-E524-6E4D706E4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CEB8B-53A5-4F99-BC6B-FA183083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/>
              <a:t>Regional Services </a:t>
            </a:r>
            <a:r>
              <a:rPr lang="en-US"/>
              <a:t>Summer Conference 2022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A52BB-DE56-4DF9-AC02-3B26BF2FF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91" y="1883094"/>
            <a:ext cx="8381162" cy="28449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DC365C-66B4-48C9-9CA7-F951CE85455A}"/>
              </a:ext>
            </a:extLst>
          </p:cNvPr>
          <p:cNvSpPr txBox="1"/>
          <p:nvPr/>
        </p:nvSpPr>
        <p:spPr>
          <a:xfrm>
            <a:off x="2508069" y="5059679"/>
            <a:ext cx="1863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Learning ABOUT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94CA-F6C1-48A7-97E5-6983196BC8BC}"/>
              </a:ext>
            </a:extLst>
          </p:cNvPr>
          <p:cNvSpPr txBox="1"/>
          <p:nvPr/>
        </p:nvSpPr>
        <p:spPr>
          <a:xfrm>
            <a:off x="6782526" y="4967006"/>
            <a:ext cx="186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Learning THROUGH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2A628-C827-4AEE-B316-8452DAA949FE}"/>
              </a:ext>
            </a:extLst>
          </p:cNvPr>
          <p:cNvSpPr txBox="1"/>
          <p:nvPr/>
        </p:nvSpPr>
        <p:spPr>
          <a:xfrm>
            <a:off x="8752115" y="5105506"/>
            <a:ext cx="1863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Learning FOR Work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B22C79-17D9-4254-AF34-C7A56265B1CD}"/>
              </a:ext>
            </a:extLst>
          </p:cNvPr>
          <p:cNvCxnSpPr/>
          <p:nvPr/>
        </p:nvCxnSpPr>
        <p:spPr>
          <a:xfrm>
            <a:off x="4632961" y="5428671"/>
            <a:ext cx="194201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18CC18-0D50-44FB-B710-D6F55D3FD4D5}"/>
              </a:ext>
            </a:extLst>
          </p:cNvPr>
          <p:cNvCxnSpPr>
            <a:cxnSpLocks/>
          </p:cNvCxnSpPr>
          <p:nvPr/>
        </p:nvCxnSpPr>
        <p:spPr>
          <a:xfrm>
            <a:off x="8107681" y="5428671"/>
            <a:ext cx="4746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512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4B132-6580-4FB0-9F64-28FA7F34E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r="-1" b="41158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861E6-79AC-493D-B29C-5F4101D7F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86" y="369956"/>
            <a:ext cx="4459828" cy="59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A4D35-999E-4F67-B78F-13AFCCAD0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3" r="-1" b="20604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10269-1AD0-4168-8145-93CFB9E01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4F9F0-722B-404F-89CD-0AF515430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2" r="-1" b="25374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E0ECA-F407-4560-AEE2-F7D391D9D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904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4E0E-A117-43D8-ADC4-39259D976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2" r="1" b="29743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0F8EA-B0E0-41C5-81C3-129468928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" b="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DC430-088F-4EBB-B793-9B630A7F0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7" b="2554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765AFB-DB6E-483F-82C6-09D1C39D9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58" y="688007"/>
            <a:ext cx="6936884" cy="56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815DB-A266-4948-926C-F778D03C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Career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F7F2D-B65F-4AED-B04C-8118144C1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Apprenticeship/Pre-apprenticeship</a:t>
            </a:r>
          </a:p>
          <a:p>
            <a:r>
              <a:rPr lang="en-US" dirty="0"/>
              <a:t>Cooperative Education</a:t>
            </a:r>
          </a:p>
          <a:p>
            <a:r>
              <a:rPr lang="en-US" dirty="0"/>
              <a:t>Internship</a:t>
            </a:r>
          </a:p>
          <a:p>
            <a:r>
              <a:rPr lang="en-US" dirty="0"/>
              <a:t>Entrepreneurial Experiences</a:t>
            </a:r>
          </a:p>
          <a:p>
            <a:r>
              <a:rPr lang="en-US" dirty="0"/>
              <a:t>School Based Experiences</a:t>
            </a:r>
          </a:p>
          <a:p>
            <a:r>
              <a:rPr lang="en-US" dirty="0"/>
              <a:t>Service Learning</a:t>
            </a:r>
          </a:p>
          <a:p>
            <a:r>
              <a:rPr lang="en-US" dirty="0"/>
              <a:t>Advanced Studies</a:t>
            </a:r>
          </a:p>
          <a:p>
            <a:r>
              <a:rPr lang="en-US" dirty="0"/>
              <a:t>Work-Study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1E9EE-4A4B-41FF-BD0A-D5B72F3C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>
                <a:solidFill>
                  <a:prstClr val="white"/>
                </a:solidFill>
              </a:rPr>
              <a:t>Regional Services </a:t>
            </a:r>
            <a:r>
              <a:rPr lang="en-US">
                <a:solidFill>
                  <a:prstClr val="white"/>
                </a:solidFill>
              </a:rPr>
              <a:t>Summer Conference 2022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266" name="Picture 2" descr="Image result for Job Preparation">
            <a:extLst>
              <a:ext uri="{FF2B5EF4-FFF2-40B4-BE49-F238E27FC236}">
                <a16:creationId xmlns:a16="http://schemas.microsoft.com/office/drawing/2014/main" id="{EC7FAA6E-BC5E-430D-924F-561436325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88" y="2997519"/>
            <a:ext cx="19812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10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7842EE-A023-4CB3-AA36-9CCDF609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9" r="1" b="2489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31065-552F-41AD-8D23-8A063290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r="1" b="27045"/>
          <a:stretch/>
        </p:blipFill>
        <p:spPr>
          <a:xfrm>
            <a:off x="969264" y="960120"/>
            <a:ext cx="1027785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E0A7E-E922-4EB5-95C6-9027926F7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8" r="1" b="28360"/>
          <a:stretch/>
        </p:blipFill>
        <p:spPr>
          <a:xfrm>
            <a:off x="969264" y="960120"/>
            <a:ext cx="1027785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A64DA-9E8E-49ED-B534-D0BCD4696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5" r="-1" b="1944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246FA-8A0E-4B85-B6B4-07CA85D21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9" r="-1" b="-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6547-5A49-4FD2-9FE2-4D46AF79D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04EEC-F94E-420D-901E-D5BD4371D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9" r="1" b="21989"/>
          <a:stretch/>
        </p:blipFill>
        <p:spPr>
          <a:xfrm>
            <a:off x="969264" y="960120"/>
            <a:ext cx="1027785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BDAF0-0706-4709-8209-C317B0D673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r="1" b="2412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1D670-6770-42BF-943E-413405D67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 r="1" b="1600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7B797-E382-4018-946F-ECDFFEF0C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0" r="1" b="10637"/>
          <a:stretch/>
        </p:blipFill>
        <p:spPr>
          <a:xfrm>
            <a:off x="969264" y="960120"/>
            <a:ext cx="1027785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1175-5B3D-4F6B-A42F-0070D4F1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Career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DB68D-52F4-4045-8778-8A8219993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Apprenticeship/Pre-Apprenticeship </a:t>
            </a:r>
          </a:p>
          <a:p>
            <a:pPr lvl="1"/>
            <a:r>
              <a:rPr lang="en-US" sz="2600" dirty="0"/>
              <a:t>a system of skilled occupational training that combines practice work experience with related academic and technical instruction. Partnership among business, industry, education, government, parents, and youth apprentices. </a:t>
            </a:r>
          </a:p>
          <a:p>
            <a:pPr lvl="1"/>
            <a:r>
              <a:rPr lang="en-US" sz="2600" dirty="0"/>
              <a:t>Youth16-24 years of age. </a:t>
            </a:r>
          </a:p>
          <a:p>
            <a:pPr lvl="1"/>
            <a:r>
              <a:rPr lang="en-US" sz="2600" dirty="0"/>
              <a:t>Credit earned in college courses taken during high school through certified CCP pathways can be applied toward community college degree.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78D40-D3A0-415C-B4D2-B06CA4DD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>
                <a:solidFill>
                  <a:prstClr val="white"/>
                </a:solidFill>
              </a:rPr>
              <a:t>Regional Services </a:t>
            </a:r>
            <a:r>
              <a:rPr lang="en-US">
                <a:solidFill>
                  <a:prstClr val="white"/>
                </a:solidFill>
              </a:rPr>
              <a:t>Summer Conference 2022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04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FB2FB-A8BE-4F95-AD26-C59C2F888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87" y="541606"/>
            <a:ext cx="4204022" cy="56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35A42-07BB-4541-9519-B02EF0395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6" r="1" b="41603"/>
          <a:stretch/>
        </p:blipFill>
        <p:spPr>
          <a:xfrm>
            <a:off x="969264" y="960120"/>
            <a:ext cx="1027785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12E3B-B014-42F7-ACD1-52EEE90D4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854FE-7A50-400B-89C9-FFB5B3E8B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2" r="1" b="1457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3B8084FE-ED8E-BD25-B7EE-C7FC2C100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Questions</a:t>
            </a:r>
            <a:endParaRPr lang="en-US" dirty="0"/>
          </a:p>
        </p:txBody>
      </p:sp>
      <p:sp>
        <p:nvSpPr>
          <p:cNvPr id="2059" name="Slide Number Placeholder 4">
            <a:extLst>
              <a:ext uri="{FF2B5EF4-FFF2-40B4-BE49-F238E27FC236}">
                <a16:creationId xmlns:a16="http://schemas.microsoft.com/office/drawing/2014/main" id="{4B0AD9FD-2B60-C6E3-B038-88C54C9F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b="1"/>
              <a:t>Regional Services </a:t>
            </a:r>
            <a:r>
              <a:rPr lang="en-US"/>
              <a:t>Summer Conference 2022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2050" name="Picture 2" descr="Image result for Work Based Learning Clip Art">
            <a:extLst>
              <a:ext uri="{FF2B5EF4-FFF2-40B4-BE49-F238E27FC236}">
                <a16:creationId xmlns:a16="http://schemas.microsoft.com/office/drawing/2014/main" id="{3AB9FD26-D835-44DE-85C9-F628E744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3311" y="968791"/>
            <a:ext cx="4629150" cy="46291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Image result for questions clip art">
            <a:extLst>
              <a:ext uri="{FF2B5EF4-FFF2-40B4-BE49-F238E27FC236}">
                <a16:creationId xmlns:a16="http://schemas.microsoft.com/office/drawing/2014/main" id="{FCCB7C18-EAEF-4141-AC44-44609A27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80" y="1833071"/>
            <a:ext cx="14001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72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494B-D6DC-408F-87EE-F7FA5646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1057929"/>
            <a:ext cx="10515600" cy="30841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starts here….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changes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everything!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842B1-1412-4A3B-98A1-B016191C472C}"/>
              </a:ext>
            </a:extLst>
          </p:cNvPr>
          <p:cNvSpPr txBox="1"/>
          <p:nvPr/>
        </p:nvSpPr>
        <p:spPr>
          <a:xfrm>
            <a:off x="1135711" y="5473288"/>
            <a:ext cx="5314543" cy="8588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ctefornc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nencpathways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9DD29-B663-4D33-B476-732F053B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3" y="5562600"/>
            <a:ext cx="680258" cy="6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03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5313-E1BF-476D-B1DA-B3A82500E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Elements of Work-based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2AC82-25A4-4E59-A361-27F851EC7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Alignment of classroom and workplace learning</a:t>
            </a:r>
          </a:p>
          <a:p>
            <a:r>
              <a:rPr lang="en-US" dirty="0"/>
              <a:t>Application of academic, technical, and employability skills in a work setting</a:t>
            </a:r>
          </a:p>
          <a:p>
            <a:r>
              <a:rPr lang="en-US" dirty="0"/>
              <a:t>Support from classroom or workplace mentors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21CE-3C0E-4D8B-A2B3-226AD96D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b="1"/>
              <a:t>Regional Services </a:t>
            </a:r>
            <a:r>
              <a:rPr lang="en-US" sz="800"/>
              <a:t>Summer Conference 2022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F43E9-EEFF-4386-9FD4-9AF57BAA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2769327"/>
            <a:ext cx="4358724" cy="2222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839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0AEF-CE70-4EAC-9EBB-E891417C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Work-Based Learning Important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D1699-0B98-4A4D-A9BB-84F81635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200" dirty="0"/>
              <a:t>Makes learning relevant for students by connecting the curriculum to the worksite — increases students’ technical and employability skills.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Keeps education current — assists with the skills gap.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Connects students with community professionals — assists students in developing a career network.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Offers firsthand opportunities for students to learn about unfamiliar career options — increases knowledge about high-skill, high-wage and in demand careers.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Provides realistic experiences to assist students in making informed decisions about education options to help meet their career goals — helps save students money and deter unnecessary college loans.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Grows economic opportunities by creating local jobs and building community cooperation.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5525A-FC5A-4FCD-AEC4-367544C4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/>
              <a:t>Regional Services </a:t>
            </a:r>
            <a:r>
              <a:rPr lang="en-US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2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7A0D-BCD2-4BAB-9CC6-8733641A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 Quality Work-based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F5141-54C3-4DB3-B8D3-F78713F3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sequence of experiences that begins with awareness and moves on to exploration and hands-on preparation.</a:t>
            </a:r>
          </a:p>
          <a:p>
            <a:r>
              <a:rPr lang="en-US" dirty="0"/>
              <a:t>Clearly defined learning objectives related to classroom curricula.</a:t>
            </a:r>
          </a:p>
          <a:p>
            <a:r>
              <a:rPr lang="en-US" dirty="0"/>
              <a:t>Alignment with students’ career interests.</a:t>
            </a:r>
          </a:p>
          <a:p>
            <a:r>
              <a:rPr lang="en-US" dirty="0"/>
              <a:t>Alignment with content standards and industry/occupational standards.</a:t>
            </a:r>
          </a:p>
          <a:p>
            <a:r>
              <a:rPr lang="en-US" dirty="0"/>
              <a:t>Exposure to a wide range of industries and occupations.</a:t>
            </a:r>
          </a:p>
          <a:p>
            <a:r>
              <a:rPr lang="en-US" dirty="0"/>
              <a:t>Collaboration between employers and educators, with clearly defined roles for each.</a:t>
            </a:r>
          </a:p>
          <a:p>
            <a:r>
              <a:rPr lang="en-US" dirty="0"/>
              <a:t>Activities with a range of levels of intensity and duration.</a:t>
            </a:r>
          </a:p>
          <a:p>
            <a:r>
              <a:rPr lang="en-US" b="0" i="0" dirty="0">
                <a:effectLst/>
              </a:rPr>
              <a:t>Intentional student preparation and opportunities for reflection.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3E7-786E-4D8A-A1C5-40C0C687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/>
              <a:t>Regional Services </a:t>
            </a:r>
            <a:r>
              <a:rPr lang="en-US"/>
              <a:t>Summer Conference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93214"/>
      </p:ext>
    </p:extLst>
  </p:cSld>
  <p:clrMapOvr>
    <a:masterClrMapping/>
  </p:clrMapOvr>
</p:sld>
</file>

<file path=ppt/theme/theme1.xml><?xml version="1.0" encoding="utf-8"?>
<a:theme xmlns:a="http://schemas.openxmlformats.org/drawingml/2006/main" name="NCD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PI" id="{9BBC7A51-74D5-4B9E-8CCE-54215F52FDF6}" vid="{B6C5EF80-79AF-42ED-A8F4-DC8F70D37B9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E RS DPI Template SC 2022" id="{3A5632FC-AA64-44B0-AD57-DD51DA34FC18}" vid="{5B20FB7F-0B42-44F8-ADE7-5B31763F50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5CFDBB7FF4C4B825913BE6BF0360B" ma:contentTypeVersion="12" ma:contentTypeDescription="Create a new document." ma:contentTypeScope="" ma:versionID="ea2337752e059653f8967a8ac4e7dd85">
  <xsd:schema xmlns:xsd="http://www.w3.org/2001/XMLSchema" xmlns:xs="http://www.w3.org/2001/XMLSchema" xmlns:p="http://schemas.microsoft.com/office/2006/metadata/properties" xmlns:ns1="http://schemas.microsoft.com/sharepoint/v3" xmlns:ns3="ca444d62-f049-4fbf-b600-1c4b7546723a" xmlns:ns4="4da9e27d-f521-435a-863c-80346e9ca002" targetNamespace="http://schemas.microsoft.com/office/2006/metadata/properties" ma:root="true" ma:fieldsID="65e5cb4cf1acb0b7d8bd687a65e39470" ns1:_="" ns3:_="" ns4:_="">
    <xsd:import namespace="http://schemas.microsoft.com/sharepoint/v3"/>
    <xsd:import namespace="ca444d62-f049-4fbf-b600-1c4b7546723a"/>
    <xsd:import namespace="4da9e27d-f521-435a-863c-80346e9ca0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44d62-f049-4fbf-b600-1c4b7546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9e27d-f521-435a-863c-80346e9ca00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E496A5-307B-4B38-97C9-1B6A62230386}">
  <ds:schemaRefs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da9e27d-f521-435a-863c-80346e9ca002"/>
    <ds:schemaRef ds:uri="http://schemas.microsoft.com/office/2006/documentManagement/types"/>
    <ds:schemaRef ds:uri="ca444d62-f049-4fbf-b600-1c4b7546723a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B83DE8F-6148-4596-9E70-9809AC675C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444d62-f049-4fbf-b600-1c4b7546723a"/>
    <ds:schemaRef ds:uri="4da9e27d-f521-435a-863c-80346e9ca0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777A34-9113-41C3-ACEA-F9FEDC3882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NCDPI</Template>
  <TotalTime>1020</TotalTime>
  <Words>724</Words>
  <Application>Microsoft Office PowerPoint</Application>
  <PresentationFormat>Widescreen</PresentationFormat>
  <Paragraphs>92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Wingdings</vt:lpstr>
      <vt:lpstr>NCDPI</vt:lpstr>
      <vt:lpstr>Office Theme</vt:lpstr>
      <vt:lpstr>Connecting Career and Technical Education (CTE) High School Programs to Business and Industry  Pam Taylor NCDPI Northeast Regional Coordinator</vt:lpstr>
      <vt:lpstr>CTE Resources</vt:lpstr>
      <vt:lpstr>PowerPoint Presentation</vt:lpstr>
      <vt:lpstr>Work-based Learning in NC</vt:lpstr>
      <vt:lpstr>Career Preparation</vt:lpstr>
      <vt:lpstr>Career Preparation</vt:lpstr>
      <vt:lpstr>Elements of Work-based Learning</vt:lpstr>
      <vt:lpstr>Why is Work-Based Learning Important</vt:lpstr>
      <vt:lpstr>High Quality Work-based Learning</vt:lpstr>
      <vt:lpstr>Work-based Learning in Pathways</vt:lpstr>
      <vt:lpstr>Work-based Learning Courses</vt:lpstr>
      <vt:lpstr>Benefits for Students</vt:lpstr>
      <vt:lpstr>Benefits for Employers</vt:lpstr>
      <vt:lpstr>Benefits for the Community</vt:lpstr>
      <vt:lpstr>What starts here…. changes everything!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What starts here…. changes everything!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CTE in NC?</dc:title>
  <dc:creator>Pam Lewis</dc:creator>
  <cp:lastModifiedBy>Pam Taylor</cp:lastModifiedBy>
  <cp:revision>3</cp:revision>
  <dcterms:created xsi:type="dcterms:W3CDTF">2019-10-22T06:38:49Z</dcterms:created>
  <dcterms:modified xsi:type="dcterms:W3CDTF">2022-10-26T16:01:45Z</dcterms:modified>
</cp:coreProperties>
</file>