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42.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4.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6858000" cx="12192000"/>
  <p:notesSz cx="6858000" cy="9144000"/>
  <p:embeddedFontLst>
    <p:embeddedFont>
      <p:font typeface="Roboto"/>
      <p:regular r:id="rId16"/>
      <p:bold r:id="rId17"/>
      <p:italic r:id="rId18"/>
      <p:boldItalic r:id="rId19"/>
    </p:embeddedFont>
    <p:embeddedFont>
      <p:font typeface="Alata"/>
      <p:regular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21" roundtripDataSignature="AMtx7mjLeT5iDgkrZSRJFvRDVrtL0li9B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20" Type="http://schemas.openxmlformats.org/officeDocument/2006/relationships/font" Target="fonts/Alata-regular.fntdata"/><Relationship Id="rId21" Type="http://customschemas.google.com/relationships/presentationmetadata" Target="meta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Roboto-bold.fntdata"/><Relationship Id="rId16" Type="http://schemas.openxmlformats.org/officeDocument/2006/relationships/font" Target="fonts/Roboto-regular.fntdata"/><Relationship Id="rId19" Type="http://schemas.openxmlformats.org/officeDocument/2006/relationships/font" Target="fonts/Roboto-boldItalic.fntdata"/><Relationship Id="rId18" Type="http://schemas.openxmlformats.org/officeDocument/2006/relationships/font" Target="fonts/Roboto-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1" name="Google Shape;151;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135d66bf60b_0_5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2" name="Google Shape;272;g135d66bf60b_0_50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9" name="Google Shape;279;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When you know the story, the words come more </a:t>
            </a:r>
            <a:r>
              <a:rPr lang="en-US"/>
              <a:t>effortlessly</a:t>
            </a:r>
            <a:r>
              <a:rPr lang="en-US"/>
              <a:t>. </a:t>
            </a:r>
            <a:endParaRPr/>
          </a:p>
        </p:txBody>
      </p:sp>
      <p:sp>
        <p:nvSpPr>
          <p:cNvPr id="159" name="Google Shape;15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6baf54c3789f9f6_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6baf54c3789f9f6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solidFill>
                  <a:schemeClr val="dk1"/>
                </a:solidFill>
              </a:rPr>
              <a:t>Our attention span is short (8 seconds) and our brains are programmed to not hold onto information that isn’t useful to us. So hearing bullet points about why your service will benefit them isn’t going to hold our attention long enough to take action/become a supporter. BUT hearing that it will improve our economy or increase community engagement, etc. may resonate with me and therefore stick in my brain.</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135d66bf60b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2" name="Google Shape;172;g135d66bf60b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6baf54c3789f9f6_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This is why a tear-jerker go fund me can raise 50k in a day and a standard non-profit will have to fight tooth and nail to raise that in a week</a:t>
            </a:r>
            <a:endParaRPr/>
          </a:p>
        </p:txBody>
      </p:sp>
      <p:sp>
        <p:nvSpPr>
          <p:cNvPr id="179" name="Google Shape;179;g6baf54c3789f9f6_3: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35d66bf60b_0_1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4" name="Google Shape;184;g135d66bf60b_0_14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6baf54c3789f9f6_14: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6baf54c3789f9f6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135d66bf60b_0_3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US" sz="1300">
                <a:solidFill>
                  <a:schemeClr val="dk1"/>
                </a:solidFill>
                <a:highlight>
                  <a:srgbClr val="FFFFFF"/>
                </a:highlight>
              </a:rPr>
              <a:t>This copywriting formula is widely used for fundraising, where it focuses more on personal conviction than on solving people’s problems.</a:t>
            </a:r>
            <a:endParaRPr sz="1300">
              <a:solidFill>
                <a:schemeClr val="dk1"/>
              </a:solidFill>
              <a:highlight>
                <a:srgbClr val="FFFFFF"/>
              </a:highlight>
            </a:endParaRPr>
          </a:p>
          <a:p>
            <a:pPr indent="0" lvl="0" marL="0" rtl="0" algn="l">
              <a:lnSpc>
                <a:spcPct val="115000"/>
              </a:lnSpc>
              <a:spcBef>
                <a:spcPts val="1100"/>
              </a:spcBef>
              <a:spcAft>
                <a:spcPts val="0"/>
              </a:spcAft>
              <a:buClr>
                <a:schemeClr val="dk1"/>
              </a:buClr>
              <a:buSzPts val="1100"/>
              <a:buFont typeface="Arial"/>
              <a:buNone/>
            </a:pPr>
            <a:r>
              <a:rPr lang="en-US" sz="1300">
                <a:solidFill>
                  <a:schemeClr val="dk1"/>
                </a:solidFill>
                <a:highlight>
                  <a:srgbClr val="FFFFFF"/>
                </a:highlight>
              </a:rPr>
              <a:t>So what’s so great about this formula?</a:t>
            </a:r>
            <a:endParaRPr sz="1300">
              <a:solidFill>
                <a:schemeClr val="dk1"/>
              </a:solidFill>
              <a:highlight>
                <a:srgbClr val="FFFFFF"/>
              </a:highlight>
            </a:endParaRPr>
          </a:p>
          <a:p>
            <a:pPr indent="0" lvl="0" marL="0" rtl="0" algn="l">
              <a:lnSpc>
                <a:spcPct val="115000"/>
              </a:lnSpc>
              <a:spcBef>
                <a:spcPts val="1100"/>
              </a:spcBef>
              <a:spcAft>
                <a:spcPts val="0"/>
              </a:spcAft>
              <a:buSzPts val="1100"/>
              <a:buNone/>
            </a:pPr>
            <a:r>
              <a:rPr lang="en-US" sz="1300">
                <a:solidFill>
                  <a:schemeClr val="dk1"/>
                </a:solidFill>
                <a:highlight>
                  <a:srgbClr val="FFFFFF"/>
                </a:highlight>
              </a:rPr>
              <a:t>You can use it to approach any subject—even one that your customer is not yet aware of. And your efforts can be quite successful as long as your topic has enough weight to create a sense of conviction.</a:t>
            </a:r>
            <a:endParaRPr sz="1300">
              <a:solidFill>
                <a:schemeClr val="dk1"/>
              </a:solidFill>
              <a:highlight>
                <a:srgbClr val="FFFFFF"/>
              </a:highlight>
            </a:endParaRPr>
          </a:p>
          <a:p>
            <a:pPr indent="0" lvl="0" marL="0" rtl="0" algn="l">
              <a:lnSpc>
                <a:spcPct val="115000"/>
              </a:lnSpc>
              <a:spcBef>
                <a:spcPts val="1100"/>
              </a:spcBef>
              <a:spcAft>
                <a:spcPts val="0"/>
              </a:spcAft>
              <a:buSzPts val="1100"/>
              <a:buNone/>
            </a:pPr>
            <a:r>
              <a:t/>
            </a:r>
            <a:endParaRPr sz="1300">
              <a:solidFill>
                <a:schemeClr val="dk1"/>
              </a:solidFill>
              <a:highlight>
                <a:srgbClr val="FFFFFF"/>
              </a:highlight>
            </a:endParaRPr>
          </a:p>
          <a:p>
            <a:pPr indent="0" lvl="0" marL="292100" rtl="0" algn="l">
              <a:lnSpc>
                <a:spcPct val="115000"/>
              </a:lnSpc>
              <a:spcBef>
                <a:spcPts val="1100"/>
              </a:spcBef>
              <a:spcAft>
                <a:spcPts val="0"/>
              </a:spcAft>
              <a:buSzPts val="1100"/>
              <a:buNone/>
            </a:pPr>
            <a:r>
              <a:rPr i="1" lang="en-US" sz="1300">
                <a:solidFill>
                  <a:schemeClr val="dk1"/>
                </a:solidFill>
                <a:highlight>
                  <a:srgbClr val="FFFFFF"/>
                </a:highlight>
              </a:rPr>
              <a:t>Attention</a:t>
            </a:r>
            <a:r>
              <a:rPr lang="en-US" sz="1300">
                <a:solidFill>
                  <a:schemeClr val="dk1"/>
                </a:solidFill>
                <a:highlight>
                  <a:srgbClr val="FFFFFF"/>
                </a:highlight>
              </a:rPr>
              <a:t> – Grab the readers’ attention.</a:t>
            </a:r>
            <a:endParaRPr sz="1300">
              <a:solidFill>
                <a:schemeClr val="dk1"/>
              </a:solidFill>
              <a:highlight>
                <a:srgbClr val="FFFFFF"/>
              </a:highlight>
            </a:endParaRPr>
          </a:p>
          <a:p>
            <a:pPr indent="0" lvl="0" marL="292100" rtl="0" algn="l">
              <a:lnSpc>
                <a:spcPct val="115000"/>
              </a:lnSpc>
              <a:spcBef>
                <a:spcPts val="1100"/>
              </a:spcBef>
              <a:spcAft>
                <a:spcPts val="0"/>
              </a:spcAft>
              <a:buSzPts val="1100"/>
              <a:buNone/>
            </a:pPr>
            <a:r>
              <a:rPr i="1" lang="en-US" sz="1300">
                <a:solidFill>
                  <a:schemeClr val="dk1"/>
                </a:solidFill>
                <a:highlight>
                  <a:srgbClr val="FFFFFF"/>
                </a:highlight>
              </a:rPr>
              <a:t>Interest</a:t>
            </a:r>
            <a:r>
              <a:rPr lang="en-US" sz="1300">
                <a:solidFill>
                  <a:schemeClr val="dk1"/>
                </a:solidFill>
                <a:highlight>
                  <a:srgbClr val="FFFFFF"/>
                </a:highlight>
              </a:rPr>
              <a:t> – Offer your readers content that really interests them.</a:t>
            </a:r>
            <a:endParaRPr sz="1300">
              <a:solidFill>
                <a:schemeClr val="dk1"/>
              </a:solidFill>
              <a:highlight>
                <a:srgbClr val="FFFFFF"/>
              </a:highlight>
            </a:endParaRPr>
          </a:p>
          <a:p>
            <a:pPr indent="0" lvl="0" marL="292100" rtl="0" algn="l">
              <a:lnSpc>
                <a:spcPct val="115000"/>
              </a:lnSpc>
              <a:spcBef>
                <a:spcPts val="1100"/>
              </a:spcBef>
              <a:spcAft>
                <a:spcPts val="0"/>
              </a:spcAft>
              <a:buSzPts val="1100"/>
              <a:buNone/>
            </a:pPr>
            <a:r>
              <a:rPr i="1" lang="en-US" sz="1300">
                <a:solidFill>
                  <a:schemeClr val="dk1"/>
                </a:solidFill>
                <a:highlight>
                  <a:srgbClr val="FFFFFF"/>
                </a:highlight>
              </a:rPr>
              <a:t>Desire</a:t>
            </a:r>
            <a:r>
              <a:rPr lang="en-US" sz="1300">
                <a:solidFill>
                  <a:schemeClr val="dk1"/>
                </a:solidFill>
                <a:highlight>
                  <a:srgbClr val="FFFFFF"/>
                </a:highlight>
              </a:rPr>
              <a:t> – Explain the benefits of your product/service and make your readers want it.</a:t>
            </a:r>
            <a:endParaRPr sz="1300">
              <a:solidFill>
                <a:schemeClr val="dk1"/>
              </a:solidFill>
              <a:highlight>
                <a:srgbClr val="FFFFFF"/>
              </a:highlight>
            </a:endParaRPr>
          </a:p>
          <a:p>
            <a:pPr indent="0" lvl="0" marL="292100" rtl="0" algn="l">
              <a:lnSpc>
                <a:spcPct val="115000"/>
              </a:lnSpc>
              <a:spcBef>
                <a:spcPts val="1100"/>
              </a:spcBef>
              <a:spcAft>
                <a:spcPts val="0"/>
              </a:spcAft>
              <a:buSzPts val="1100"/>
              <a:buNone/>
            </a:pPr>
            <a:r>
              <a:rPr i="1" lang="en-US" sz="1300">
                <a:solidFill>
                  <a:schemeClr val="dk1"/>
                </a:solidFill>
                <a:highlight>
                  <a:srgbClr val="FFFFFF"/>
                </a:highlight>
              </a:rPr>
              <a:t>Action</a:t>
            </a:r>
            <a:r>
              <a:rPr lang="en-US" sz="1300">
                <a:solidFill>
                  <a:schemeClr val="dk1"/>
                </a:solidFill>
                <a:highlight>
                  <a:srgbClr val="FFFFFF"/>
                </a:highlight>
              </a:rPr>
              <a:t> – Ask your potential customers to take your desired action (fill in the order form, download an ebook, subscribe, etc.).</a:t>
            </a:r>
            <a:endParaRPr sz="1300">
              <a:solidFill>
                <a:schemeClr val="dk1"/>
              </a:solidFill>
              <a:highlight>
                <a:srgbClr val="FFFFFF"/>
              </a:highlight>
            </a:endParaRPr>
          </a:p>
          <a:p>
            <a:pPr indent="0" lvl="0" marL="292100" rtl="0" algn="l">
              <a:lnSpc>
                <a:spcPct val="115000"/>
              </a:lnSpc>
              <a:spcBef>
                <a:spcPts val="1100"/>
              </a:spcBef>
              <a:spcAft>
                <a:spcPts val="0"/>
              </a:spcAft>
              <a:buSzPts val="1100"/>
              <a:buNone/>
            </a:pPr>
            <a:r>
              <a:rPr lang="en-US" sz="1300">
                <a:solidFill>
                  <a:schemeClr val="dk1"/>
                </a:solidFill>
                <a:highlight>
                  <a:srgbClr val="FFFFFF"/>
                </a:highlight>
              </a:rPr>
              <a:t>You can’t overestimate the value of this standard formula: it’s plain yet super effective. And it can be used in any kind of marketing copy. If you look closely, you might even start recognizing AIDA copywriting in advertisements created a hundred years ago.</a:t>
            </a:r>
            <a:endParaRPr sz="1300">
              <a:solidFill>
                <a:schemeClr val="dk1"/>
              </a:solidFill>
              <a:highlight>
                <a:srgbClr val="FFFFFF"/>
              </a:highlight>
            </a:endParaRPr>
          </a:p>
          <a:p>
            <a:pPr indent="0" lvl="0" marL="292100" rtl="0" algn="l">
              <a:lnSpc>
                <a:spcPct val="115000"/>
              </a:lnSpc>
              <a:spcBef>
                <a:spcPts val="1100"/>
              </a:spcBef>
              <a:spcAft>
                <a:spcPts val="0"/>
              </a:spcAft>
              <a:buSzPts val="1100"/>
              <a:buNone/>
            </a:pPr>
            <a:r>
              <a:rPr lang="en-US" sz="1300">
                <a:solidFill>
                  <a:schemeClr val="dk1"/>
                </a:solidFill>
                <a:highlight>
                  <a:srgbClr val="FFFFFF"/>
                </a:highlight>
              </a:rPr>
              <a:t>For this strategy to work, make sure to lay solid ground to reach your aim:</a:t>
            </a:r>
            <a:endParaRPr sz="1300">
              <a:solidFill>
                <a:schemeClr val="dk1"/>
              </a:solidFill>
              <a:highlight>
                <a:srgbClr val="FFFFFF"/>
              </a:highlight>
            </a:endParaRPr>
          </a:p>
          <a:p>
            <a:pPr indent="0" lvl="0" marL="292100" rtl="0" algn="l">
              <a:lnSpc>
                <a:spcPct val="115000"/>
              </a:lnSpc>
              <a:spcBef>
                <a:spcPts val="1100"/>
              </a:spcBef>
              <a:spcAft>
                <a:spcPts val="0"/>
              </a:spcAft>
              <a:buClr>
                <a:schemeClr val="dk1"/>
              </a:buClr>
              <a:buSzPts val="1100"/>
              <a:buFont typeface="Arial"/>
              <a:buNone/>
            </a:pPr>
            <a:r>
              <a:rPr lang="en-US" sz="1300">
                <a:solidFill>
                  <a:schemeClr val="dk1"/>
                </a:solidFill>
                <a:highlight>
                  <a:srgbClr val="FFFFFF"/>
                </a:highlight>
              </a:rPr>
              <a:t>Choose a catchy headline to attract your prospects, and then find the right words to keep them genuinely interested in reading your content until the end.</a:t>
            </a:r>
            <a:endParaRPr sz="1300">
              <a:solidFill>
                <a:schemeClr val="dk1"/>
              </a:solidFill>
              <a:highlight>
                <a:srgbClr val="FFFFFF"/>
              </a:highlight>
            </a:endParaRPr>
          </a:p>
          <a:p>
            <a:pPr indent="0" lvl="0" marL="0" rtl="0" algn="l">
              <a:lnSpc>
                <a:spcPct val="100000"/>
              </a:lnSpc>
              <a:spcBef>
                <a:spcPts val="1100"/>
              </a:spcBef>
              <a:spcAft>
                <a:spcPts val="0"/>
              </a:spcAft>
              <a:buSzPts val="1100"/>
              <a:buNone/>
            </a:pPr>
            <a:r>
              <a:rPr lang="en-US"/>
              <a:t>A - We are working to grow sports tourism in Greenville</a:t>
            </a:r>
            <a:endParaRPr/>
          </a:p>
          <a:p>
            <a:pPr indent="0" lvl="0" marL="0" rtl="0" algn="l">
              <a:lnSpc>
                <a:spcPct val="100000"/>
              </a:lnSpc>
              <a:spcBef>
                <a:spcPts val="0"/>
              </a:spcBef>
              <a:spcAft>
                <a:spcPts val="0"/>
              </a:spcAft>
              <a:buSzPts val="1100"/>
              <a:buNone/>
            </a:pPr>
            <a:r>
              <a:rPr lang="en-US"/>
              <a:t>C - In order to do that we need ABC (facilities, advocacy, etc.). If that happens, ABC will happen to benefit our community</a:t>
            </a:r>
            <a:endParaRPr/>
          </a:p>
          <a:p>
            <a:pPr indent="0" lvl="0" marL="0" rtl="0" algn="l">
              <a:lnSpc>
                <a:spcPct val="100000"/>
              </a:lnSpc>
              <a:spcBef>
                <a:spcPts val="0"/>
              </a:spcBef>
              <a:spcAft>
                <a:spcPts val="0"/>
              </a:spcAft>
              <a:buSzPts val="1100"/>
              <a:buNone/>
            </a:pPr>
            <a:r>
              <a:rPr lang="en-US"/>
              <a:t>C - If we don’t do this, ABC will happen that will hurt our community</a:t>
            </a:r>
            <a:endParaRPr/>
          </a:p>
          <a:p>
            <a:pPr indent="0" lvl="0" marL="0" rtl="0" algn="l">
              <a:lnSpc>
                <a:spcPct val="100000"/>
              </a:lnSpc>
              <a:spcBef>
                <a:spcPts val="0"/>
              </a:spcBef>
              <a:spcAft>
                <a:spcPts val="0"/>
              </a:spcAft>
              <a:buSzPts val="1100"/>
              <a:buNone/>
            </a:pPr>
            <a:r>
              <a:rPr lang="en-US"/>
              <a:t>A - This is how you can help!</a:t>
            </a:r>
            <a:endParaRPr/>
          </a:p>
        </p:txBody>
      </p:sp>
      <p:sp>
        <p:nvSpPr>
          <p:cNvPr id="223" name="Google Shape;223;g135d66bf60b_0_316: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US"/>
              <a:t>Get feedback on who their audiences are and how they could tailor the story to that person. Stakes/what can be gained/what can be lost is the main change!</a:t>
            </a:r>
            <a:endParaRPr/>
          </a:p>
        </p:txBody>
      </p:sp>
      <p:sp>
        <p:nvSpPr>
          <p:cNvPr id="266" name="Google Shape;26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6" name="Shape 6"/>
        <p:cNvGrpSpPr/>
        <p:nvPr/>
      </p:nvGrpSpPr>
      <p:grpSpPr>
        <a:xfrm>
          <a:off x="0" y="0"/>
          <a:ext cx="0" cy="0"/>
          <a:chOff x="0" y="0"/>
          <a:chExt cx="0" cy="0"/>
        </a:xfrm>
      </p:grpSpPr>
      <p:sp>
        <p:nvSpPr>
          <p:cNvPr id="7" name="Google Shape;7;p168"/>
          <p:cNvSpPr/>
          <p:nvPr>
            <p:ph idx="2" type="pic"/>
          </p:nvPr>
        </p:nvSpPr>
        <p:spPr>
          <a:xfrm>
            <a:off x="5600700" y="1371600"/>
            <a:ext cx="990599" cy="990600"/>
          </a:xfrm>
          <a:prstGeom prst="ellipse">
            <a:avLst/>
          </a:prstGeom>
          <a:noFill/>
          <a:ln>
            <a:noFill/>
          </a:ln>
        </p:spPr>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6_Custom Layout">
  <p:cSld name="6_Custom Layout">
    <p:spTree>
      <p:nvGrpSpPr>
        <p:cNvPr id="32" name="Shape 32"/>
        <p:cNvGrpSpPr/>
        <p:nvPr/>
      </p:nvGrpSpPr>
      <p:grpSpPr>
        <a:xfrm>
          <a:off x="0" y="0"/>
          <a:ext cx="0" cy="0"/>
          <a:chOff x="0" y="0"/>
          <a:chExt cx="0" cy="0"/>
        </a:xfrm>
      </p:grpSpPr>
      <p:sp>
        <p:nvSpPr>
          <p:cNvPr id="33" name="Google Shape;33;p176"/>
          <p:cNvSpPr/>
          <p:nvPr>
            <p:ph idx="2" type="pic"/>
          </p:nvPr>
        </p:nvSpPr>
        <p:spPr>
          <a:xfrm>
            <a:off x="828675" y="2514600"/>
            <a:ext cx="3438525" cy="3635375"/>
          </a:xfrm>
          <a:prstGeom prst="rect">
            <a:avLst/>
          </a:prstGeom>
          <a:noFill/>
          <a:ln>
            <a:noFill/>
          </a:ln>
        </p:spPr>
      </p:sp>
      <p:sp>
        <p:nvSpPr>
          <p:cNvPr id="34" name="Google Shape;34;p176"/>
          <p:cNvSpPr/>
          <p:nvPr>
            <p:ph idx="3" type="pic"/>
          </p:nvPr>
        </p:nvSpPr>
        <p:spPr>
          <a:xfrm>
            <a:off x="6734175" y="1238250"/>
            <a:ext cx="2085975" cy="2205038"/>
          </a:xfrm>
          <a:prstGeom prst="rect">
            <a:avLst/>
          </a:prstGeom>
          <a:no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8_Custom Layout">
  <p:cSld name="8_Custom Layout">
    <p:spTree>
      <p:nvGrpSpPr>
        <p:cNvPr id="35" name="Shape 35"/>
        <p:cNvGrpSpPr/>
        <p:nvPr/>
      </p:nvGrpSpPr>
      <p:grpSpPr>
        <a:xfrm>
          <a:off x="0" y="0"/>
          <a:ext cx="0" cy="0"/>
          <a:chOff x="0" y="0"/>
          <a:chExt cx="0" cy="0"/>
        </a:xfrm>
      </p:grpSpPr>
      <p:sp>
        <p:nvSpPr>
          <p:cNvPr id="36" name="Google Shape;36;p178"/>
          <p:cNvSpPr/>
          <p:nvPr>
            <p:ph idx="2" type="pic"/>
          </p:nvPr>
        </p:nvSpPr>
        <p:spPr>
          <a:xfrm>
            <a:off x="788988" y="1095375"/>
            <a:ext cx="2563812" cy="5076825"/>
          </a:xfrm>
          <a:prstGeom prst="round2SameRect">
            <a:avLst>
              <a:gd fmla="val 0" name="adj1"/>
              <a:gd fmla="val 0" name="adj2"/>
            </a:avLst>
          </a:prstGeom>
          <a:noFill/>
          <a:ln>
            <a:noFill/>
          </a:ln>
        </p:spPr>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9_Custom Layout">
  <p:cSld name="9_Custom Layout">
    <p:spTree>
      <p:nvGrpSpPr>
        <p:cNvPr id="37" name="Shape 37"/>
        <p:cNvGrpSpPr/>
        <p:nvPr/>
      </p:nvGrpSpPr>
      <p:grpSpPr>
        <a:xfrm>
          <a:off x="0" y="0"/>
          <a:ext cx="0" cy="0"/>
          <a:chOff x="0" y="0"/>
          <a:chExt cx="0" cy="0"/>
        </a:xfrm>
      </p:grpSpPr>
      <p:sp>
        <p:nvSpPr>
          <p:cNvPr id="38" name="Google Shape;38;p179"/>
          <p:cNvSpPr/>
          <p:nvPr>
            <p:ph idx="2" type="pic"/>
          </p:nvPr>
        </p:nvSpPr>
        <p:spPr>
          <a:xfrm>
            <a:off x="8277225" y="3009900"/>
            <a:ext cx="3914775" cy="3848100"/>
          </a:xfrm>
          <a:prstGeom prst="rect">
            <a:avLst/>
          </a:prstGeom>
          <a:noFill/>
          <a:ln>
            <a:noFill/>
          </a:ln>
        </p:spPr>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0_Custom Layout">
  <p:cSld name="10_Custom Layout">
    <p:spTree>
      <p:nvGrpSpPr>
        <p:cNvPr id="39" name="Shape 39"/>
        <p:cNvGrpSpPr/>
        <p:nvPr/>
      </p:nvGrpSpPr>
      <p:grpSpPr>
        <a:xfrm>
          <a:off x="0" y="0"/>
          <a:ext cx="0" cy="0"/>
          <a:chOff x="0" y="0"/>
          <a:chExt cx="0" cy="0"/>
        </a:xfrm>
      </p:grpSpPr>
      <p:sp>
        <p:nvSpPr>
          <p:cNvPr id="40" name="Google Shape;40;p180"/>
          <p:cNvSpPr/>
          <p:nvPr>
            <p:ph idx="2" type="pic"/>
          </p:nvPr>
        </p:nvSpPr>
        <p:spPr>
          <a:xfrm>
            <a:off x="0" y="1066800"/>
            <a:ext cx="4276725" cy="5086350"/>
          </a:xfrm>
          <a:prstGeom prst="rect">
            <a:avLst/>
          </a:prstGeom>
          <a:noFill/>
          <a:ln>
            <a:noFill/>
          </a:ln>
        </p:spPr>
      </p:sp>
      <p:sp>
        <p:nvSpPr>
          <p:cNvPr id="41" name="Google Shape;41;p180"/>
          <p:cNvSpPr/>
          <p:nvPr>
            <p:ph idx="3" type="pic"/>
          </p:nvPr>
        </p:nvSpPr>
        <p:spPr>
          <a:xfrm>
            <a:off x="9286875" y="3209925"/>
            <a:ext cx="2295525" cy="2943225"/>
          </a:xfrm>
          <a:prstGeom prst="round2SameRect">
            <a:avLst>
              <a:gd fmla="val 50000" name="adj1"/>
              <a:gd fmla="val 0" name="adj2"/>
            </a:avLst>
          </a:prstGeom>
          <a:noFill/>
          <a:ln>
            <a:noFill/>
          </a:ln>
        </p:spPr>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1_Custom Layout">
  <p:cSld name="11_Custom Layout">
    <p:spTree>
      <p:nvGrpSpPr>
        <p:cNvPr id="42" name="Shape 42"/>
        <p:cNvGrpSpPr/>
        <p:nvPr/>
      </p:nvGrpSpPr>
      <p:grpSpPr>
        <a:xfrm>
          <a:off x="0" y="0"/>
          <a:ext cx="0" cy="0"/>
          <a:chOff x="0" y="0"/>
          <a:chExt cx="0" cy="0"/>
        </a:xfrm>
      </p:grpSpPr>
      <p:sp>
        <p:nvSpPr>
          <p:cNvPr id="43" name="Google Shape;43;p181"/>
          <p:cNvSpPr/>
          <p:nvPr>
            <p:ph idx="2" type="pic"/>
          </p:nvPr>
        </p:nvSpPr>
        <p:spPr>
          <a:xfrm>
            <a:off x="4819650" y="2514600"/>
            <a:ext cx="2552700" cy="3657600"/>
          </a:xfrm>
          <a:prstGeom prst="rect">
            <a:avLst/>
          </a:prstGeom>
          <a:noFill/>
          <a:ln>
            <a:noFill/>
          </a:ln>
        </p:spPr>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2_Custom Layout">
  <p:cSld name="12_Custom Layout">
    <p:spTree>
      <p:nvGrpSpPr>
        <p:cNvPr id="44" name="Shape 44"/>
        <p:cNvGrpSpPr/>
        <p:nvPr/>
      </p:nvGrpSpPr>
      <p:grpSpPr>
        <a:xfrm>
          <a:off x="0" y="0"/>
          <a:ext cx="0" cy="0"/>
          <a:chOff x="0" y="0"/>
          <a:chExt cx="0" cy="0"/>
        </a:xfrm>
      </p:grpSpPr>
      <p:sp>
        <p:nvSpPr>
          <p:cNvPr id="45" name="Google Shape;45;p182"/>
          <p:cNvSpPr/>
          <p:nvPr>
            <p:ph idx="2" type="pic"/>
          </p:nvPr>
        </p:nvSpPr>
        <p:spPr>
          <a:xfrm>
            <a:off x="1790700" y="2714625"/>
            <a:ext cx="5229225" cy="3476625"/>
          </a:xfrm>
          <a:prstGeom prst="snip1Rect">
            <a:avLst>
              <a:gd fmla="val 16667" name="adj"/>
            </a:avLst>
          </a:prstGeom>
          <a:noFill/>
          <a:ln>
            <a:noFill/>
          </a:ln>
        </p:spPr>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3_Custom Layout">
  <p:cSld name="13_Custom Layout">
    <p:spTree>
      <p:nvGrpSpPr>
        <p:cNvPr id="46" name="Shape 46"/>
        <p:cNvGrpSpPr/>
        <p:nvPr/>
      </p:nvGrpSpPr>
      <p:grpSpPr>
        <a:xfrm>
          <a:off x="0" y="0"/>
          <a:ext cx="0" cy="0"/>
          <a:chOff x="0" y="0"/>
          <a:chExt cx="0" cy="0"/>
        </a:xfrm>
      </p:grpSpPr>
      <p:sp>
        <p:nvSpPr>
          <p:cNvPr id="47" name="Google Shape;47;p183"/>
          <p:cNvSpPr/>
          <p:nvPr>
            <p:ph idx="2" type="pic"/>
          </p:nvPr>
        </p:nvSpPr>
        <p:spPr>
          <a:xfrm>
            <a:off x="615950" y="1165225"/>
            <a:ext cx="9137650" cy="3482972"/>
          </a:xfrm>
          <a:prstGeom prst="rect">
            <a:avLst/>
          </a:prstGeom>
          <a:noFill/>
          <a:ln>
            <a:noFill/>
          </a:ln>
        </p:spPr>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4_Custom Layout">
  <p:cSld name="14_Custom Layout">
    <p:spTree>
      <p:nvGrpSpPr>
        <p:cNvPr id="48" name="Shape 48"/>
        <p:cNvGrpSpPr/>
        <p:nvPr/>
      </p:nvGrpSpPr>
      <p:grpSpPr>
        <a:xfrm>
          <a:off x="0" y="0"/>
          <a:ext cx="0" cy="0"/>
          <a:chOff x="0" y="0"/>
          <a:chExt cx="0" cy="0"/>
        </a:xfrm>
      </p:grpSpPr>
      <p:sp>
        <p:nvSpPr>
          <p:cNvPr id="49" name="Google Shape;49;p184"/>
          <p:cNvSpPr/>
          <p:nvPr>
            <p:ph idx="2" type="pic"/>
          </p:nvPr>
        </p:nvSpPr>
        <p:spPr>
          <a:xfrm>
            <a:off x="1790699" y="2714624"/>
            <a:ext cx="6134101" cy="3476625"/>
          </a:xfrm>
          <a:prstGeom prst="rect">
            <a:avLst/>
          </a:prstGeom>
          <a:noFill/>
          <a:ln>
            <a:noFill/>
          </a:ln>
        </p:spPr>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5_Custom Layout">
  <p:cSld name="15_Custom Layout">
    <p:spTree>
      <p:nvGrpSpPr>
        <p:cNvPr id="50" name="Shape 50"/>
        <p:cNvGrpSpPr/>
        <p:nvPr/>
      </p:nvGrpSpPr>
      <p:grpSpPr>
        <a:xfrm>
          <a:off x="0" y="0"/>
          <a:ext cx="0" cy="0"/>
          <a:chOff x="0" y="0"/>
          <a:chExt cx="0" cy="0"/>
        </a:xfrm>
      </p:grpSpPr>
      <p:sp>
        <p:nvSpPr>
          <p:cNvPr id="51" name="Google Shape;51;p185"/>
          <p:cNvSpPr/>
          <p:nvPr>
            <p:ph idx="2" type="pic"/>
          </p:nvPr>
        </p:nvSpPr>
        <p:spPr>
          <a:xfrm>
            <a:off x="3267075" y="1247775"/>
            <a:ext cx="3743325" cy="5610225"/>
          </a:xfrm>
          <a:prstGeom prst="rect">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6_Custom Layout">
  <p:cSld name="16_Custom Layout">
    <p:spTree>
      <p:nvGrpSpPr>
        <p:cNvPr id="52" name="Shape 52"/>
        <p:cNvGrpSpPr/>
        <p:nvPr/>
      </p:nvGrpSpPr>
      <p:grpSpPr>
        <a:xfrm>
          <a:off x="0" y="0"/>
          <a:ext cx="0" cy="0"/>
          <a:chOff x="0" y="0"/>
          <a:chExt cx="0" cy="0"/>
        </a:xfrm>
      </p:grpSpPr>
      <p:sp>
        <p:nvSpPr>
          <p:cNvPr id="53" name="Google Shape;53;p186"/>
          <p:cNvSpPr/>
          <p:nvPr>
            <p:ph idx="2" type="pic"/>
          </p:nvPr>
        </p:nvSpPr>
        <p:spPr>
          <a:xfrm>
            <a:off x="608093" y="1206373"/>
            <a:ext cx="3259057" cy="3156077"/>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8" name="Shape 8"/>
        <p:cNvGrpSpPr/>
        <p:nvPr/>
      </p:nvGrpSpPr>
      <p:grpSpPr>
        <a:xfrm>
          <a:off x="0" y="0"/>
          <a:ext cx="0" cy="0"/>
          <a:chOff x="0" y="0"/>
          <a:chExt cx="0" cy="0"/>
        </a:xfrm>
      </p:grpSpPr>
      <p:sp>
        <p:nvSpPr>
          <p:cNvPr id="9" name="Google Shape;9;p169"/>
          <p:cNvSpPr/>
          <p:nvPr>
            <p:ph idx="2" type="pic"/>
          </p:nvPr>
        </p:nvSpPr>
        <p:spPr>
          <a:xfrm>
            <a:off x="903288" y="2943225"/>
            <a:ext cx="6602412" cy="3048000"/>
          </a:xfrm>
          <a:prstGeom prst="rect">
            <a:avLst/>
          </a:prstGeom>
          <a:noFill/>
          <a:ln>
            <a:noFill/>
          </a:ln>
        </p:spPr>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7_Custom Layout">
  <p:cSld name="17_Custom Layout">
    <p:spTree>
      <p:nvGrpSpPr>
        <p:cNvPr id="54" name="Shape 54"/>
        <p:cNvGrpSpPr/>
        <p:nvPr/>
      </p:nvGrpSpPr>
      <p:grpSpPr>
        <a:xfrm>
          <a:off x="0" y="0"/>
          <a:ext cx="0" cy="0"/>
          <a:chOff x="0" y="0"/>
          <a:chExt cx="0" cy="0"/>
        </a:xfrm>
      </p:grpSpPr>
      <p:sp>
        <p:nvSpPr>
          <p:cNvPr id="55" name="Google Shape;55;p187"/>
          <p:cNvSpPr/>
          <p:nvPr>
            <p:ph idx="2" type="pic"/>
          </p:nvPr>
        </p:nvSpPr>
        <p:spPr>
          <a:xfrm>
            <a:off x="809625" y="5162550"/>
            <a:ext cx="1533525" cy="1695450"/>
          </a:xfrm>
          <a:prstGeom prst="rect">
            <a:avLst/>
          </a:prstGeom>
          <a:noFill/>
          <a:ln>
            <a:noFill/>
          </a:ln>
        </p:spPr>
      </p:sp>
      <p:sp>
        <p:nvSpPr>
          <p:cNvPr id="56" name="Google Shape;56;p187"/>
          <p:cNvSpPr/>
          <p:nvPr>
            <p:ph idx="3" type="pic"/>
          </p:nvPr>
        </p:nvSpPr>
        <p:spPr>
          <a:xfrm>
            <a:off x="3810000" y="2589887"/>
            <a:ext cx="1076325" cy="1391564"/>
          </a:xfrm>
          <a:prstGeom prst="rect">
            <a:avLst/>
          </a:prstGeom>
          <a:noFill/>
          <a:ln>
            <a:noFill/>
          </a:ln>
        </p:spPr>
      </p:sp>
      <p:sp>
        <p:nvSpPr>
          <p:cNvPr id="57" name="Google Shape;57;p187"/>
          <p:cNvSpPr/>
          <p:nvPr>
            <p:ph idx="4" type="pic"/>
          </p:nvPr>
        </p:nvSpPr>
        <p:spPr>
          <a:xfrm>
            <a:off x="6870700" y="5648325"/>
            <a:ext cx="1682750" cy="1209675"/>
          </a:xfrm>
          <a:prstGeom prst="rect">
            <a:avLst/>
          </a:prstGeom>
          <a:noFill/>
          <a:ln>
            <a:noFill/>
          </a:ln>
        </p:spPr>
      </p:sp>
      <p:sp>
        <p:nvSpPr>
          <p:cNvPr id="58" name="Google Shape;58;p187"/>
          <p:cNvSpPr/>
          <p:nvPr>
            <p:ph idx="5" type="pic"/>
          </p:nvPr>
        </p:nvSpPr>
        <p:spPr>
          <a:xfrm>
            <a:off x="9925050" y="1724025"/>
            <a:ext cx="1638300" cy="2257425"/>
          </a:xfrm>
          <a:prstGeom prst="rect">
            <a:avLst/>
          </a:prstGeom>
          <a:noFill/>
          <a:ln>
            <a:noFill/>
          </a:ln>
        </p:spPr>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8_Custom Layout">
  <p:cSld name="18_Custom Layout">
    <p:spTree>
      <p:nvGrpSpPr>
        <p:cNvPr id="59" name="Shape 59"/>
        <p:cNvGrpSpPr/>
        <p:nvPr/>
      </p:nvGrpSpPr>
      <p:grpSpPr>
        <a:xfrm>
          <a:off x="0" y="0"/>
          <a:ext cx="0" cy="0"/>
          <a:chOff x="0" y="0"/>
          <a:chExt cx="0" cy="0"/>
        </a:xfrm>
      </p:grpSpPr>
      <p:sp>
        <p:nvSpPr>
          <p:cNvPr id="60" name="Google Shape;60;p188"/>
          <p:cNvSpPr/>
          <p:nvPr>
            <p:ph idx="2" type="pic"/>
          </p:nvPr>
        </p:nvSpPr>
        <p:spPr>
          <a:xfrm>
            <a:off x="809625" y="2492419"/>
            <a:ext cx="1533525" cy="1488987"/>
          </a:xfrm>
          <a:prstGeom prst="rect">
            <a:avLst/>
          </a:prstGeom>
          <a:noFill/>
          <a:ln>
            <a:noFill/>
          </a:ln>
        </p:spPr>
      </p:sp>
      <p:sp>
        <p:nvSpPr>
          <p:cNvPr id="61" name="Google Shape;61;p188"/>
          <p:cNvSpPr/>
          <p:nvPr>
            <p:ph idx="3" type="pic"/>
          </p:nvPr>
        </p:nvSpPr>
        <p:spPr>
          <a:xfrm>
            <a:off x="3810000" y="4794267"/>
            <a:ext cx="1076325" cy="1385308"/>
          </a:xfrm>
          <a:prstGeom prst="rect">
            <a:avLst/>
          </a:prstGeom>
          <a:noFill/>
          <a:ln>
            <a:noFill/>
          </a:ln>
        </p:spPr>
      </p:sp>
      <p:sp>
        <p:nvSpPr>
          <p:cNvPr id="62" name="Google Shape;62;p188"/>
          <p:cNvSpPr/>
          <p:nvPr>
            <p:ph idx="4" type="pic"/>
          </p:nvPr>
        </p:nvSpPr>
        <p:spPr>
          <a:xfrm>
            <a:off x="6870700" y="2492419"/>
            <a:ext cx="1682750" cy="1079805"/>
          </a:xfrm>
          <a:prstGeom prst="rect">
            <a:avLst/>
          </a:prstGeom>
          <a:noFill/>
          <a:ln>
            <a:noFill/>
          </a:ln>
        </p:spPr>
      </p:sp>
      <p:sp>
        <p:nvSpPr>
          <p:cNvPr id="63" name="Google Shape;63;p188"/>
          <p:cNvSpPr/>
          <p:nvPr>
            <p:ph idx="5" type="pic"/>
          </p:nvPr>
        </p:nvSpPr>
        <p:spPr>
          <a:xfrm>
            <a:off x="9925049" y="5027092"/>
            <a:ext cx="1760599" cy="1830908"/>
          </a:xfrm>
          <a:prstGeom prst="rect">
            <a:avLst/>
          </a:prstGeom>
          <a:noFill/>
          <a:ln>
            <a:noFill/>
          </a:ln>
        </p:spPr>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9_Custom Layout">
  <p:cSld name="19_Custom Layout">
    <p:spTree>
      <p:nvGrpSpPr>
        <p:cNvPr id="64" name="Shape 64"/>
        <p:cNvGrpSpPr/>
        <p:nvPr/>
      </p:nvGrpSpPr>
      <p:grpSpPr>
        <a:xfrm>
          <a:off x="0" y="0"/>
          <a:ext cx="0" cy="0"/>
          <a:chOff x="0" y="0"/>
          <a:chExt cx="0" cy="0"/>
        </a:xfrm>
      </p:grpSpPr>
      <p:sp>
        <p:nvSpPr>
          <p:cNvPr id="65" name="Google Shape;65;p189"/>
          <p:cNvSpPr/>
          <p:nvPr>
            <p:ph idx="2" type="pic"/>
          </p:nvPr>
        </p:nvSpPr>
        <p:spPr>
          <a:xfrm>
            <a:off x="788988" y="1206500"/>
            <a:ext cx="3487737" cy="4013200"/>
          </a:xfrm>
          <a:prstGeom prst="rect">
            <a:avLst/>
          </a:prstGeom>
          <a:noFill/>
          <a:ln>
            <a:noFill/>
          </a:ln>
        </p:spPr>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0_Custom Layout">
  <p:cSld name="20_Custom Layout">
    <p:spTree>
      <p:nvGrpSpPr>
        <p:cNvPr id="66" name="Shape 66"/>
        <p:cNvGrpSpPr/>
        <p:nvPr/>
      </p:nvGrpSpPr>
      <p:grpSpPr>
        <a:xfrm>
          <a:off x="0" y="0"/>
          <a:ext cx="0" cy="0"/>
          <a:chOff x="0" y="0"/>
          <a:chExt cx="0" cy="0"/>
        </a:xfrm>
      </p:grpSpPr>
      <p:sp>
        <p:nvSpPr>
          <p:cNvPr id="67" name="Google Shape;67;p190"/>
          <p:cNvSpPr/>
          <p:nvPr>
            <p:ph idx="2" type="pic"/>
          </p:nvPr>
        </p:nvSpPr>
        <p:spPr>
          <a:xfrm>
            <a:off x="788988" y="2470150"/>
            <a:ext cx="4068762" cy="4387850"/>
          </a:xfrm>
          <a:prstGeom prst="rect">
            <a:avLst/>
          </a:prstGeom>
          <a:noFill/>
          <a:ln>
            <a:noFill/>
          </a:ln>
        </p:spPr>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1_Custom Layout">
  <p:cSld name="21_Custom Layout">
    <p:spTree>
      <p:nvGrpSpPr>
        <p:cNvPr id="68" name="Shape 68"/>
        <p:cNvGrpSpPr/>
        <p:nvPr/>
      </p:nvGrpSpPr>
      <p:grpSpPr>
        <a:xfrm>
          <a:off x="0" y="0"/>
          <a:ext cx="0" cy="0"/>
          <a:chOff x="0" y="0"/>
          <a:chExt cx="0" cy="0"/>
        </a:xfrm>
      </p:grpSpPr>
      <p:sp>
        <p:nvSpPr>
          <p:cNvPr id="69" name="Google Shape;69;p191"/>
          <p:cNvSpPr/>
          <p:nvPr>
            <p:ph idx="2" type="pic"/>
          </p:nvPr>
        </p:nvSpPr>
        <p:spPr>
          <a:xfrm>
            <a:off x="774700" y="2528888"/>
            <a:ext cx="1643063" cy="2165350"/>
          </a:xfrm>
          <a:prstGeom prst="rect">
            <a:avLst/>
          </a:prstGeom>
          <a:noFill/>
          <a:ln>
            <a:noFill/>
          </a:ln>
        </p:spPr>
      </p:sp>
      <p:sp>
        <p:nvSpPr>
          <p:cNvPr id="70" name="Google Shape;70;p191"/>
          <p:cNvSpPr/>
          <p:nvPr>
            <p:ph idx="3" type="pic"/>
          </p:nvPr>
        </p:nvSpPr>
        <p:spPr>
          <a:xfrm>
            <a:off x="3695700" y="2528888"/>
            <a:ext cx="1643063" cy="2165350"/>
          </a:xfrm>
          <a:prstGeom prst="rect">
            <a:avLst/>
          </a:prstGeom>
          <a:noFill/>
          <a:ln>
            <a:noFill/>
          </a:ln>
        </p:spPr>
      </p:sp>
      <p:sp>
        <p:nvSpPr>
          <p:cNvPr id="71" name="Google Shape;71;p191"/>
          <p:cNvSpPr/>
          <p:nvPr>
            <p:ph idx="4" type="pic"/>
          </p:nvPr>
        </p:nvSpPr>
        <p:spPr>
          <a:xfrm>
            <a:off x="6380647" y="2528888"/>
            <a:ext cx="1643063" cy="2165350"/>
          </a:xfrm>
          <a:prstGeom prst="rect">
            <a:avLst/>
          </a:prstGeom>
          <a:noFill/>
          <a:ln>
            <a:noFill/>
          </a:ln>
        </p:spPr>
      </p:sp>
      <p:sp>
        <p:nvSpPr>
          <p:cNvPr id="72" name="Google Shape;72;p191"/>
          <p:cNvSpPr/>
          <p:nvPr>
            <p:ph idx="5" type="pic"/>
          </p:nvPr>
        </p:nvSpPr>
        <p:spPr>
          <a:xfrm>
            <a:off x="9300584" y="2528888"/>
            <a:ext cx="1643063" cy="2165350"/>
          </a:xfrm>
          <a:prstGeom prst="rect">
            <a:avLst/>
          </a:prstGeom>
          <a:noFill/>
          <a:ln>
            <a:noFill/>
          </a:ln>
        </p:spPr>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2_Custom Layout">
  <p:cSld name="22_Custom Layout">
    <p:spTree>
      <p:nvGrpSpPr>
        <p:cNvPr id="73" name="Shape 73"/>
        <p:cNvGrpSpPr/>
        <p:nvPr/>
      </p:nvGrpSpPr>
      <p:grpSpPr>
        <a:xfrm>
          <a:off x="0" y="0"/>
          <a:ext cx="0" cy="0"/>
          <a:chOff x="0" y="0"/>
          <a:chExt cx="0" cy="0"/>
        </a:xfrm>
      </p:grpSpPr>
      <p:sp>
        <p:nvSpPr>
          <p:cNvPr id="74" name="Google Shape;74;p192"/>
          <p:cNvSpPr/>
          <p:nvPr>
            <p:ph idx="2" type="pic"/>
          </p:nvPr>
        </p:nvSpPr>
        <p:spPr>
          <a:xfrm>
            <a:off x="1201738" y="2528888"/>
            <a:ext cx="1625600" cy="2165350"/>
          </a:xfrm>
          <a:prstGeom prst="rect">
            <a:avLst/>
          </a:prstGeom>
          <a:noFill/>
          <a:ln>
            <a:noFill/>
          </a:ln>
        </p:spPr>
      </p:sp>
      <p:sp>
        <p:nvSpPr>
          <p:cNvPr id="75" name="Google Shape;75;p192"/>
          <p:cNvSpPr/>
          <p:nvPr>
            <p:ph idx="3" type="pic"/>
          </p:nvPr>
        </p:nvSpPr>
        <p:spPr>
          <a:xfrm>
            <a:off x="4121150" y="2528888"/>
            <a:ext cx="1625600" cy="2165350"/>
          </a:xfrm>
          <a:prstGeom prst="rect">
            <a:avLst/>
          </a:prstGeom>
          <a:noFill/>
          <a:ln>
            <a:noFill/>
          </a:ln>
        </p:spPr>
      </p:sp>
      <p:sp>
        <p:nvSpPr>
          <p:cNvPr id="76" name="Google Shape;76;p192"/>
          <p:cNvSpPr/>
          <p:nvPr>
            <p:ph idx="4" type="pic"/>
          </p:nvPr>
        </p:nvSpPr>
        <p:spPr>
          <a:xfrm>
            <a:off x="7042150" y="2528888"/>
            <a:ext cx="1625600" cy="2165350"/>
          </a:xfrm>
          <a:prstGeom prst="rect">
            <a:avLst/>
          </a:prstGeom>
          <a:noFill/>
          <a:ln>
            <a:noFill/>
          </a:ln>
        </p:spPr>
      </p:sp>
      <p:sp>
        <p:nvSpPr>
          <p:cNvPr id="77" name="Google Shape;77;p192"/>
          <p:cNvSpPr/>
          <p:nvPr>
            <p:ph idx="5" type="pic"/>
          </p:nvPr>
        </p:nvSpPr>
        <p:spPr>
          <a:xfrm>
            <a:off x="9963150" y="2528888"/>
            <a:ext cx="1625600" cy="2165350"/>
          </a:xfrm>
          <a:prstGeom prst="rect">
            <a:avLst/>
          </a:prstGeom>
          <a:noFill/>
          <a:ln>
            <a:noFill/>
          </a:ln>
        </p:spPr>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3_Custom Layout">
  <p:cSld name="23_Custom Layout">
    <p:spTree>
      <p:nvGrpSpPr>
        <p:cNvPr id="78" name="Shape 78"/>
        <p:cNvGrpSpPr/>
        <p:nvPr/>
      </p:nvGrpSpPr>
      <p:grpSpPr>
        <a:xfrm>
          <a:off x="0" y="0"/>
          <a:ext cx="0" cy="0"/>
          <a:chOff x="0" y="0"/>
          <a:chExt cx="0" cy="0"/>
        </a:xfrm>
      </p:grpSpPr>
      <p:sp>
        <p:nvSpPr>
          <p:cNvPr id="79" name="Google Shape;79;p193"/>
          <p:cNvSpPr/>
          <p:nvPr>
            <p:ph idx="2" type="pic"/>
          </p:nvPr>
        </p:nvSpPr>
        <p:spPr>
          <a:xfrm>
            <a:off x="1201738" y="2528888"/>
            <a:ext cx="1625600" cy="2165350"/>
          </a:xfrm>
          <a:prstGeom prst="rect">
            <a:avLst/>
          </a:prstGeom>
          <a:noFill/>
          <a:ln>
            <a:noFill/>
          </a:ln>
        </p:spPr>
      </p:sp>
      <p:sp>
        <p:nvSpPr>
          <p:cNvPr id="80" name="Google Shape;80;p193"/>
          <p:cNvSpPr/>
          <p:nvPr>
            <p:ph idx="3" type="pic"/>
          </p:nvPr>
        </p:nvSpPr>
        <p:spPr>
          <a:xfrm>
            <a:off x="7042150" y="2528888"/>
            <a:ext cx="1625600" cy="2165350"/>
          </a:xfrm>
          <a:prstGeom prst="rect">
            <a:avLst/>
          </a:prstGeom>
          <a:noFill/>
          <a:ln>
            <a:noFill/>
          </a:ln>
        </p:spPr>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4_Custom Layout">
  <p:cSld name="24_Custom Layout">
    <p:spTree>
      <p:nvGrpSpPr>
        <p:cNvPr id="81" name="Shape 81"/>
        <p:cNvGrpSpPr/>
        <p:nvPr/>
      </p:nvGrpSpPr>
      <p:grpSpPr>
        <a:xfrm>
          <a:off x="0" y="0"/>
          <a:ext cx="0" cy="0"/>
          <a:chOff x="0" y="0"/>
          <a:chExt cx="0" cy="0"/>
        </a:xfrm>
      </p:grpSpPr>
      <p:sp>
        <p:nvSpPr>
          <p:cNvPr id="82" name="Google Shape;82;p194"/>
          <p:cNvSpPr/>
          <p:nvPr>
            <p:ph idx="2" type="pic"/>
          </p:nvPr>
        </p:nvSpPr>
        <p:spPr>
          <a:xfrm>
            <a:off x="1689100" y="2528888"/>
            <a:ext cx="5330825" cy="3641725"/>
          </a:xfrm>
          <a:prstGeom prst="rect">
            <a:avLst/>
          </a:prstGeom>
          <a:noFill/>
          <a:ln>
            <a:noFill/>
          </a:ln>
        </p:spPr>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5_Custom Layout">
  <p:cSld name="25_Custom Layout">
    <p:spTree>
      <p:nvGrpSpPr>
        <p:cNvPr id="83" name="Shape 83"/>
        <p:cNvGrpSpPr/>
        <p:nvPr/>
      </p:nvGrpSpPr>
      <p:grpSpPr>
        <a:xfrm>
          <a:off x="0" y="0"/>
          <a:ext cx="0" cy="0"/>
          <a:chOff x="0" y="0"/>
          <a:chExt cx="0" cy="0"/>
        </a:xfrm>
      </p:grpSpPr>
      <p:sp>
        <p:nvSpPr>
          <p:cNvPr id="84" name="Google Shape;84;p195"/>
          <p:cNvSpPr/>
          <p:nvPr>
            <p:ph idx="2" type="pic"/>
          </p:nvPr>
        </p:nvSpPr>
        <p:spPr>
          <a:xfrm>
            <a:off x="1619250" y="1211263"/>
            <a:ext cx="3048000" cy="3608387"/>
          </a:xfrm>
          <a:prstGeom prst="rect">
            <a:avLst/>
          </a:prstGeom>
          <a:noFill/>
          <a:ln>
            <a:noFill/>
          </a:ln>
        </p:spPr>
      </p:sp>
      <p:sp>
        <p:nvSpPr>
          <p:cNvPr id="85" name="Google Shape;85;p195"/>
          <p:cNvSpPr/>
          <p:nvPr>
            <p:ph idx="3" type="pic"/>
          </p:nvPr>
        </p:nvSpPr>
        <p:spPr>
          <a:xfrm>
            <a:off x="4667250" y="1858963"/>
            <a:ext cx="6923088" cy="4322762"/>
          </a:xfrm>
          <a:prstGeom prst="rect">
            <a:avLst/>
          </a:prstGeom>
          <a:noFill/>
          <a:ln>
            <a:noFill/>
          </a:ln>
        </p:spPr>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6_Custom Layout">
  <p:cSld name="26_Custom Layout">
    <p:spTree>
      <p:nvGrpSpPr>
        <p:cNvPr id="86" name="Shape 86"/>
        <p:cNvGrpSpPr/>
        <p:nvPr/>
      </p:nvGrpSpPr>
      <p:grpSpPr>
        <a:xfrm>
          <a:off x="0" y="0"/>
          <a:ext cx="0" cy="0"/>
          <a:chOff x="0" y="0"/>
          <a:chExt cx="0" cy="0"/>
        </a:xfrm>
      </p:grpSpPr>
      <p:sp>
        <p:nvSpPr>
          <p:cNvPr id="87" name="Google Shape;87;p196"/>
          <p:cNvSpPr/>
          <p:nvPr>
            <p:ph idx="2" type="pic"/>
          </p:nvPr>
        </p:nvSpPr>
        <p:spPr>
          <a:xfrm>
            <a:off x="771525" y="2514600"/>
            <a:ext cx="4419600" cy="3657600"/>
          </a:xfrm>
          <a:prstGeom prst="rect">
            <a:avLst/>
          </a:prstGeom>
          <a:noFill/>
          <a:ln>
            <a:noFill/>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Custom Layout">
  <p:cSld name="7_Custom Layout">
    <p:spTree>
      <p:nvGrpSpPr>
        <p:cNvPr id="10" name="Shape 10"/>
        <p:cNvGrpSpPr/>
        <p:nvPr/>
      </p:nvGrpSpPr>
      <p:grpSpPr>
        <a:xfrm>
          <a:off x="0" y="0"/>
          <a:ext cx="0" cy="0"/>
          <a:chOff x="0" y="0"/>
          <a:chExt cx="0" cy="0"/>
        </a:xfrm>
      </p:grpSpPr>
      <p:sp>
        <p:nvSpPr>
          <p:cNvPr id="11" name="Google Shape;11;p177"/>
          <p:cNvSpPr/>
          <p:nvPr>
            <p:ph idx="2" type="pic"/>
          </p:nvPr>
        </p:nvSpPr>
        <p:spPr>
          <a:xfrm>
            <a:off x="4073525" y="1517650"/>
            <a:ext cx="1495425" cy="1579563"/>
          </a:xfrm>
          <a:prstGeom prst="rect">
            <a:avLst/>
          </a:prstGeom>
          <a:noFill/>
          <a:ln>
            <a:noFill/>
          </a:ln>
        </p:spPr>
      </p:sp>
      <p:sp>
        <p:nvSpPr>
          <p:cNvPr id="12" name="Google Shape;12;p177"/>
          <p:cNvSpPr/>
          <p:nvPr>
            <p:ph idx="3" type="pic"/>
          </p:nvPr>
        </p:nvSpPr>
        <p:spPr>
          <a:xfrm>
            <a:off x="10094975" y="1517650"/>
            <a:ext cx="1495425" cy="1579563"/>
          </a:xfrm>
          <a:prstGeom prst="rect">
            <a:avLst/>
          </a:prstGeom>
          <a:noFill/>
          <a:ln>
            <a:noFill/>
          </a:ln>
        </p:spPr>
      </p:sp>
      <p:sp>
        <p:nvSpPr>
          <p:cNvPr id="13" name="Google Shape;13;p177"/>
          <p:cNvSpPr/>
          <p:nvPr>
            <p:ph idx="4" type="pic"/>
          </p:nvPr>
        </p:nvSpPr>
        <p:spPr>
          <a:xfrm>
            <a:off x="4073525" y="4550568"/>
            <a:ext cx="1495425" cy="1579563"/>
          </a:xfrm>
          <a:prstGeom prst="rect">
            <a:avLst/>
          </a:prstGeom>
          <a:noFill/>
          <a:ln>
            <a:noFill/>
          </a:ln>
        </p:spPr>
      </p:sp>
      <p:sp>
        <p:nvSpPr>
          <p:cNvPr id="14" name="Google Shape;14;p177"/>
          <p:cNvSpPr/>
          <p:nvPr>
            <p:ph idx="5" type="pic"/>
          </p:nvPr>
        </p:nvSpPr>
        <p:spPr>
          <a:xfrm>
            <a:off x="10094975" y="4550568"/>
            <a:ext cx="1495425" cy="1579563"/>
          </a:xfrm>
          <a:prstGeom prst="rect">
            <a:avLst/>
          </a:prstGeom>
          <a:noFill/>
          <a:ln>
            <a:noFill/>
          </a:ln>
        </p:spPr>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7_Custom Layout">
  <p:cSld name="27_Custom Layout">
    <p:spTree>
      <p:nvGrpSpPr>
        <p:cNvPr id="88" name="Shape 88"/>
        <p:cNvGrpSpPr/>
        <p:nvPr/>
      </p:nvGrpSpPr>
      <p:grpSpPr>
        <a:xfrm>
          <a:off x="0" y="0"/>
          <a:ext cx="0" cy="0"/>
          <a:chOff x="0" y="0"/>
          <a:chExt cx="0" cy="0"/>
        </a:xfrm>
      </p:grpSpPr>
      <p:sp>
        <p:nvSpPr>
          <p:cNvPr id="89" name="Google Shape;89;p197"/>
          <p:cNvSpPr/>
          <p:nvPr>
            <p:ph idx="2" type="pic"/>
          </p:nvPr>
        </p:nvSpPr>
        <p:spPr>
          <a:xfrm>
            <a:off x="5350405" y="3597805"/>
            <a:ext cx="1490134" cy="1490133"/>
          </a:xfrm>
          <a:prstGeom prst="ellipse">
            <a:avLst/>
          </a:prstGeom>
          <a:noFill/>
          <a:ln>
            <a:noFill/>
          </a:ln>
        </p:spPr>
      </p:sp>
      <p:sp>
        <p:nvSpPr>
          <p:cNvPr id="90" name="Google Shape;90;p197"/>
          <p:cNvSpPr/>
          <p:nvPr>
            <p:ph idx="3" type="pic"/>
          </p:nvPr>
        </p:nvSpPr>
        <p:spPr>
          <a:xfrm>
            <a:off x="3594099" y="2514601"/>
            <a:ext cx="897468" cy="897468"/>
          </a:xfrm>
          <a:prstGeom prst="ellipse">
            <a:avLst/>
          </a:prstGeom>
          <a:noFill/>
          <a:ln>
            <a:noFill/>
          </a:ln>
        </p:spPr>
      </p:sp>
      <p:sp>
        <p:nvSpPr>
          <p:cNvPr id="91" name="Google Shape;91;p197"/>
          <p:cNvSpPr/>
          <p:nvPr>
            <p:ph idx="4" type="pic"/>
          </p:nvPr>
        </p:nvSpPr>
        <p:spPr>
          <a:xfrm>
            <a:off x="3144837" y="3894666"/>
            <a:ext cx="897468" cy="897468"/>
          </a:xfrm>
          <a:prstGeom prst="ellipse">
            <a:avLst/>
          </a:prstGeom>
          <a:noFill/>
          <a:ln>
            <a:noFill/>
          </a:ln>
        </p:spPr>
      </p:sp>
      <p:sp>
        <p:nvSpPr>
          <p:cNvPr id="92" name="Google Shape;92;p197"/>
          <p:cNvSpPr/>
          <p:nvPr>
            <p:ph idx="5" type="pic"/>
          </p:nvPr>
        </p:nvSpPr>
        <p:spPr>
          <a:xfrm>
            <a:off x="3594099" y="5274731"/>
            <a:ext cx="897468" cy="897468"/>
          </a:xfrm>
          <a:prstGeom prst="ellipse">
            <a:avLst/>
          </a:prstGeom>
          <a:noFill/>
          <a:ln>
            <a:noFill/>
          </a:ln>
        </p:spPr>
      </p:sp>
      <p:sp>
        <p:nvSpPr>
          <p:cNvPr id="93" name="Google Shape;93;p197"/>
          <p:cNvSpPr/>
          <p:nvPr>
            <p:ph idx="6" type="pic"/>
          </p:nvPr>
        </p:nvSpPr>
        <p:spPr>
          <a:xfrm>
            <a:off x="7700433" y="2514601"/>
            <a:ext cx="897468" cy="897468"/>
          </a:xfrm>
          <a:prstGeom prst="ellipse">
            <a:avLst/>
          </a:prstGeom>
          <a:noFill/>
          <a:ln>
            <a:noFill/>
          </a:ln>
        </p:spPr>
      </p:sp>
      <p:sp>
        <p:nvSpPr>
          <p:cNvPr id="94" name="Google Shape;94;p197"/>
          <p:cNvSpPr/>
          <p:nvPr>
            <p:ph idx="7" type="pic"/>
          </p:nvPr>
        </p:nvSpPr>
        <p:spPr>
          <a:xfrm>
            <a:off x="8148111" y="3894666"/>
            <a:ext cx="897468" cy="897468"/>
          </a:xfrm>
          <a:prstGeom prst="ellipse">
            <a:avLst/>
          </a:prstGeom>
          <a:noFill/>
          <a:ln>
            <a:noFill/>
          </a:ln>
        </p:spPr>
      </p:sp>
      <p:sp>
        <p:nvSpPr>
          <p:cNvPr id="95" name="Google Shape;95;p197"/>
          <p:cNvSpPr/>
          <p:nvPr>
            <p:ph idx="8" type="pic"/>
          </p:nvPr>
        </p:nvSpPr>
        <p:spPr>
          <a:xfrm>
            <a:off x="7699377" y="5274731"/>
            <a:ext cx="897468" cy="897468"/>
          </a:xfrm>
          <a:prstGeom prst="ellipse">
            <a:avLst/>
          </a:prstGeom>
          <a:noFill/>
          <a:ln>
            <a:noFill/>
          </a:ln>
        </p:spPr>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8_Custom Layout">
  <p:cSld name="28_Custom Layout">
    <p:spTree>
      <p:nvGrpSpPr>
        <p:cNvPr id="96" name="Shape 96"/>
        <p:cNvGrpSpPr/>
        <p:nvPr/>
      </p:nvGrpSpPr>
      <p:grpSpPr>
        <a:xfrm>
          <a:off x="0" y="0"/>
          <a:ext cx="0" cy="0"/>
          <a:chOff x="0" y="0"/>
          <a:chExt cx="0" cy="0"/>
        </a:xfrm>
      </p:grpSpPr>
      <p:sp>
        <p:nvSpPr>
          <p:cNvPr id="97" name="Google Shape;97;p198"/>
          <p:cNvSpPr/>
          <p:nvPr>
            <p:ph idx="2" type="pic"/>
          </p:nvPr>
        </p:nvSpPr>
        <p:spPr>
          <a:xfrm>
            <a:off x="5638800" y="2372160"/>
            <a:ext cx="914400" cy="914400"/>
          </a:xfrm>
          <a:prstGeom prst="ellipse">
            <a:avLst/>
          </a:prstGeom>
          <a:noFill/>
          <a:ln>
            <a:noFill/>
          </a:ln>
        </p:spPr>
      </p:sp>
      <p:sp>
        <p:nvSpPr>
          <p:cNvPr id="98" name="Google Shape;98;p198"/>
          <p:cNvSpPr/>
          <p:nvPr>
            <p:ph idx="3" type="pic"/>
          </p:nvPr>
        </p:nvSpPr>
        <p:spPr>
          <a:xfrm>
            <a:off x="3060781" y="3524902"/>
            <a:ext cx="914400" cy="914400"/>
          </a:xfrm>
          <a:prstGeom prst="ellipse">
            <a:avLst/>
          </a:prstGeom>
          <a:noFill/>
          <a:ln>
            <a:noFill/>
          </a:ln>
        </p:spPr>
      </p:sp>
      <p:sp>
        <p:nvSpPr>
          <p:cNvPr id="99" name="Google Shape;99;p198"/>
          <p:cNvSpPr/>
          <p:nvPr>
            <p:ph idx="4" type="pic"/>
          </p:nvPr>
        </p:nvSpPr>
        <p:spPr>
          <a:xfrm>
            <a:off x="1540037" y="4676775"/>
            <a:ext cx="914400" cy="914400"/>
          </a:xfrm>
          <a:prstGeom prst="ellipse">
            <a:avLst/>
          </a:prstGeom>
          <a:noFill/>
          <a:ln>
            <a:noFill/>
          </a:ln>
        </p:spPr>
      </p:sp>
      <p:sp>
        <p:nvSpPr>
          <p:cNvPr id="100" name="Google Shape;100;p198"/>
          <p:cNvSpPr/>
          <p:nvPr>
            <p:ph idx="5" type="pic"/>
          </p:nvPr>
        </p:nvSpPr>
        <p:spPr>
          <a:xfrm>
            <a:off x="3054512" y="4676775"/>
            <a:ext cx="914400" cy="914400"/>
          </a:xfrm>
          <a:prstGeom prst="ellipse">
            <a:avLst/>
          </a:prstGeom>
          <a:noFill/>
          <a:ln>
            <a:noFill/>
          </a:ln>
        </p:spPr>
      </p:sp>
      <p:sp>
        <p:nvSpPr>
          <p:cNvPr id="101" name="Google Shape;101;p198"/>
          <p:cNvSpPr/>
          <p:nvPr>
            <p:ph idx="6" type="pic"/>
          </p:nvPr>
        </p:nvSpPr>
        <p:spPr>
          <a:xfrm>
            <a:off x="4575256" y="4676775"/>
            <a:ext cx="914400" cy="914400"/>
          </a:xfrm>
          <a:prstGeom prst="ellipse">
            <a:avLst/>
          </a:prstGeom>
          <a:noFill/>
          <a:ln>
            <a:noFill/>
          </a:ln>
        </p:spPr>
      </p:sp>
      <p:sp>
        <p:nvSpPr>
          <p:cNvPr id="102" name="Google Shape;102;p198"/>
          <p:cNvSpPr/>
          <p:nvPr>
            <p:ph idx="7" type="pic"/>
          </p:nvPr>
        </p:nvSpPr>
        <p:spPr>
          <a:xfrm>
            <a:off x="6696075" y="4676775"/>
            <a:ext cx="914400" cy="914400"/>
          </a:xfrm>
          <a:prstGeom prst="ellipse">
            <a:avLst/>
          </a:prstGeom>
          <a:noFill/>
          <a:ln>
            <a:noFill/>
          </a:ln>
        </p:spPr>
      </p:sp>
      <p:sp>
        <p:nvSpPr>
          <p:cNvPr id="103" name="Google Shape;103;p198"/>
          <p:cNvSpPr/>
          <p:nvPr>
            <p:ph idx="8" type="pic"/>
          </p:nvPr>
        </p:nvSpPr>
        <p:spPr>
          <a:xfrm>
            <a:off x="8210550" y="4676775"/>
            <a:ext cx="914400" cy="914400"/>
          </a:xfrm>
          <a:prstGeom prst="ellipse">
            <a:avLst/>
          </a:prstGeom>
          <a:noFill/>
          <a:ln>
            <a:noFill/>
          </a:ln>
        </p:spPr>
      </p:sp>
      <p:sp>
        <p:nvSpPr>
          <p:cNvPr id="104" name="Google Shape;104;p198"/>
          <p:cNvSpPr/>
          <p:nvPr>
            <p:ph idx="9" type="pic"/>
          </p:nvPr>
        </p:nvSpPr>
        <p:spPr>
          <a:xfrm>
            <a:off x="9731294" y="4676775"/>
            <a:ext cx="914400" cy="914400"/>
          </a:xfrm>
          <a:prstGeom prst="ellipse">
            <a:avLst/>
          </a:prstGeom>
          <a:noFill/>
          <a:ln>
            <a:noFill/>
          </a:ln>
        </p:spPr>
      </p:sp>
      <p:sp>
        <p:nvSpPr>
          <p:cNvPr id="105" name="Google Shape;105;p198"/>
          <p:cNvSpPr/>
          <p:nvPr>
            <p:ph idx="13" type="pic"/>
          </p:nvPr>
        </p:nvSpPr>
        <p:spPr>
          <a:xfrm>
            <a:off x="8210550" y="3524902"/>
            <a:ext cx="914400" cy="914400"/>
          </a:xfrm>
          <a:prstGeom prst="ellipse">
            <a:avLst/>
          </a:prstGeom>
          <a:noFill/>
          <a:ln>
            <a:noFill/>
          </a:ln>
        </p:spPr>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9_Custom Layout">
  <p:cSld name="29_Custom Layout">
    <p:spTree>
      <p:nvGrpSpPr>
        <p:cNvPr id="106" name="Shape 106"/>
        <p:cNvGrpSpPr/>
        <p:nvPr/>
      </p:nvGrpSpPr>
      <p:grpSpPr>
        <a:xfrm>
          <a:off x="0" y="0"/>
          <a:ext cx="0" cy="0"/>
          <a:chOff x="0" y="0"/>
          <a:chExt cx="0" cy="0"/>
        </a:xfrm>
      </p:grpSpPr>
      <p:sp>
        <p:nvSpPr>
          <p:cNvPr id="107" name="Google Shape;107;p199"/>
          <p:cNvSpPr/>
          <p:nvPr>
            <p:ph idx="2" type="pic"/>
          </p:nvPr>
        </p:nvSpPr>
        <p:spPr>
          <a:xfrm>
            <a:off x="5173663" y="4070350"/>
            <a:ext cx="6408737" cy="2100263"/>
          </a:xfrm>
          <a:prstGeom prst="rect">
            <a:avLst/>
          </a:prstGeom>
          <a:noFill/>
          <a:ln>
            <a:noFill/>
          </a:ln>
        </p:spPr>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0_Custom Layout">
  <p:cSld name="30_Custom Layout">
    <p:spTree>
      <p:nvGrpSpPr>
        <p:cNvPr id="108" name="Shape 108"/>
        <p:cNvGrpSpPr/>
        <p:nvPr/>
      </p:nvGrpSpPr>
      <p:grpSpPr>
        <a:xfrm>
          <a:off x="0" y="0"/>
          <a:ext cx="0" cy="0"/>
          <a:chOff x="0" y="0"/>
          <a:chExt cx="0" cy="0"/>
        </a:xfrm>
      </p:grpSpPr>
      <p:sp>
        <p:nvSpPr>
          <p:cNvPr id="109" name="Google Shape;109;p200"/>
          <p:cNvSpPr/>
          <p:nvPr>
            <p:ph idx="2" type="pic"/>
          </p:nvPr>
        </p:nvSpPr>
        <p:spPr>
          <a:xfrm>
            <a:off x="7561263" y="4162425"/>
            <a:ext cx="4021137" cy="2000250"/>
          </a:xfrm>
          <a:prstGeom prst="rect">
            <a:avLst/>
          </a:prstGeom>
          <a:noFill/>
          <a:ln>
            <a:noFill/>
          </a:ln>
        </p:spPr>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1_Custom Layout">
  <p:cSld name="31_Custom Layout">
    <p:spTree>
      <p:nvGrpSpPr>
        <p:cNvPr id="110" name="Shape 110"/>
        <p:cNvGrpSpPr/>
        <p:nvPr/>
      </p:nvGrpSpPr>
      <p:grpSpPr>
        <a:xfrm>
          <a:off x="0" y="0"/>
          <a:ext cx="0" cy="0"/>
          <a:chOff x="0" y="0"/>
          <a:chExt cx="0" cy="0"/>
        </a:xfrm>
      </p:grpSpPr>
      <p:sp>
        <p:nvSpPr>
          <p:cNvPr id="111" name="Google Shape;111;p201"/>
          <p:cNvSpPr/>
          <p:nvPr>
            <p:ph idx="2" type="pic"/>
          </p:nvPr>
        </p:nvSpPr>
        <p:spPr>
          <a:xfrm>
            <a:off x="0" y="4618038"/>
            <a:ext cx="3048000" cy="2239962"/>
          </a:xfrm>
          <a:prstGeom prst="rect">
            <a:avLst/>
          </a:prstGeom>
          <a:noFill/>
          <a:ln>
            <a:noFill/>
          </a:ln>
        </p:spPr>
      </p:sp>
      <p:sp>
        <p:nvSpPr>
          <p:cNvPr id="112" name="Google Shape;112;p201"/>
          <p:cNvSpPr/>
          <p:nvPr>
            <p:ph idx="3" type="pic"/>
          </p:nvPr>
        </p:nvSpPr>
        <p:spPr>
          <a:xfrm>
            <a:off x="3047996" y="2380867"/>
            <a:ext cx="3048000" cy="2239962"/>
          </a:xfrm>
          <a:prstGeom prst="rect">
            <a:avLst/>
          </a:prstGeom>
          <a:noFill/>
          <a:ln>
            <a:noFill/>
          </a:ln>
        </p:spPr>
      </p:sp>
      <p:sp>
        <p:nvSpPr>
          <p:cNvPr id="113" name="Google Shape;113;p201"/>
          <p:cNvSpPr/>
          <p:nvPr>
            <p:ph idx="4" type="pic"/>
          </p:nvPr>
        </p:nvSpPr>
        <p:spPr>
          <a:xfrm>
            <a:off x="6096004" y="4618038"/>
            <a:ext cx="3048000" cy="2239962"/>
          </a:xfrm>
          <a:prstGeom prst="rect">
            <a:avLst/>
          </a:prstGeom>
          <a:noFill/>
          <a:ln>
            <a:noFill/>
          </a:ln>
        </p:spPr>
      </p:sp>
      <p:sp>
        <p:nvSpPr>
          <p:cNvPr id="114" name="Google Shape;114;p201"/>
          <p:cNvSpPr/>
          <p:nvPr>
            <p:ph idx="5" type="pic"/>
          </p:nvPr>
        </p:nvSpPr>
        <p:spPr>
          <a:xfrm>
            <a:off x="9144000" y="2380867"/>
            <a:ext cx="3048000" cy="2239962"/>
          </a:xfrm>
          <a:prstGeom prst="rect">
            <a:avLst/>
          </a:prstGeom>
          <a:noFill/>
          <a:ln>
            <a:noFill/>
          </a:ln>
        </p:spPr>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2_Custom Layout">
  <p:cSld name="32_Custom Layout">
    <p:spTree>
      <p:nvGrpSpPr>
        <p:cNvPr id="115" name="Shape 115"/>
        <p:cNvGrpSpPr/>
        <p:nvPr/>
      </p:nvGrpSpPr>
      <p:grpSpPr>
        <a:xfrm>
          <a:off x="0" y="0"/>
          <a:ext cx="0" cy="0"/>
          <a:chOff x="0" y="0"/>
          <a:chExt cx="0" cy="0"/>
        </a:xfrm>
      </p:grpSpPr>
      <p:sp>
        <p:nvSpPr>
          <p:cNvPr id="116" name="Google Shape;116;p202"/>
          <p:cNvSpPr/>
          <p:nvPr>
            <p:ph idx="2" type="pic"/>
          </p:nvPr>
        </p:nvSpPr>
        <p:spPr>
          <a:xfrm>
            <a:off x="1616075" y="2363788"/>
            <a:ext cx="6532563" cy="3806825"/>
          </a:xfrm>
          <a:prstGeom prst="rect">
            <a:avLst/>
          </a:prstGeom>
          <a:noFill/>
          <a:ln>
            <a:noFill/>
          </a:ln>
        </p:spPr>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3_Custom Layout">
  <p:cSld name="33_Custom Layout">
    <p:spTree>
      <p:nvGrpSpPr>
        <p:cNvPr id="117" name="Shape 117"/>
        <p:cNvGrpSpPr/>
        <p:nvPr/>
      </p:nvGrpSpPr>
      <p:grpSpPr>
        <a:xfrm>
          <a:off x="0" y="0"/>
          <a:ext cx="0" cy="0"/>
          <a:chOff x="0" y="0"/>
          <a:chExt cx="0" cy="0"/>
        </a:xfrm>
      </p:grpSpPr>
      <p:sp>
        <p:nvSpPr>
          <p:cNvPr id="118" name="Google Shape;118;p203"/>
          <p:cNvSpPr/>
          <p:nvPr>
            <p:ph idx="2" type="pic"/>
          </p:nvPr>
        </p:nvSpPr>
        <p:spPr>
          <a:xfrm>
            <a:off x="5172075" y="2514600"/>
            <a:ext cx="2036763" cy="3648075"/>
          </a:xfrm>
          <a:prstGeom prst="rect">
            <a:avLst/>
          </a:prstGeom>
          <a:noFill/>
          <a:ln>
            <a:noFill/>
          </a:ln>
        </p:spPr>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4_Custom Layout">
  <p:cSld name="34_Custom Layout">
    <p:spTree>
      <p:nvGrpSpPr>
        <p:cNvPr id="119" name="Shape 119"/>
        <p:cNvGrpSpPr/>
        <p:nvPr/>
      </p:nvGrpSpPr>
      <p:grpSpPr>
        <a:xfrm>
          <a:off x="0" y="0"/>
          <a:ext cx="0" cy="0"/>
          <a:chOff x="0" y="0"/>
          <a:chExt cx="0" cy="0"/>
        </a:xfrm>
      </p:grpSpPr>
      <p:sp>
        <p:nvSpPr>
          <p:cNvPr id="120" name="Google Shape;120;p204"/>
          <p:cNvSpPr/>
          <p:nvPr>
            <p:ph idx="2" type="pic"/>
          </p:nvPr>
        </p:nvSpPr>
        <p:spPr>
          <a:xfrm>
            <a:off x="788988" y="2251075"/>
            <a:ext cx="4392612" cy="1905000"/>
          </a:xfrm>
          <a:prstGeom prst="rect">
            <a:avLst/>
          </a:prstGeom>
          <a:noFill/>
          <a:ln>
            <a:noFill/>
          </a:ln>
        </p:spPr>
      </p:sp>
      <p:sp>
        <p:nvSpPr>
          <p:cNvPr id="121" name="Google Shape;121;p204"/>
          <p:cNvSpPr/>
          <p:nvPr>
            <p:ph idx="3" type="pic"/>
          </p:nvPr>
        </p:nvSpPr>
        <p:spPr>
          <a:xfrm>
            <a:off x="7010400" y="2251075"/>
            <a:ext cx="1905000" cy="3917950"/>
          </a:xfrm>
          <a:prstGeom prst="rect">
            <a:avLst/>
          </a:prstGeom>
          <a:noFill/>
          <a:ln>
            <a:noFill/>
          </a:ln>
        </p:spPr>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5_Custom Layout">
  <p:cSld name="35_Custom Layout">
    <p:spTree>
      <p:nvGrpSpPr>
        <p:cNvPr id="122" name="Shape 122"/>
        <p:cNvGrpSpPr/>
        <p:nvPr/>
      </p:nvGrpSpPr>
      <p:grpSpPr>
        <a:xfrm>
          <a:off x="0" y="0"/>
          <a:ext cx="0" cy="0"/>
          <a:chOff x="0" y="0"/>
          <a:chExt cx="0" cy="0"/>
        </a:xfrm>
      </p:grpSpPr>
      <p:sp>
        <p:nvSpPr>
          <p:cNvPr id="123" name="Google Shape;123;p205"/>
          <p:cNvSpPr/>
          <p:nvPr>
            <p:ph idx="2" type="pic"/>
          </p:nvPr>
        </p:nvSpPr>
        <p:spPr>
          <a:xfrm>
            <a:off x="4229180" y="2247900"/>
            <a:ext cx="3935332" cy="3935332"/>
          </a:xfrm>
          <a:prstGeom prst="ellipse">
            <a:avLst/>
          </a:prstGeom>
          <a:noFill/>
          <a:ln>
            <a:noFill/>
          </a:ln>
        </p:spPr>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_Custom Layout">
  <p:cSld name="36_Custom Layout">
    <p:spTree>
      <p:nvGrpSpPr>
        <p:cNvPr id="124" name="Shape 124"/>
        <p:cNvGrpSpPr/>
        <p:nvPr/>
      </p:nvGrpSpPr>
      <p:grpSpPr>
        <a:xfrm>
          <a:off x="0" y="0"/>
          <a:ext cx="0" cy="0"/>
          <a:chOff x="0" y="0"/>
          <a:chExt cx="0" cy="0"/>
        </a:xfrm>
      </p:grpSpPr>
      <p:sp>
        <p:nvSpPr>
          <p:cNvPr id="125" name="Google Shape;125;p206"/>
          <p:cNvSpPr/>
          <p:nvPr>
            <p:ph idx="2" type="pic"/>
          </p:nvPr>
        </p:nvSpPr>
        <p:spPr>
          <a:xfrm>
            <a:off x="0" y="2270125"/>
            <a:ext cx="5295900" cy="4587875"/>
          </a:xfrm>
          <a:prstGeom prst="rect">
            <a:avLst/>
          </a:prstGeom>
          <a:noFill/>
          <a:ln>
            <a:noFill/>
          </a:ln>
        </p:spPr>
      </p:sp>
      <p:sp>
        <p:nvSpPr>
          <p:cNvPr id="126" name="Google Shape;126;p206"/>
          <p:cNvSpPr/>
          <p:nvPr>
            <p:ph idx="3" type="pic"/>
          </p:nvPr>
        </p:nvSpPr>
        <p:spPr>
          <a:xfrm>
            <a:off x="10077450" y="2270125"/>
            <a:ext cx="1503363" cy="2073275"/>
          </a:xfrm>
          <a:prstGeom prst="round2SameRect">
            <a:avLst>
              <a:gd fmla="val 50000" name="adj1"/>
              <a:gd fmla="val 0" name="adj2"/>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p:cSld name="Custom Layout">
    <p:spTree>
      <p:nvGrpSpPr>
        <p:cNvPr id="15" name="Shape 15"/>
        <p:cNvGrpSpPr/>
        <p:nvPr/>
      </p:nvGrpSpPr>
      <p:grpSpPr>
        <a:xfrm>
          <a:off x="0" y="0"/>
          <a:ext cx="0" cy="0"/>
          <a:chOff x="0" y="0"/>
          <a:chExt cx="0" cy="0"/>
        </a:xfrm>
      </p:grpSpPr>
      <p:sp>
        <p:nvSpPr>
          <p:cNvPr id="16" name="Google Shape;16;p170"/>
          <p:cNvSpPr/>
          <p:nvPr>
            <p:ph idx="2" type="pic"/>
          </p:nvPr>
        </p:nvSpPr>
        <p:spPr>
          <a:xfrm>
            <a:off x="5648325" y="1314450"/>
            <a:ext cx="5943600" cy="4810125"/>
          </a:xfrm>
          <a:prstGeom prst="rect">
            <a:avLst/>
          </a:prstGeom>
          <a:noFill/>
          <a:ln>
            <a:noFill/>
          </a:ln>
        </p:spPr>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7_Custom Layout">
  <p:cSld name="37_Custom Layout">
    <p:spTree>
      <p:nvGrpSpPr>
        <p:cNvPr id="127" name="Shape 127"/>
        <p:cNvGrpSpPr/>
        <p:nvPr/>
      </p:nvGrpSpPr>
      <p:grpSpPr>
        <a:xfrm>
          <a:off x="0" y="0"/>
          <a:ext cx="0" cy="0"/>
          <a:chOff x="0" y="0"/>
          <a:chExt cx="0" cy="0"/>
        </a:xfrm>
      </p:grpSpPr>
      <p:sp>
        <p:nvSpPr>
          <p:cNvPr id="128" name="Google Shape;128;p207"/>
          <p:cNvSpPr/>
          <p:nvPr>
            <p:ph idx="2" type="pic"/>
          </p:nvPr>
        </p:nvSpPr>
        <p:spPr>
          <a:xfrm>
            <a:off x="788988" y="2319338"/>
            <a:ext cx="5307012" cy="3843337"/>
          </a:xfrm>
          <a:prstGeom prst="rect">
            <a:avLst/>
          </a:prstGeom>
          <a:noFill/>
          <a:ln>
            <a:noFill/>
          </a:ln>
        </p:spPr>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8_Custom Layout">
  <p:cSld name="38_Custom Layout">
    <p:spTree>
      <p:nvGrpSpPr>
        <p:cNvPr id="129" name="Shape 129"/>
        <p:cNvGrpSpPr/>
        <p:nvPr/>
      </p:nvGrpSpPr>
      <p:grpSpPr>
        <a:xfrm>
          <a:off x="0" y="0"/>
          <a:ext cx="0" cy="0"/>
          <a:chOff x="0" y="0"/>
          <a:chExt cx="0" cy="0"/>
        </a:xfrm>
      </p:grpSpPr>
      <p:sp>
        <p:nvSpPr>
          <p:cNvPr id="130" name="Google Shape;130;p208"/>
          <p:cNvSpPr/>
          <p:nvPr>
            <p:ph idx="2" type="pic"/>
          </p:nvPr>
        </p:nvSpPr>
        <p:spPr>
          <a:xfrm>
            <a:off x="1524000" y="2270125"/>
            <a:ext cx="5495925" cy="2943225"/>
          </a:xfrm>
          <a:prstGeom prst="rect">
            <a:avLst/>
          </a:prstGeom>
          <a:noFill/>
          <a:ln>
            <a:noFill/>
          </a:ln>
        </p:spPr>
      </p:sp>
      <p:sp>
        <p:nvSpPr>
          <p:cNvPr id="131" name="Google Shape;131;p208"/>
          <p:cNvSpPr/>
          <p:nvPr>
            <p:ph idx="3" type="pic"/>
          </p:nvPr>
        </p:nvSpPr>
        <p:spPr>
          <a:xfrm>
            <a:off x="7258050" y="2270125"/>
            <a:ext cx="2028825" cy="2943225"/>
          </a:xfrm>
          <a:prstGeom prst="rect">
            <a:avLst/>
          </a:prstGeom>
          <a:noFill/>
          <a:ln>
            <a:noFill/>
          </a:ln>
        </p:spPr>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9_Custom Layout">
  <p:cSld name="39_Custom Layout">
    <p:spTree>
      <p:nvGrpSpPr>
        <p:cNvPr id="132" name="Shape 132"/>
        <p:cNvGrpSpPr/>
        <p:nvPr/>
      </p:nvGrpSpPr>
      <p:grpSpPr>
        <a:xfrm>
          <a:off x="0" y="0"/>
          <a:ext cx="0" cy="0"/>
          <a:chOff x="0" y="0"/>
          <a:chExt cx="0" cy="0"/>
        </a:xfrm>
      </p:grpSpPr>
      <p:sp>
        <p:nvSpPr>
          <p:cNvPr id="133" name="Google Shape;133;p209"/>
          <p:cNvSpPr/>
          <p:nvPr>
            <p:ph idx="2" type="pic"/>
          </p:nvPr>
        </p:nvSpPr>
        <p:spPr>
          <a:xfrm>
            <a:off x="0" y="2152650"/>
            <a:ext cx="4819650" cy="4705350"/>
          </a:xfrm>
          <a:prstGeom prst="rect">
            <a:avLst/>
          </a:prstGeom>
          <a:noFill/>
          <a:ln>
            <a:noFill/>
          </a:ln>
        </p:spPr>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0_Custom Layout">
  <p:cSld name="40_Custom Layout">
    <p:spTree>
      <p:nvGrpSpPr>
        <p:cNvPr id="134" name="Shape 134"/>
        <p:cNvGrpSpPr/>
        <p:nvPr/>
      </p:nvGrpSpPr>
      <p:grpSpPr>
        <a:xfrm>
          <a:off x="0" y="0"/>
          <a:ext cx="0" cy="0"/>
          <a:chOff x="0" y="0"/>
          <a:chExt cx="0" cy="0"/>
        </a:xfrm>
      </p:grpSpPr>
      <p:sp>
        <p:nvSpPr>
          <p:cNvPr id="135" name="Google Shape;135;p210"/>
          <p:cNvSpPr/>
          <p:nvPr>
            <p:ph idx="2" type="pic"/>
          </p:nvPr>
        </p:nvSpPr>
        <p:spPr>
          <a:xfrm>
            <a:off x="6332286" y="2971442"/>
            <a:ext cx="2278314" cy="3199171"/>
          </a:xfrm>
          <a:prstGeom prst="round2SameRect">
            <a:avLst>
              <a:gd fmla="val 50000" name="adj1"/>
              <a:gd fmla="val 0" name="adj2"/>
            </a:avLst>
          </a:prstGeom>
          <a:noFill/>
          <a:ln>
            <a:noFill/>
          </a:ln>
        </p:spPr>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1_Custom Layout">
  <p:cSld name="41_Custom Layout">
    <p:spTree>
      <p:nvGrpSpPr>
        <p:cNvPr id="136" name="Shape 136"/>
        <p:cNvGrpSpPr/>
        <p:nvPr/>
      </p:nvGrpSpPr>
      <p:grpSpPr>
        <a:xfrm>
          <a:off x="0" y="0"/>
          <a:ext cx="0" cy="0"/>
          <a:chOff x="0" y="0"/>
          <a:chExt cx="0" cy="0"/>
        </a:xfrm>
      </p:grpSpPr>
      <p:sp>
        <p:nvSpPr>
          <p:cNvPr id="137" name="Google Shape;137;p211"/>
          <p:cNvSpPr/>
          <p:nvPr>
            <p:ph idx="2" type="pic"/>
          </p:nvPr>
        </p:nvSpPr>
        <p:spPr>
          <a:xfrm>
            <a:off x="801688" y="2319338"/>
            <a:ext cx="6221412" cy="4538662"/>
          </a:xfrm>
          <a:prstGeom prst="rect">
            <a:avLst/>
          </a:prstGeom>
          <a:noFill/>
          <a:ln>
            <a:noFill/>
          </a:ln>
        </p:spPr>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2_Custom Layout">
  <p:cSld name="42_Custom Layout">
    <p:spTree>
      <p:nvGrpSpPr>
        <p:cNvPr id="138" name="Shape 138"/>
        <p:cNvGrpSpPr/>
        <p:nvPr/>
      </p:nvGrpSpPr>
      <p:grpSpPr>
        <a:xfrm>
          <a:off x="0" y="0"/>
          <a:ext cx="0" cy="0"/>
          <a:chOff x="0" y="0"/>
          <a:chExt cx="0" cy="0"/>
        </a:xfrm>
      </p:grpSpPr>
      <p:sp>
        <p:nvSpPr>
          <p:cNvPr id="139" name="Google Shape;139;p212"/>
          <p:cNvSpPr/>
          <p:nvPr>
            <p:ph idx="2" type="pic"/>
          </p:nvPr>
        </p:nvSpPr>
        <p:spPr>
          <a:xfrm>
            <a:off x="788988" y="1998663"/>
            <a:ext cx="2586037" cy="4186237"/>
          </a:xfrm>
          <a:prstGeom prst="rect">
            <a:avLst/>
          </a:prstGeom>
          <a:noFill/>
          <a:ln>
            <a:noFill/>
          </a:ln>
        </p:spPr>
      </p:sp>
      <p:sp>
        <p:nvSpPr>
          <p:cNvPr id="140" name="Google Shape;140;p212"/>
          <p:cNvSpPr/>
          <p:nvPr>
            <p:ph idx="3" type="pic"/>
          </p:nvPr>
        </p:nvSpPr>
        <p:spPr>
          <a:xfrm>
            <a:off x="9394140" y="1242289"/>
            <a:ext cx="1827133" cy="2186710"/>
          </a:xfrm>
          <a:prstGeom prst="round2SameRect">
            <a:avLst>
              <a:gd fmla="val 50000" name="adj1"/>
              <a:gd fmla="val 0" name="adj2"/>
            </a:avLst>
          </a:prstGeom>
          <a:noFill/>
          <a:ln>
            <a:noFill/>
          </a:ln>
        </p:spPr>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1">
  <p:cSld name="Title Slide_1">
    <p:spTree>
      <p:nvGrpSpPr>
        <p:cNvPr id="141" name="Shape 141"/>
        <p:cNvGrpSpPr/>
        <p:nvPr/>
      </p:nvGrpSpPr>
      <p:grpSpPr>
        <a:xfrm>
          <a:off x="0" y="0"/>
          <a:ext cx="0" cy="0"/>
          <a:chOff x="0" y="0"/>
          <a:chExt cx="0" cy="0"/>
        </a:xfrm>
      </p:grpSpPr>
      <p:sp>
        <p:nvSpPr>
          <p:cNvPr id="142" name="Google Shape;142;g135d66bf60b_0_142"/>
          <p:cNvSpPr/>
          <p:nvPr>
            <p:ph idx="2" type="pic"/>
          </p:nvPr>
        </p:nvSpPr>
        <p:spPr>
          <a:xfrm>
            <a:off x="5600700" y="1371600"/>
            <a:ext cx="990300" cy="990300"/>
          </a:xfrm>
          <a:prstGeom prst="ellipse">
            <a:avLst/>
          </a:prstGeom>
          <a:noFill/>
          <a:ln>
            <a:noFill/>
          </a:ln>
        </p:spPr>
        <p:txBody>
          <a:bodyPr anchorCtr="0" anchor="t" bIns="45700" lIns="91425" spcFirstLastPara="1" rIns="91425" wrap="square" tIns="45700">
            <a:noAutofit/>
          </a:bodyPr>
          <a:lstStyle>
            <a:lvl1pPr lvl="0" marR="0" rtl="0" algn="l">
              <a:lnSpc>
                <a:spcPct val="90000"/>
              </a:lnSpc>
              <a:spcBef>
                <a:spcPts val="11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2_Custom Layout 1">
  <p:cSld name="42_Custom Layout_1">
    <p:spTree>
      <p:nvGrpSpPr>
        <p:cNvPr id="143" name="Shape 143"/>
        <p:cNvGrpSpPr/>
        <p:nvPr/>
      </p:nvGrpSpPr>
      <p:grpSpPr>
        <a:xfrm>
          <a:off x="0" y="0"/>
          <a:ext cx="0" cy="0"/>
          <a:chOff x="0" y="0"/>
          <a:chExt cx="0" cy="0"/>
        </a:xfrm>
      </p:grpSpPr>
      <p:sp>
        <p:nvSpPr>
          <p:cNvPr id="144" name="Google Shape;144;g135d66bf60b_0_313"/>
          <p:cNvSpPr/>
          <p:nvPr>
            <p:ph idx="2" type="pic"/>
          </p:nvPr>
        </p:nvSpPr>
        <p:spPr>
          <a:xfrm>
            <a:off x="788988" y="1998663"/>
            <a:ext cx="2586000" cy="41865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1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9pPr>
          </a:lstStyle>
          <a:p/>
        </p:txBody>
      </p:sp>
      <p:sp>
        <p:nvSpPr>
          <p:cNvPr id="145" name="Google Shape;145;g135d66bf60b_0_313"/>
          <p:cNvSpPr/>
          <p:nvPr>
            <p:ph idx="3" type="pic"/>
          </p:nvPr>
        </p:nvSpPr>
        <p:spPr>
          <a:xfrm>
            <a:off x="9394140" y="1242289"/>
            <a:ext cx="1827300" cy="2186700"/>
          </a:xfrm>
          <a:prstGeom prst="round2SameRect">
            <a:avLst>
              <a:gd fmla="val 50000" name="adj1"/>
              <a:gd fmla="val 0" name="adj2"/>
            </a:avLst>
          </a:prstGeom>
          <a:noFill/>
          <a:ln>
            <a:noFill/>
          </a:ln>
        </p:spPr>
        <p:txBody>
          <a:bodyPr anchorCtr="0" anchor="t" bIns="45700" lIns="91425" spcFirstLastPara="1" rIns="91425" wrap="square" tIns="45700">
            <a:noAutofit/>
          </a:bodyPr>
          <a:lstStyle>
            <a:lvl1pPr lvl="0" marR="0" rtl="0" algn="l">
              <a:lnSpc>
                <a:spcPct val="90000"/>
              </a:lnSpc>
              <a:spcBef>
                <a:spcPts val="11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2_Custom Layout 2">
  <p:cSld name="42_Custom Layout_2">
    <p:spTree>
      <p:nvGrpSpPr>
        <p:cNvPr id="146" name="Shape 146"/>
        <p:cNvGrpSpPr/>
        <p:nvPr/>
      </p:nvGrpSpPr>
      <p:grpSpPr>
        <a:xfrm>
          <a:off x="0" y="0"/>
          <a:ext cx="0" cy="0"/>
          <a:chOff x="0" y="0"/>
          <a:chExt cx="0" cy="0"/>
        </a:xfrm>
      </p:grpSpPr>
      <p:sp>
        <p:nvSpPr>
          <p:cNvPr id="147" name="Google Shape;147;g135d66bf60b_0_494"/>
          <p:cNvSpPr/>
          <p:nvPr>
            <p:ph idx="2" type="pic"/>
          </p:nvPr>
        </p:nvSpPr>
        <p:spPr>
          <a:xfrm>
            <a:off x="788988" y="1998663"/>
            <a:ext cx="2586000" cy="4186500"/>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1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9pPr>
          </a:lstStyle>
          <a:p/>
        </p:txBody>
      </p:sp>
      <p:sp>
        <p:nvSpPr>
          <p:cNvPr id="148" name="Google Shape;148;g135d66bf60b_0_494"/>
          <p:cNvSpPr/>
          <p:nvPr>
            <p:ph idx="3" type="pic"/>
          </p:nvPr>
        </p:nvSpPr>
        <p:spPr>
          <a:xfrm>
            <a:off x="9394140" y="1242289"/>
            <a:ext cx="1827300" cy="2186700"/>
          </a:xfrm>
          <a:prstGeom prst="round2SameRect">
            <a:avLst>
              <a:gd fmla="val 50000" name="adj1"/>
              <a:gd fmla="val 0" name="adj2"/>
            </a:avLst>
          </a:prstGeom>
          <a:noFill/>
          <a:ln>
            <a:noFill/>
          </a:ln>
        </p:spPr>
        <p:txBody>
          <a:bodyPr anchorCtr="0" anchor="t" bIns="45700" lIns="91425" spcFirstLastPara="1" rIns="91425" wrap="square" tIns="45700">
            <a:noAutofit/>
          </a:bodyPr>
          <a:lstStyle>
            <a:lvl1pPr lvl="0" marR="0" rtl="0" algn="l">
              <a:lnSpc>
                <a:spcPct val="90000"/>
              </a:lnSpc>
              <a:spcBef>
                <a:spcPts val="110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1pPr>
            <a:lvl2pPr lvl="1"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lvl="2"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lvl="3"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4pPr>
            <a:lvl5pPr lvl="4"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5pPr>
            <a:lvl6pPr lvl="5"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6pPr>
            <a:lvl7pPr lvl="6"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7pPr>
            <a:lvl8pPr lvl="7"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8pPr>
            <a:lvl9pPr lvl="8" marR="0" rtl="0" algn="l">
              <a:lnSpc>
                <a:spcPct val="90000"/>
              </a:lnSpc>
              <a:spcBef>
                <a:spcPts val="500"/>
              </a:spcBef>
              <a:spcAft>
                <a:spcPts val="0"/>
              </a:spcAft>
              <a:buClr>
                <a:schemeClr val="dk1"/>
              </a:buClr>
              <a:buSzPts val="1900"/>
              <a:buFont typeface="Arial"/>
              <a:buChar char="•"/>
              <a:defRPr b="0" i="0" sz="19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ustom Layout">
  <p:cSld name="1_Custom Layout">
    <p:spTree>
      <p:nvGrpSpPr>
        <p:cNvPr id="17" name="Shape 17"/>
        <p:cNvGrpSpPr/>
        <p:nvPr/>
      </p:nvGrpSpPr>
      <p:grpSpPr>
        <a:xfrm>
          <a:off x="0" y="0"/>
          <a:ext cx="0" cy="0"/>
          <a:chOff x="0" y="0"/>
          <a:chExt cx="0" cy="0"/>
        </a:xfrm>
      </p:grpSpPr>
      <p:sp>
        <p:nvSpPr>
          <p:cNvPr id="18" name="Google Shape;18;p171"/>
          <p:cNvSpPr/>
          <p:nvPr>
            <p:ph idx="2" type="pic"/>
          </p:nvPr>
        </p:nvSpPr>
        <p:spPr>
          <a:xfrm>
            <a:off x="5191125" y="2551113"/>
            <a:ext cx="7000875" cy="4306887"/>
          </a:xfrm>
          <a:prstGeom prst="rect">
            <a:avLst/>
          </a:prstGeom>
          <a:noFill/>
          <a:ln>
            <a:noFill/>
          </a:ln>
        </p:spPr>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Custom Layout">
  <p:cSld name="2_Custom Layout">
    <p:spTree>
      <p:nvGrpSpPr>
        <p:cNvPr id="19" name="Shape 19"/>
        <p:cNvGrpSpPr/>
        <p:nvPr/>
      </p:nvGrpSpPr>
      <p:grpSpPr>
        <a:xfrm>
          <a:off x="0" y="0"/>
          <a:ext cx="0" cy="0"/>
          <a:chOff x="0" y="0"/>
          <a:chExt cx="0" cy="0"/>
        </a:xfrm>
      </p:grpSpPr>
      <p:sp>
        <p:nvSpPr>
          <p:cNvPr id="20" name="Google Shape;20;p172"/>
          <p:cNvSpPr/>
          <p:nvPr>
            <p:ph idx="2" type="pic"/>
          </p:nvPr>
        </p:nvSpPr>
        <p:spPr>
          <a:xfrm>
            <a:off x="3127375" y="1601788"/>
            <a:ext cx="2886075" cy="3832225"/>
          </a:xfrm>
          <a:prstGeom prst="round2SameRect">
            <a:avLst>
              <a:gd fmla="val 50000" name="adj1"/>
              <a:gd fmla="val 0" name="adj2"/>
            </a:avLst>
          </a:prstGeom>
          <a:noFill/>
          <a:ln>
            <a:noFill/>
          </a:ln>
        </p:spPr>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Custom Layout">
  <p:cSld name="3_Custom Layout">
    <p:spTree>
      <p:nvGrpSpPr>
        <p:cNvPr id="21" name="Shape 21"/>
        <p:cNvGrpSpPr/>
        <p:nvPr/>
      </p:nvGrpSpPr>
      <p:grpSpPr>
        <a:xfrm>
          <a:off x="0" y="0"/>
          <a:ext cx="0" cy="0"/>
          <a:chOff x="0" y="0"/>
          <a:chExt cx="0" cy="0"/>
        </a:xfrm>
      </p:grpSpPr>
      <p:sp>
        <p:nvSpPr>
          <p:cNvPr id="22" name="Google Shape;22;p173"/>
          <p:cNvSpPr/>
          <p:nvPr>
            <p:ph idx="2" type="pic"/>
          </p:nvPr>
        </p:nvSpPr>
        <p:spPr>
          <a:xfrm>
            <a:off x="4906963" y="5067300"/>
            <a:ext cx="1341437" cy="1028700"/>
          </a:xfrm>
          <a:prstGeom prst="rect">
            <a:avLst/>
          </a:prstGeom>
          <a:noFill/>
          <a:ln>
            <a:noFill/>
          </a:ln>
        </p:spPr>
      </p:sp>
      <p:sp>
        <p:nvSpPr>
          <p:cNvPr id="23" name="Google Shape;23;p173"/>
          <p:cNvSpPr/>
          <p:nvPr>
            <p:ph idx="3" type="pic"/>
          </p:nvPr>
        </p:nvSpPr>
        <p:spPr>
          <a:xfrm>
            <a:off x="6384765" y="5067300"/>
            <a:ext cx="1341437" cy="1028700"/>
          </a:xfrm>
          <a:prstGeom prst="rect">
            <a:avLst/>
          </a:prstGeom>
          <a:noFill/>
          <a:ln>
            <a:noFill/>
          </a:ln>
        </p:spPr>
      </p:sp>
      <p:sp>
        <p:nvSpPr>
          <p:cNvPr id="24" name="Google Shape;24;p173"/>
          <p:cNvSpPr/>
          <p:nvPr>
            <p:ph idx="4" type="pic"/>
          </p:nvPr>
        </p:nvSpPr>
        <p:spPr>
          <a:xfrm>
            <a:off x="8926431" y="3009899"/>
            <a:ext cx="2657473" cy="3086099"/>
          </a:xfrm>
          <a:prstGeom prst="rect">
            <a:avLst/>
          </a:prstGeom>
          <a:noFill/>
          <a:ln>
            <a:noFill/>
          </a:ln>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ustom Layout">
  <p:cSld name="4_Custom Layout">
    <p:spTree>
      <p:nvGrpSpPr>
        <p:cNvPr id="25" name="Shape 25"/>
        <p:cNvGrpSpPr/>
        <p:nvPr/>
      </p:nvGrpSpPr>
      <p:grpSpPr>
        <a:xfrm>
          <a:off x="0" y="0"/>
          <a:ext cx="0" cy="0"/>
          <a:chOff x="0" y="0"/>
          <a:chExt cx="0" cy="0"/>
        </a:xfrm>
      </p:grpSpPr>
      <p:sp>
        <p:nvSpPr>
          <p:cNvPr id="26" name="Google Shape;26;p174"/>
          <p:cNvSpPr/>
          <p:nvPr>
            <p:ph idx="2" type="pic"/>
          </p:nvPr>
        </p:nvSpPr>
        <p:spPr>
          <a:xfrm>
            <a:off x="1866900" y="1295400"/>
            <a:ext cx="4229100" cy="4857750"/>
          </a:xfrm>
          <a:prstGeom prst="rect">
            <a:avLst/>
          </a:prstGeom>
          <a:noFill/>
          <a:ln>
            <a:noFill/>
          </a:ln>
        </p:spPr>
      </p:sp>
      <p:sp>
        <p:nvSpPr>
          <p:cNvPr id="27" name="Google Shape;27;p174"/>
          <p:cNvSpPr/>
          <p:nvPr>
            <p:ph idx="3" type="pic"/>
          </p:nvPr>
        </p:nvSpPr>
        <p:spPr>
          <a:xfrm>
            <a:off x="9774238" y="1714500"/>
            <a:ext cx="1655762" cy="1895475"/>
          </a:xfrm>
          <a:prstGeom prst="round2SameRect">
            <a:avLst>
              <a:gd fmla="val 50000" name="adj1"/>
              <a:gd fmla="val 0" name="adj2"/>
            </a:avLst>
          </a:prstGeom>
          <a:noFill/>
          <a:ln>
            <a:noFill/>
          </a:ln>
        </p:spPr>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Custom Layout">
  <p:cSld name="5_Custom Layout">
    <p:spTree>
      <p:nvGrpSpPr>
        <p:cNvPr id="28" name="Shape 28"/>
        <p:cNvGrpSpPr/>
        <p:nvPr/>
      </p:nvGrpSpPr>
      <p:grpSpPr>
        <a:xfrm>
          <a:off x="0" y="0"/>
          <a:ext cx="0" cy="0"/>
          <a:chOff x="0" y="0"/>
          <a:chExt cx="0" cy="0"/>
        </a:xfrm>
      </p:grpSpPr>
      <p:sp>
        <p:nvSpPr>
          <p:cNvPr id="29" name="Google Shape;29;p175"/>
          <p:cNvSpPr/>
          <p:nvPr>
            <p:ph idx="2" type="pic"/>
          </p:nvPr>
        </p:nvSpPr>
        <p:spPr>
          <a:xfrm>
            <a:off x="604838" y="1133475"/>
            <a:ext cx="5491162" cy="2943225"/>
          </a:xfrm>
          <a:prstGeom prst="rect">
            <a:avLst/>
          </a:prstGeom>
          <a:noFill/>
          <a:ln>
            <a:noFill/>
          </a:ln>
        </p:spPr>
      </p:sp>
      <p:sp>
        <p:nvSpPr>
          <p:cNvPr id="30" name="Google Shape;30;p175"/>
          <p:cNvSpPr/>
          <p:nvPr>
            <p:ph idx="3" type="pic"/>
          </p:nvPr>
        </p:nvSpPr>
        <p:spPr>
          <a:xfrm>
            <a:off x="6948488" y="4076700"/>
            <a:ext cx="1694695" cy="2105025"/>
          </a:xfrm>
          <a:prstGeom prst="rect">
            <a:avLst/>
          </a:prstGeom>
          <a:noFill/>
          <a:ln>
            <a:noFill/>
          </a:ln>
        </p:spPr>
      </p:sp>
      <p:sp>
        <p:nvSpPr>
          <p:cNvPr id="31" name="Google Shape;31;p175"/>
          <p:cNvSpPr/>
          <p:nvPr>
            <p:ph idx="4" type="pic"/>
          </p:nvPr>
        </p:nvSpPr>
        <p:spPr>
          <a:xfrm>
            <a:off x="9491663" y="1133475"/>
            <a:ext cx="2095500" cy="2943225"/>
          </a:xfrm>
          <a:prstGeom prst="rect">
            <a:avLst/>
          </a:prstGeom>
          <a:noFill/>
          <a:ln>
            <a:noFill/>
          </a:ln>
        </p:spPr>
      </p:sp>
    </p:spTree>
  </p:cSld>
  <p:clrMapOvr>
    <a:masterClrMapping/>
  </p:clrMapOvr>
</p:sldLayout>
</file>

<file path=ppt/slideMasters/_rels/slideMaster1.xml.rels><?xml version="1.0" encoding="UTF-8" standalone="yes"?><Relationships xmlns="http://schemas.openxmlformats.org/package/2006/relationships"><Relationship Id="rId40" Type="http://schemas.openxmlformats.org/officeDocument/2006/relationships/slideLayout" Target="../slideLayouts/slideLayout40.xml"/><Relationship Id="rId42" Type="http://schemas.openxmlformats.org/officeDocument/2006/relationships/slideLayout" Target="../slideLayouts/slideLayout42.xml"/><Relationship Id="rId41" Type="http://schemas.openxmlformats.org/officeDocument/2006/relationships/slideLayout" Target="../slideLayouts/slideLayout41.xml"/><Relationship Id="rId44" Type="http://schemas.openxmlformats.org/officeDocument/2006/relationships/slideLayout" Target="../slideLayouts/slideLayout44.xml"/><Relationship Id="rId43" Type="http://schemas.openxmlformats.org/officeDocument/2006/relationships/slideLayout" Target="../slideLayouts/slideLayout43.xml"/><Relationship Id="rId46" Type="http://schemas.openxmlformats.org/officeDocument/2006/relationships/slideLayout" Target="../slideLayouts/slideLayout46.xml"/><Relationship Id="rId45" Type="http://schemas.openxmlformats.org/officeDocument/2006/relationships/slideLayout" Target="../slideLayouts/slideLayout45.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48" Type="http://schemas.openxmlformats.org/officeDocument/2006/relationships/slideLayout" Target="../slideLayouts/slideLayout48.xml"/><Relationship Id="rId47" Type="http://schemas.openxmlformats.org/officeDocument/2006/relationships/slideLayout" Target="../slideLayouts/slideLayout47.xml"/><Relationship Id="rId49" Type="http://schemas.openxmlformats.org/officeDocument/2006/relationships/theme" Target="../theme/theme2.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3" Type="http://schemas.openxmlformats.org/officeDocument/2006/relationships/slideLayout" Target="../slideLayouts/slideLayout33.xml"/><Relationship Id="rId32" Type="http://schemas.openxmlformats.org/officeDocument/2006/relationships/slideLayout" Target="../slideLayouts/slideLayout32.xml"/><Relationship Id="rId35" Type="http://schemas.openxmlformats.org/officeDocument/2006/relationships/slideLayout" Target="../slideLayouts/slideLayout35.xml"/><Relationship Id="rId34" Type="http://schemas.openxmlformats.org/officeDocument/2006/relationships/slideLayout" Target="../slideLayouts/slideLayout34.xml"/><Relationship Id="rId37" Type="http://schemas.openxmlformats.org/officeDocument/2006/relationships/slideLayout" Target="../slideLayouts/slideLayout37.xml"/><Relationship Id="rId36" Type="http://schemas.openxmlformats.org/officeDocument/2006/relationships/slideLayout" Target="../slideLayouts/slideLayout36.xml"/><Relationship Id="rId39" Type="http://schemas.openxmlformats.org/officeDocument/2006/relationships/slideLayout" Target="../slideLayouts/slideLayout39.xml"/><Relationship Id="rId38" Type="http://schemas.openxmlformats.org/officeDocument/2006/relationships/slideLayout" Target="../slideLayouts/slideLayout38.xml"/><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8.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
          <p:cNvSpPr/>
          <p:nvPr/>
        </p:nvSpPr>
        <p:spPr>
          <a:xfrm>
            <a:off x="-119150" y="2027475"/>
            <a:ext cx="12324900" cy="2177100"/>
          </a:xfrm>
          <a:prstGeom prst="rect">
            <a:avLst/>
          </a:prstGeom>
          <a:solidFill>
            <a:srgbClr val="A1C3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1"/>
          <p:cNvSpPr txBox="1"/>
          <p:nvPr/>
        </p:nvSpPr>
        <p:spPr>
          <a:xfrm>
            <a:off x="2687400" y="2442375"/>
            <a:ext cx="6817200" cy="134730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Clr>
                <a:srgbClr val="000000"/>
              </a:buClr>
              <a:buSzPts val="5000"/>
              <a:buFont typeface="Arial"/>
              <a:buNone/>
            </a:pPr>
            <a:r>
              <a:rPr lang="en-US" sz="5000">
                <a:solidFill>
                  <a:schemeClr val="lt1"/>
                </a:solidFill>
                <a:latin typeface="Alata"/>
                <a:ea typeface="Alata"/>
                <a:cs typeface="Alata"/>
                <a:sym typeface="Alata"/>
              </a:rPr>
              <a:t>STORYTELLING:</a:t>
            </a:r>
            <a:endParaRPr sz="5000">
              <a:solidFill>
                <a:schemeClr val="lt1"/>
              </a:solidFill>
              <a:latin typeface="Alata"/>
              <a:ea typeface="Alata"/>
              <a:cs typeface="Alata"/>
              <a:sym typeface="Alata"/>
            </a:endParaRPr>
          </a:p>
          <a:p>
            <a:pPr indent="0" lvl="0" marL="0" marR="0" rtl="0" algn="l">
              <a:lnSpc>
                <a:spcPct val="80000"/>
              </a:lnSpc>
              <a:spcBef>
                <a:spcPts val="0"/>
              </a:spcBef>
              <a:spcAft>
                <a:spcPts val="0"/>
              </a:spcAft>
              <a:buClr>
                <a:srgbClr val="000000"/>
              </a:buClr>
              <a:buSzPts val="5000"/>
              <a:buFont typeface="Arial"/>
              <a:buNone/>
            </a:pPr>
            <a:r>
              <a:rPr lang="en-US" sz="5000">
                <a:solidFill>
                  <a:schemeClr val="lt1"/>
                </a:solidFill>
                <a:latin typeface="Alata"/>
                <a:ea typeface="Alata"/>
                <a:cs typeface="Alata"/>
                <a:sym typeface="Alata"/>
              </a:rPr>
              <a:t>Engagement in Action</a:t>
            </a:r>
            <a:endParaRPr sz="5000">
              <a:solidFill>
                <a:schemeClr val="lt1"/>
              </a:solidFill>
              <a:latin typeface="Alata"/>
              <a:ea typeface="Alata"/>
              <a:cs typeface="Alata"/>
              <a:sym typeface="Alata"/>
            </a:endParaRPr>
          </a:p>
        </p:txBody>
      </p:sp>
      <p:sp>
        <p:nvSpPr>
          <p:cNvPr id="155" name="Google Shape;155;p1"/>
          <p:cNvSpPr txBox="1"/>
          <p:nvPr/>
        </p:nvSpPr>
        <p:spPr>
          <a:xfrm>
            <a:off x="4735200" y="4721775"/>
            <a:ext cx="2721600" cy="6771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3200">
                <a:solidFill>
                  <a:srgbClr val="666666"/>
                </a:solidFill>
                <a:latin typeface="Alata"/>
                <a:ea typeface="Alata"/>
                <a:cs typeface="Alata"/>
                <a:sym typeface="Alata"/>
              </a:rPr>
              <a:t>Becky Rooks</a:t>
            </a:r>
            <a:endParaRPr sz="3200">
              <a:solidFill>
                <a:srgbClr val="666666"/>
              </a:solidFill>
              <a:latin typeface="Alata"/>
              <a:ea typeface="Alata"/>
              <a:cs typeface="Alata"/>
              <a:sym typeface="Alata"/>
            </a:endParaRPr>
          </a:p>
        </p:txBody>
      </p:sp>
      <p:pic>
        <p:nvPicPr>
          <p:cNvPr id="156" name="Google Shape;156;p1"/>
          <p:cNvPicPr preferRelativeResize="0"/>
          <p:nvPr/>
        </p:nvPicPr>
        <p:blipFill>
          <a:blip r:embed="rId3">
            <a:alphaModFix/>
          </a:blip>
          <a:stretch>
            <a:fillRect/>
          </a:stretch>
        </p:blipFill>
        <p:spPr>
          <a:xfrm>
            <a:off x="9246049" y="214538"/>
            <a:ext cx="2428851" cy="157758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g135d66bf60b_0_507"/>
          <p:cNvSpPr txBox="1"/>
          <p:nvPr/>
        </p:nvSpPr>
        <p:spPr>
          <a:xfrm>
            <a:off x="714333" y="529033"/>
            <a:ext cx="8729700" cy="87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5100"/>
              <a:buFont typeface="Arial"/>
              <a:buNone/>
            </a:pPr>
            <a:r>
              <a:rPr lang="en-US" sz="5100">
                <a:solidFill>
                  <a:schemeClr val="lt2"/>
                </a:solidFill>
                <a:latin typeface="Alata"/>
                <a:ea typeface="Alata"/>
                <a:cs typeface="Alata"/>
                <a:sym typeface="Alata"/>
              </a:rPr>
              <a:t>Keys to Engagement</a:t>
            </a:r>
            <a:endParaRPr i="0" sz="1500" u="none" cap="none" strike="noStrike">
              <a:solidFill>
                <a:schemeClr val="lt2"/>
              </a:solidFill>
              <a:latin typeface="Alata"/>
              <a:ea typeface="Alata"/>
              <a:cs typeface="Alata"/>
              <a:sym typeface="Alata"/>
            </a:endParaRPr>
          </a:p>
        </p:txBody>
      </p:sp>
      <p:sp>
        <p:nvSpPr>
          <p:cNvPr id="275" name="Google Shape;275;g135d66bf60b_0_507"/>
          <p:cNvSpPr txBox="1"/>
          <p:nvPr/>
        </p:nvSpPr>
        <p:spPr>
          <a:xfrm>
            <a:off x="771500" y="1299433"/>
            <a:ext cx="8997900" cy="569400"/>
          </a:xfrm>
          <a:prstGeom prst="rect">
            <a:avLst/>
          </a:prstGeom>
          <a:noFill/>
          <a:ln>
            <a:noFill/>
          </a:ln>
        </p:spPr>
        <p:txBody>
          <a:bodyPr anchorCtr="0" anchor="t" bIns="121900" lIns="121900" spcFirstLastPara="1" rIns="121900" wrap="square" tIns="121900">
            <a:spAutoFit/>
          </a:bodyPr>
          <a:lstStyle/>
          <a:p>
            <a:pPr indent="0" lvl="0" marL="0" rtl="0" algn="l">
              <a:lnSpc>
                <a:spcPct val="150000"/>
              </a:lnSpc>
              <a:spcBef>
                <a:spcPts val="0"/>
              </a:spcBef>
              <a:spcAft>
                <a:spcPts val="0"/>
              </a:spcAft>
              <a:buNone/>
            </a:pPr>
            <a:r>
              <a:rPr i="1" lang="en-US" sz="2100">
                <a:solidFill>
                  <a:schemeClr val="lt2"/>
                </a:solidFill>
                <a:latin typeface="Roboto"/>
                <a:ea typeface="Roboto"/>
                <a:cs typeface="Roboto"/>
                <a:sym typeface="Roboto"/>
              </a:rPr>
              <a:t>How to put the story into action</a:t>
            </a:r>
            <a:endParaRPr sz="1900">
              <a:solidFill>
                <a:schemeClr val="lt2"/>
              </a:solidFill>
            </a:endParaRPr>
          </a:p>
        </p:txBody>
      </p:sp>
      <p:sp>
        <p:nvSpPr>
          <p:cNvPr id="276" name="Google Shape;276;g135d66bf60b_0_507"/>
          <p:cNvSpPr txBox="1"/>
          <p:nvPr/>
        </p:nvSpPr>
        <p:spPr>
          <a:xfrm>
            <a:off x="771500" y="2267033"/>
            <a:ext cx="10687200" cy="4119900"/>
          </a:xfrm>
          <a:prstGeom prst="rect">
            <a:avLst/>
          </a:prstGeom>
          <a:solidFill>
            <a:schemeClr val="dk2"/>
          </a:solidFill>
          <a:ln>
            <a:noFill/>
          </a:ln>
        </p:spPr>
        <p:txBody>
          <a:bodyPr anchorCtr="0" anchor="ctr" bIns="121900" lIns="121900" spcFirstLastPara="1" rIns="121900" wrap="square" tIns="121900">
            <a:noAutofit/>
          </a:bodyPr>
          <a:lstStyle/>
          <a:p>
            <a:pPr indent="-374650" lvl="0" marL="457200" rtl="0" algn="l">
              <a:lnSpc>
                <a:spcPct val="150000"/>
              </a:lnSpc>
              <a:spcBef>
                <a:spcPts val="0"/>
              </a:spcBef>
              <a:spcAft>
                <a:spcPts val="0"/>
              </a:spcAft>
              <a:buClr>
                <a:schemeClr val="lt1"/>
              </a:buClr>
              <a:buSzPts val="2300"/>
              <a:buFont typeface="Roboto"/>
              <a:buAutoNum type="arabicPeriod"/>
            </a:pPr>
            <a:r>
              <a:rPr lang="en-US" sz="2300">
                <a:solidFill>
                  <a:schemeClr val="lt1"/>
                </a:solidFill>
                <a:latin typeface="Roboto"/>
                <a:ea typeface="Roboto"/>
                <a:cs typeface="Roboto"/>
                <a:sym typeface="Roboto"/>
              </a:rPr>
              <a:t>AUTHENTICITY: People resonate with genuine stories even if the subject isn’t super interesting to them</a:t>
            </a:r>
            <a:endParaRPr sz="2300">
              <a:solidFill>
                <a:schemeClr val="lt1"/>
              </a:solidFill>
              <a:latin typeface="Roboto"/>
              <a:ea typeface="Roboto"/>
              <a:cs typeface="Roboto"/>
              <a:sym typeface="Roboto"/>
            </a:endParaRPr>
          </a:p>
          <a:p>
            <a:pPr indent="-374650" lvl="0" marL="457200" rtl="0" algn="l">
              <a:lnSpc>
                <a:spcPct val="150000"/>
              </a:lnSpc>
              <a:spcBef>
                <a:spcPts val="0"/>
              </a:spcBef>
              <a:spcAft>
                <a:spcPts val="0"/>
              </a:spcAft>
              <a:buClr>
                <a:schemeClr val="lt1"/>
              </a:buClr>
              <a:buSzPts val="2300"/>
              <a:buFont typeface="Roboto"/>
              <a:buAutoNum type="arabicPeriod"/>
            </a:pPr>
            <a:r>
              <a:rPr lang="en-US" sz="2300">
                <a:solidFill>
                  <a:schemeClr val="lt1"/>
                </a:solidFill>
                <a:latin typeface="Roboto"/>
                <a:ea typeface="Roboto"/>
                <a:cs typeface="Roboto"/>
                <a:sym typeface="Roboto"/>
              </a:rPr>
              <a:t>APPLICABLE: In order for someone to act on what you’re saying, it has to </a:t>
            </a:r>
            <a:r>
              <a:rPr i="1" lang="en-US" sz="2300">
                <a:solidFill>
                  <a:schemeClr val="lt1"/>
                </a:solidFill>
                <a:latin typeface="Roboto"/>
                <a:ea typeface="Roboto"/>
                <a:cs typeface="Roboto"/>
                <a:sym typeface="Roboto"/>
              </a:rPr>
              <a:t>matter</a:t>
            </a:r>
            <a:r>
              <a:rPr lang="en-US" sz="2300">
                <a:solidFill>
                  <a:schemeClr val="lt1"/>
                </a:solidFill>
                <a:latin typeface="Roboto"/>
                <a:ea typeface="Roboto"/>
                <a:cs typeface="Roboto"/>
                <a:sym typeface="Roboto"/>
              </a:rPr>
              <a:t> to them in some way. This can be achieved through tailoring your story to your audience.</a:t>
            </a:r>
            <a:endParaRPr sz="2300">
              <a:solidFill>
                <a:schemeClr val="lt1"/>
              </a:solidFill>
              <a:latin typeface="Roboto"/>
              <a:ea typeface="Roboto"/>
              <a:cs typeface="Roboto"/>
              <a:sym typeface="Roboto"/>
            </a:endParaRPr>
          </a:p>
          <a:p>
            <a:pPr indent="-374650" lvl="0" marL="457200" rtl="0" algn="l">
              <a:lnSpc>
                <a:spcPct val="150000"/>
              </a:lnSpc>
              <a:spcBef>
                <a:spcPts val="0"/>
              </a:spcBef>
              <a:spcAft>
                <a:spcPts val="0"/>
              </a:spcAft>
              <a:buClr>
                <a:schemeClr val="lt1"/>
              </a:buClr>
              <a:buSzPts val="2300"/>
              <a:buFont typeface="Roboto"/>
              <a:buAutoNum type="arabicPeriod"/>
            </a:pPr>
            <a:r>
              <a:rPr lang="en-US" sz="2300">
                <a:solidFill>
                  <a:schemeClr val="lt1"/>
                </a:solidFill>
                <a:latin typeface="Roboto"/>
                <a:ea typeface="Roboto"/>
                <a:cs typeface="Roboto"/>
                <a:sym typeface="Roboto"/>
              </a:rPr>
              <a:t>ACTIONABLE: People don’t take steps they’re not told to take. Make taking the next step simple &amp; clear.</a:t>
            </a:r>
            <a:endParaRPr sz="2300">
              <a:solidFill>
                <a:schemeClr val="lt1"/>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24"/>
          <p:cNvSpPr txBox="1"/>
          <p:nvPr/>
        </p:nvSpPr>
        <p:spPr>
          <a:xfrm>
            <a:off x="693817" y="1066108"/>
            <a:ext cx="3795805" cy="861774"/>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5000"/>
              <a:buFont typeface="Arial"/>
              <a:buNone/>
            </a:pPr>
            <a:r>
              <a:rPr b="0" i="0" lang="en-US" sz="5000" u="none" cap="none" strike="noStrike">
                <a:solidFill>
                  <a:schemeClr val="lt2"/>
                </a:solidFill>
                <a:latin typeface="Alata"/>
                <a:ea typeface="Alata"/>
                <a:cs typeface="Alata"/>
                <a:sym typeface="Alata"/>
              </a:rPr>
              <a:t>O</a:t>
            </a:r>
            <a:r>
              <a:rPr lang="en-US" sz="5000">
                <a:solidFill>
                  <a:schemeClr val="lt2"/>
                </a:solidFill>
                <a:latin typeface="Alata"/>
                <a:ea typeface="Alata"/>
                <a:cs typeface="Alata"/>
                <a:sym typeface="Alata"/>
              </a:rPr>
              <a:t>UTREACH</a:t>
            </a:r>
            <a:endParaRPr b="0" i="0" sz="1400" u="none" cap="none" strike="noStrike">
              <a:solidFill>
                <a:srgbClr val="000000"/>
              </a:solidFill>
              <a:latin typeface="Arial"/>
              <a:ea typeface="Arial"/>
              <a:cs typeface="Arial"/>
              <a:sym typeface="Arial"/>
            </a:endParaRPr>
          </a:p>
        </p:txBody>
      </p:sp>
      <p:sp>
        <p:nvSpPr>
          <p:cNvPr id="282" name="Google Shape;282;p24"/>
          <p:cNvSpPr txBox="1"/>
          <p:nvPr/>
        </p:nvSpPr>
        <p:spPr>
          <a:xfrm>
            <a:off x="1528680" y="2793175"/>
            <a:ext cx="2126100" cy="600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300"/>
              <a:buFont typeface="Arial"/>
              <a:buNone/>
            </a:pPr>
            <a:r>
              <a:rPr lang="en-US" sz="3300">
                <a:solidFill>
                  <a:schemeClr val="accent2"/>
                </a:solidFill>
                <a:latin typeface="Alata"/>
                <a:ea typeface="Alata"/>
                <a:cs typeface="Alata"/>
                <a:sym typeface="Alata"/>
              </a:rPr>
              <a:t>VARIETY</a:t>
            </a:r>
            <a:endParaRPr b="0" i="0" sz="1400" u="none" cap="none" strike="noStrike">
              <a:solidFill>
                <a:srgbClr val="000000"/>
              </a:solidFill>
              <a:latin typeface="Arial"/>
              <a:ea typeface="Arial"/>
              <a:cs typeface="Arial"/>
              <a:sym typeface="Arial"/>
            </a:endParaRPr>
          </a:p>
        </p:txBody>
      </p:sp>
      <p:sp>
        <p:nvSpPr>
          <p:cNvPr id="283" name="Google Shape;283;p24"/>
          <p:cNvSpPr txBox="1"/>
          <p:nvPr/>
        </p:nvSpPr>
        <p:spPr>
          <a:xfrm>
            <a:off x="1503443" y="3464680"/>
            <a:ext cx="2497200" cy="90030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000000"/>
              </a:buClr>
              <a:buSzPts val="900"/>
              <a:buFont typeface="Arial"/>
              <a:buNone/>
            </a:pPr>
            <a:r>
              <a:rPr lang="en-US" sz="2300">
                <a:solidFill>
                  <a:schemeClr val="lt2"/>
                </a:solidFill>
                <a:latin typeface="Roboto"/>
                <a:ea typeface="Roboto"/>
                <a:cs typeface="Roboto"/>
                <a:sym typeface="Roboto"/>
              </a:rPr>
              <a:t>Change up where you’re putting your message out. Think outside the box!</a:t>
            </a:r>
            <a:endParaRPr b="0" i="0" sz="2800" u="none" cap="none" strike="noStrike">
              <a:solidFill>
                <a:srgbClr val="000000"/>
              </a:solidFill>
              <a:latin typeface="Arial"/>
              <a:ea typeface="Arial"/>
              <a:cs typeface="Arial"/>
              <a:sym typeface="Arial"/>
            </a:endParaRPr>
          </a:p>
        </p:txBody>
      </p:sp>
      <p:sp>
        <p:nvSpPr>
          <p:cNvPr id="284" name="Google Shape;284;p24"/>
          <p:cNvSpPr txBox="1"/>
          <p:nvPr/>
        </p:nvSpPr>
        <p:spPr>
          <a:xfrm>
            <a:off x="5041219" y="3464655"/>
            <a:ext cx="2497200" cy="90030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000000"/>
              </a:buClr>
              <a:buSzPts val="900"/>
              <a:buFont typeface="Arial"/>
              <a:buNone/>
            </a:pPr>
            <a:r>
              <a:rPr lang="en-US" sz="1500">
                <a:solidFill>
                  <a:schemeClr val="lt2"/>
                </a:solidFill>
                <a:latin typeface="Roboto"/>
                <a:ea typeface="Roboto"/>
                <a:cs typeface="Roboto"/>
                <a:sym typeface="Roboto"/>
              </a:rPr>
              <a:t>How can you draw people in? A simple question is a great start. People love to talk about themselves, so ask a question that relates what their goals are with what you’re offering.</a:t>
            </a:r>
            <a:endParaRPr b="0" i="0" sz="2000" u="none" cap="none" strike="noStrike">
              <a:solidFill>
                <a:srgbClr val="000000"/>
              </a:solidFill>
              <a:latin typeface="Arial"/>
              <a:ea typeface="Arial"/>
              <a:cs typeface="Arial"/>
              <a:sym typeface="Arial"/>
            </a:endParaRPr>
          </a:p>
        </p:txBody>
      </p:sp>
      <p:sp>
        <p:nvSpPr>
          <p:cNvPr id="285" name="Google Shape;285;p24"/>
          <p:cNvSpPr txBox="1"/>
          <p:nvPr/>
        </p:nvSpPr>
        <p:spPr>
          <a:xfrm>
            <a:off x="8655194" y="3464655"/>
            <a:ext cx="2497200" cy="900300"/>
          </a:xfrm>
          <a:prstGeom prst="rect">
            <a:avLst/>
          </a:prstGeom>
          <a:noFill/>
          <a:ln>
            <a:noFill/>
          </a:ln>
        </p:spPr>
        <p:txBody>
          <a:bodyPr anchorCtr="0" anchor="t" bIns="45700" lIns="91425" spcFirstLastPara="1" rIns="91425" wrap="square" tIns="45700">
            <a:noAutofit/>
          </a:bodyPr>
          <a:lstStyle/>
          <a:p>
            <a:pPr indent="0" lvl="0" marL="0" marR="0" rtl="0" algn="l">
              <a:lnSpc>
                <a:spcPct val="150000"/>
              </a:lnSpc>
              <a:spcBef>
                <a:spcPts val="0"/>
              </a:spcBef>
              <a:spcAft>
                <a:spcPts val="0"/>
              </a:spcAft>
              <a:buClr>
                <a:srgbClr val="000000"/>
              </a:buClr>
              <a:buSzPts val="900"/>
              <a:buFont typeface="Arial"/>
              <a:buNone/>
            </a:pPr>
            <a:r>
              <a:rPr lang="en-US" sz="2000">
                <a:solidFill>
                  <a:schemeClr val="lt2"/>
                </a:solidFill>
                <a:latin typeface="Roboto"/>
                <a:ea typeface="Roboto"/>
                <a:cs typeface="Roboto"/>
                <a:sym typeface="Roboto"/>
              </a:rPr>
              <a:t>Use your passion to get others on board!</a:t>
            </a:r>
            <a:endParaRPr b="0" i="0" sz="2500" u="none" cap="none" strike="noStrike">
              <a:solidFill>
                <a:srgbClr val="000000"/>
              </a:solidFill>
              <a:latin typeface="Arial"/>
              <a:ea typeface="Arial"/>
              <a:cs typeface="Arial"/>
              <a:sym typeface="Arial"/>
            </a:endParaRPr>
          </a:p>
        </p:txBody>
      </p:sp>
      <p:sp>
        <p:nvSpPr>
          <p:cNvPr id="286" name="Google Shape;286;p24"/>
          <p:cNvSpPr txBox="1"/>
          <p:nvPr/>
        </p:nvSpPr>
        <p:spPr>
          <a:xfrm>
            <a:off x="4901168" y="2793175"/>
            <a:ext cx="2126100" cy="600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300"/>
              <a:buFont typeface="Arial"/>
              <a:buNone/>
            </a:pPr>
            <a:r>
              <a:rPr lang="en-US" sz="3300">
                <a:solidFill>
                  <a:schemeClr val="accent2"/>
                </a:solidFill>
                <a:latin typeface="Alata"/>
                <a:ea typeface="Alata"/>
                <a:cs typeface="Alata"/>
                <a:sym typeface="Alata"/>
              </a:rPr>
              <a:t>TACTICS</a:t>
            </a:r>
            <a:endParaRPr b="0" i="0" sz="1400" u="none" cap="none" strike="noStrike">
              <a:solidFill>
                <a:srgbClr val="000000"/>
              </a:solidFill>
              <a:latin typeface="Arial"/>
              <a:ea typeface="Arial"/>
              <a:cs typeface="Arial"/>
              <a:sym typeface="Arial"/>
            </a:endParaRPr>
          </a:p>
        </p:txBody>
      </p:sp>
      <p:sp>
        <p:nvSpPr>
          <p:cNvPr id="287" name="Google Shape;287;p24"/>
          <p:cNvSpPr txBox="1"/>
          <p:nvPr/>
        </p:nvSpPr>
        <p:spPr>
          <a:xfrm>
            <a:off x="8567649" y="2793175"/>
            <a:ext cx="2712300" cy="6003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3300"/>
              <a:buFont typeface="Arial"/>
              <a:buNone/>
            </a:pPr>
            <a:r>
              <a:rPr lang="en-US" sz="3300">
                <a:solidFill>
                  <a:schemeClr val="accent2"/>
                </a:solidFill>
                <a:latin typeface="Alata"/>
                <a:ea typeface="Alata"/>
                <a:cs typeface="Alata"/>
                <a:sym typeface="Alata"/>
              </a:rPr>
              <a:t>CONFIDENCE</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
          <p:cNvSpPr txBox="1"/>
          <p:nvPr/>
        </p:nvSpPr>
        <p:spPr>
          <a:xfrm>
            <a:off x="1276950" y="662338"/>
            <a:ext cx="9638100" cy="8619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5000"/>
              <a:buFont typeface="Arial"/>
              <a:buNone/>
            </a:pPr>
            <a:r>
              <a:rPr lang="en-US" sz="5000">
                <a:solidFill>
                  <a:schemeClr val="lt2"/>
                </a:solidFill>
                <a:latin typeface="Alata"/>
                <a:ea typeface="Alata"/>
                <a:cs typeface="Alata"/>
                <a:sym typeface="Alata"/>
              </a:rPr>
              <a:t>STORYTELLING IS…</a:t>
            </a:r>
            <a:endParaRPr b="0" i="0" sz="1400" u="none" cap="none" strike="noStrike">
              <a:solidFill>
                <a:srgbClr val="000000"/>
              </a:solidFill>
              <a:latin typeface="Arial"/>
              <a:ea typeface="Arial"/>
              <a:cs typeface="Arial"/>
              <a:sym typeface="Arial"/>
            </a:endParaRPr>
          </a:p>
        </p:txBody>
      </p:sp>
      <p:sp>
        <p:nvSpPr>
          <p:cNvPr id="162" name="Google Shape;162;p3"/>
          <p:cNvSpPr/>
          <p:nvPr/>
        </p:nvSpPr>
        <p:spPr>
          <a:xfrm>
            <a:off x="834596" y="2035568"/>
            <a:ext cx="2859300" cy="3723600"/>
          </a:xfrm>
          <a:prstGeom prst="rect">
            <a:avLst/>
          </a:prstGeom>
          <a:solidFill>
            <a:srgbClr val="768991"/>
          </a:solid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chemeClr val="dk1"/>
              </a:buClr>
              <a:buSzPts val="1100"/>
              <a:buFont typeface="Arial"/>
              <a:buNone/>
            </a:pPr>
            <a:r>
              <a:rPr lang="en-US" sz="1900">
                <a:solidFill>
                  <a:schemeClr val="lt1"/>
                </a:solidFill>
              </a:rPr>
              <a:t>F</a:t>
            </a:r>
            <a:r>
              <a:rPr lang="en-US" sz="1900">
                <a:solidFill>
                  <a:schemeClr val="lt1"/>
                </a:solidFill>
              </a:rPr>
              <a:t>inding a way to communicate your values in each piece of content you write, rather than beating people over the head with the same “here’s who we are and what we do” message each time</a:t>
            </a:r>
            <a:endParaRPr b="0" i="0" sz="2600" u="none" cap="none" strike="noStrike">
              <a:solidFill>
                <a:schemeClr val="lt1"/>
              </a:solidFill>
              <a:latin typeface="Calibri"/>
              <a:ea typeface="Calibri"/>
              <a:cs typeface="Calibri"/>
              <a:sym typeface="Calibri"/>
            </a:endParaRPr>
          </a:p>
        </p:txBody>
      </p:sp>
      <p:sp>
        <p:nvSpPr>
          <p:cNvPr id="163" name="Google Shape;163;p3"/>
          <p:cNvSpPr/>
          <p:nvPr/>
        </p:nvSpPr>
        <p:spPr>
          <a:xfrm>
            <a:off x="8498096" y="2035568"/>
            <a:ext cx="2859300" cy="3723600"/>
          </a:xfrm>
          <a:prstGeom prst="rect">
            <a:avLst/>
          </a:prstGeom>
          <a:solidFill>
            <a:srgbClr val="5F9FD5"/>
          </a:solidFill>
          <a:ln>
            <a:noFill/>
          </a:ln>
        </p:spPr>
        <p:txBody>
          <a:bodyPr anchorCtr="0" anchor="ctr" bIns="45700" lIns="91425" spcFirstLastPara="1" rIns="91425" wrap="square" tIns="45700">
            <a:noAutofit/>
          </a:bodyPr>
          <a:lstStyle/>
          <a:p>
            <a:pPr indent="0" lvl="0" marL="0" rtl="0" algn="ctr">
              <a:lnSpc>
                <a:spcPct val="130000"/>
              </a:lnSpc>
              <a:spcBef>
                <a:spcPts val="1000"/>
              </a:spcBef>
              <a:spcAft>
                <a:spcPts val="0"/>
              </a:spcAft>
              <a:buClr>
                <a:schemeClr val="dk1"/>
              </a:buClr>
              <a:buSzPts val="1100"/>
              <a:buFont typeface="Arial"/>
              <a:buNone/>
            </a:pPr>
            <a:r>
              <a:rPr lang="en-US" sz="1800">
                <a:solidFill>
                  <a:schemeClr val="lt1"/>
                </a:solidFill>
              </a:rPr>
              <a:t>The key to change and the heart of effective communication. Capturing people’s attention, bringing issues to life, engaging and creating a sense of purpose so that people want to be a part of the story &amp; the change</a:t>
            </a:r>
            <a:endParaRPr i="0" sz="2500" u="none" cap="none" strike="noStrike">
              <a:solidFill>
                <a:schemeClr val="lt1"/>
              </a:solidFill>
            </a:endParaRPr>
          </a:p>
        </p:txBody>
      </p:sp>
      <p:sp>
        <p:nvSpPr>
          <p:cNvPr id="164" name="Google Shape;164;p3"/>
          <p:cNvSpPr/>
          <p:nvPr/>
        </p:nvSpPr>
        <p:spPr>
          <a:xfrm>
            <a:off x="4666346" y="2035568"/>
            <a:ext cx="2859300" cy="3723600"/>
          </a:xfrm>
          <a:prstGeom prst="rect">
            <a:avLst/>
          </a:prstGeom>
          <a:solidFill>
            <a:srgbClr val="9DBBC5"/>
          </a:solidFill>
          <a:ln>
            <a:noFill/>
          </a:ln>
        </p:spPr>
        <p:txBody>
          <a:bodyPr anchorCtr="0" anchor="ctr" bIns="45700" lIns="91425" spcFirstLastPara="1" rIns="91425" wrap="square" tIns="45700">
            <a:noAutofit/>
          </a:bodyPr>
          <a:lstStyle/>
          <a:p>
            <a:pPr indent="0" lvl="0" marL="0" rtl="0" algn="ctr">
              <a:lnSpc>
                <a:spcPct val="115000"/>
              </a:lnSpc>
              <a:spcBef>
                <a:spcPts val="0"/>
              </a:spcBef>
              <a:spcAft>
                <a:spcPts val="0"/>
              </a:spcAft>
              <a:buClr>
                <a:schemeClr val="dk1"/>
              </a:buClr>
              <a:buSzPts val="1100"/>
              <a:buFont typeface="Arial"/>
              <a:buNone/>
            </a:pPr>
            <a:r>
              <a:rPr lang="en-US" sz="3000">
                <a:solidFill>
                  <a:schemeClr val="lt1"/>
                </a:solidFill>
              </a:rPr>
              <a:t>Focused on the “why it matters” rather than the “what we do”</a:t>
            </a:r>
            <a:endParaRPr b="0" i="0" sz="3700" cap="none" strike="noStrike">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g6baf54c3789f9f6_9"/>
          <p:cNvSpPr txBox="1"/>
          <p:nvPr/>
        </p:nvSpPr>
        <p:spPr>
          <a:xfrm>
            <a:off x="1535775" y="988550"/>
            <a:ext cx="8420400" cy="46794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7300">
                <a:latin typeface="Alata"/>
                <a:ea typeface="Alata"/>
                <a:cs typeface="Alata"/>
                <a:sym typeface="Alata"/>
              </a:rPr>
              <a:t>How long do you have to grab </a:t>
            </a:r>
            <a:r>
              <a:rPr lang="en-US" sz="7300">
                <a:latin typeface="Alata"/>
                <a:ea typeface="Alata"/>
                <a:cs typeface="Alata"/>
                <a:sym typeface="Alata"/>
              </a:rPr>
              <a:t>someone</a:t>
            </a:r>
            <a:r>
              <a:rPr lang="en-US" sz="7300">
                <a:latin typeface="Alata"/>
                <a:ea typeface="Alata"/>
                <a:cs typeface="Alata"/>
                <a:sym typeface="Alata"/>
              </a:rPr>
              <a:t>’s attention?</a:t>
            </a:r>
            <a:endParaRPr sz="7300">
              <a:latin typeface="Alata"/>
              <a:ea typeface="Alata"/>
              <a:cs typeface="Alata"/>
              <a:sym typeface="Alat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g135d66bf60b_0_0"/>
          <p:cNvSpPr txBox="1"/>
          <p:nvPr/>
        </p:nvSpPr>
        <p:spPr>
          <a:xfrm>
            <a:off x="714333" y="529033"/>
            <a:ext cx="8729700" cy="8772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5100"/>
              <a:buFont typeface="Arial"/>
              <a:buNone/>
            </a:pPr>
            <a:r>
              <a:rPr lang="en-US" sz="5100">
                <a:solidFill>
                  <a:schemeClr val="lt2"/>
                </a:solidFill>
                <a:latin typeface="Alata"/>
                <a:ea typeface="Alata"/>
                <a:cs typeface="Alata"/>
                <a:sym typeface="Alata"/>
              </a:rPr>
              <a:t>Why is storytelling effective?</a:t>
            </a:r>
            <a:endParaRPr i="0" sz="1500" u="none" cap="none" strike="noStrike">
              <a:solidFill>
                <a:schemeClr val="lt2"/>
              </a:solidFill>
              <a:latin typeface="Alata"/>
              <a:ea typeface="Alata"/>
              <a:cs typeface="Alata"/>
              <a:sym typeface="Alata"/>
            </a:endParaRPr>
          </a:p>
        </p:txBody>
      </p:sp>
      <p:sp>
        <p:nvSpPr>
          <p:cNvPr id="175" name="Google Shape;175;g135d66bf60b_0_0"/>
          <p:cNvSpPr txBox="1"/>
          <p:nvPr/>
        </p:nvSpPr>
        <p:spPr>
          <a:xfrm>
            <a:off x="771500" y="1299433"/>
            <a:ext cx="8997900" cy="569400"/>
          </a:xfrm>
          <a:prstGeom prst="rect">
            <a:avLst/>
          </a:prstGeom>
          <a:noFill/>
          <a:ln>
            <a:noFill/>
          </a:ln>
        </p:spPr>
        <p:txBody>
          <a:bodyPr anchorCtr="0" anchor="t" bIns="121900" lIns="121900" spcFirstLastPara="1" rIns="121900" wrap="square" tIns="121900">
            <a:spAutoFit/>
          </a:bodyPr>
          <a:lstStyle/>
          <a:p>
            <a:pPr indent="0" lvl="0" marL="0" rtl="0" algn="l">
              <a:lnSpc>
                <a:spcPct val="150000"/>
              </a:lnSpc>
              <a:spcBef>
                <a:spcPts val="0"/>
              </a:spcBef>
              <a:spcAft>
                <a:spcPts val="0"/>
              </a:spcAft>
              <a:buNone/>
            </a:pPr>
            <a:r>
              <a:rPr i="1" lang="en-US" sz="2100">
                <a:solidFill>
                  <a:schemeClr val="lt2"/>
                </a:solidFill>
                <a:latin typeface="Roboto"/>
                <a:ea typeface="Roboto"/>
                <a:cs typeface="Roboto"/>
                <a:sym typeface="Roboto"/>
              </a:rPr>
              <a:t>Storytelling gets at the heart of how humans process information.</a:t>
            </a:r>
            <a:r>
              <a:rPr lang="en-US" sz="1800">
                <a:solidFill>
                  <a:schemeClr val="lt2"/>
                </a:solidFill>
                <a:latin typeface="Roboto"/>
                <a:ea typeface="Roboto"/>
                <a:cs typeface="Roboto"/>
                <a:sym typeface="Roboto"/>
              </a:rPr>
              <a:t> </a:t>
            </a:r>
            <a:endParaRPr sz="1900">
              <a:solidFill>
                <a:schemeClr val="lt2"/>
              </a:solidFill>
            </a:endParaRPr>
          </a:p>
        </p:txBody>
      </p:sp>
      <p:sp>
        <p:nvSpPr>
          <p:cNvPr id="176" name="Google Shape;176;g135d66bf60b_0_0"/>
          <p:cNvSpPr txBox="1"/>
          <p:nvPr/>
        </p:nvSpPr>
        <p:spPr>
          <a:xfrm>
            <a:off x="771500" y="2267033"/>
            <a:ext cx="10687200" cy="4119900"/>
          </a:xfrm>
          <a:prstGeom prst="rect">
            <a:avLst/>
          </a:prstGeom>
          <a:solidFill>
            <a:schemeClr val="dk2"/>
          </a:solidFill>
          <a:ln>
            <a:noFill/>
          </a:ln>
        </p:spPr>
        <p:txBody>
          <a:bodyPr anchorCtr="0" anchor="ctr" bIns="121900" lIns="121900" spcFirstLastPara="1" rIns="121900" wrap="square" tIns="121900">
            <a:noAutofit/>
          </a:bodyPr>
          <a:lstStyle/>
          <a:p>
            <a:pPr indent="0" lvl="0" marL="0" rtl="0" algn="ctr">
              <a:lnSpc>
                <a:spcPct val="150000"/>
              </a:lnSpc>
              <a:spcBef>
                <a:spcPts val="0"/>
              </a:spcBef>
              <a:spcAft>
                <a:spcPts val="0"/>
              </a:spcAft>
              <a:buNone/>
            </a:pPr>
            <a:r>
              <a:rPr lang="en-US" sz="2300">
                <a:solidFill>
                  <a:schemeClr val="lt1"/>
                </a:solidFill>
                <a:latin typeface="Roboto"/>
                <a:ea typeface="Roboto"/>
                <a:cs typeface="Roboto"/>
                <a:sym typeface="Roboto"/>
              </a:rPr>
              <a:t>When we hear stories, we immediately relate them back to an existing experience to determine how we feel about it. Humans are inherently narcissistic in this way—but this characteristic is exactly what makes storytelling so effective for advocacy and marketing.</a:t>
            </a:r>
            <a:endParaRPr sz="2300">
              <a:solidFill>
                <a:schemeClr val="lt1"/>
              </a:solidFill>
              <a:latin typeface="Roboto"/>
              <a:ea typeface="Roboto"/>
              <a:cs typeface="Roboto"/>
              <a:sym typeface="Robo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g6baf54c3789f9f6_3"/>
          <p:cNvSpPr txBox="1"/>
          <p:nvPr/>
        </p:nvSpPr>
        <p:spPr>
          <a:xfrm>
            <a:off x="639100" y="1369058"/>
            <a:ext cx="10687200" cy="4119900"/>
          </a:xfrm>
          <a:prstGeom prst="rect">
            <a:avLst/>
          </a:prstGeom>
          <a:noFill/>
          <a:ln>
            <a:noFill/>
          </a:ln>
        </p:spPr>
        <p:txBody>
          <a:bodyPr anchorCtr="0" anchor="ctr" bIns="121900" lIns="121900" spcFirstLastPara="1" rIns="121900" wrap="square" tIns="121900">
            <a:noAutofit/>
          </a:bodyPr>
          <a:lstStyle/>
          <a:p>
            <a:pPr indent="0" lvl="0" marL="0" rtl="0" algn="ctr">
              <a:lnSpc>
                <a:spcPct val="130000"/>
              </a:lnSpc>
              <a:spcBef>
                <a:spcPts val="1000"/>
              </a:spcBef>
              <a:spcAft>
                <a:spcPts val="0"/>
              </a:spcAft>
              <a:buNone/>
            </a:pPr>
            <a:r>
              <a:rPr lang="en-US" sz="2300">
                <a:solidFill>
                  <a:srgbClr val="768991"/>
                </a:solidFill>
              </a:rPr>
              <a:t>Yale University researchers found that providing data on an organization’s impact does not translate into more donations/gifts. In fact, the subjects of the study tended to give more when presented with an emotional story and no data at all! The hard truth is that </a:t>
            </a:r>
            <a:r>
              <a:rPr i="1" lang="en-US" sz="2300">
                <a:solidFill>
                  <a:srgbClr val="768991"/>
                </a:solidFill>
              </a:rPr>
              <a:t>people do not remember or act on bullet points alone</a:t>
            </a:r>
            <a:r>
              <a:rPr lang="en-US" sz="2300">
                <a:solidFill>
                  <a:srgbClr val="768991"/>
                </a:solidFill>
              </a:rPr>
              <a:t>. </a:t>
            </a:r>
            <a:endParaRPr sz="2300">
              <a:solidFill>
                <a:srgbClr val="768991"/>
              </a:solidFill>
            </a:endParaRPr>
          </a:p>
          <a:p>
            <a:pPr indent="0" lvl="0" marL="0" rtl="0" algn="ctr">
              <a:lnSpc>
                <a:spcPct val="130000"/>
              </a:lnSpc>
              <a:spcBef>
                <a:spcPts val="1000"/>
              </a:spcBef>
              <a:spcAft>
                <a:spcPts val="0"/>
              </a:spcAft>
              <a:buNone/>
            </a:pPr>
            <a:r>
              <a:t/>
            </a:r>
            <a:endParaRPr sz="2300">
              <a:solidFill>
                <a:srgbClr val="768991"/>
              </a:solidFill>
            </a:endParaRPr>
          </a:p>
          <a:p>
            <a:pPr indent="0" lvl="0" marL="0" rtl="0" algn="ctr">
              <a:lnSpc>
                <a:spcPct val="130000"/>
              </a:lnSpc>
              <a:spcBef>
                <a:spcPts val="1000"/>
              </a:spcBef>
              <a:spcAft>
                <a:spcPts val="0"/>
              </a:spcAft>
              <a:buNone/>
            </a:pPr>
            <a:r>
              <a:rPr lang="en-US" sz="2300">
                <a:solidFill>
                  <a:schemeClr val="lt1"/>
                </a:solidFill>
                <a:highlight>
                  <a:srgbClr val="768991"/>
                </a:highlight>
              </a:rPr>
              <a:t>People </a:t>
            </a:r>
            <a:r>
              <a:rPr lang="en-US" sz="2300">
                <a:solidFill>
                  <a:schemeClr val="lt1"/>
                </a:solidFill>
                <a:highlight>
                  <a:srgbClr val="768991"/>
                </a:highlight>
              </a:rPr>
              <a:t>respond to stories that combine emotions and acts, human narrative and numbers in compelling ways that inspire action.</a:t>
            </a:r>
            <a:endParaRPr sz="3500">
              <a:solidFill>
                <a:schemeClr val="lt1"/>
              </a:solidFill>
              <a:highlight>
                <a:srgbClr val="76899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g135d66bf60b_0_144"/>
          <p:cNvSpPr/>
          <p:nvPr/>
        </p:nvSpPr>
        <p:spPr>
          <a:xfrm flipH="1">
            <a:off x="5277447" y="2864429"/>
            <a:ext cx="1492385" cy="1495191"/>
          </a:xfrm>
          <a:custGeom>
            <a:rect b="b" l="l" r="r" t="t"/>
            <a:pathLst>
              <a:path extrusionOk="0" h="448" w="448">
                <a:moveTo>
                  <a:pt x="448" y="28"/>
                </a:moveTo>
                <a:cubicBezTo>
                  <a:pt x="448" y="13"/>
                  <a:pt x="435" y="0"/>
                  <a:pt x="420" y="0"/>
                </a:cubicBezTo>
                <a:cubicBezTo>
                  <a:pt x="28" y="0"/>
                  <a:pt x="28" y="0"/>
                  <a:pt x="28" y="0"/>
                </a:cubicBezTo>
                <a:cubicBezTo>
                  <a:pt x="13" y="0"/>
                  <a:pt x="0" y="13"/>
                  <a:pt x="0" y="28"/>
                </a:cubicBezTo>
                <a:cubicBezTo>
                  <a:pt x="0" y="420"/>
                  <a:pt x="0" y="420"/>
                  <a:pt x="0" y="420"/>
                </a:cubicBezTo>
                <a:cubicBezTo>
                  <a:pt x="0" y="435"/>
                  <a:pt x="13" y="448"/>
                  <a:pt x="28" y="448"/>
                </a:cubicBezTo>
                <a:cubicBezTo>
                  <a:pt x="420" y="448"/>
                  <a:pt x="420" y="448"/>
                  <a:pt x="420" y="448"/>
                </a:cubicBezTo>
                <a:cubicBezTo>
                  <a:pt x="435" y="448"/>
                  <a:pt x="448" y="435"/>
                  <a:pt x="448" y="420"/>
                </a:cubicBezTo>
                <a:lnTo>
                  <a:pt x="448" y="28"/>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187" name="Google Shape;187;g135d66bf60b_0_144"/>
          <p:cNvSpPr/>
          <p:nvPr/>
        </p:nvSpPr>
        <p:spPr>
          <a:xfrm flipH="1">
            <a:off x="3157504" y="2864429"/>
            <a:ext cx="1492385" cy="1495191"/>
          </a:xfrm>
          <a:custGeom>
            <a:rect b="b" l="l" r="r" t="t"/>
            <a:pathLst>
              <a:path extrusionOk="0" h="448" w="448">
                <a:moveTo>
                  <a:pt x="448" y="28"/>
                </a:moveTo>
                <a:cubicBezTo>
                  <a:pt x="448" y="13"/>
                  <a:pt x="435" y="0"/>
                  <a:pt x="420" y="0"/>
                </a:cubicBezTo>
                <a:cubicBezTo>
                  <a:pt x="28" y="0"/>
                  <a:pt x="28" y="0"/>
                  <a:pt x="28" y="0"/>
                </a:cubicBezTo>
                <a:cubicBezTo>
                  <a:pt x="13" y="0"/>
                  <a:pt x="0" y="13"/>
                  <a:pt x="0" y="28"/>
                </a:cubicBezTo>
                <a:cubicBezTo>
                  <a:pt x="0" y="420"/>
                  <a:pt x="0" y="420"/>
                  <a:pt x="0" y="420"/>
                </a:cubicBezTo>
                <a:cubicBezTo>
                  <a:pt x="0" y="435"/>
                  <a:pt x="13" y="448"/>
                  <a:pt x="28" y="448"/>
                </a:cubicBezTo>
                <a:cubicBezTo>
                  <a:pt x="420" y="448"/>
                  <a:pt x="420" y="448"/>
                  <a:pt x="420" y="448"/>
                </a:cubicBezTo>
                <a:cubicBezTo>
                  <a:pt x="435" y="448"/>
                  <a:pt x="448" y="435"/>
                  <a:pt x="448" y="420"/>
                </a:cubicBezTo>
                <a:lnTo>
                  <a:pt x="448" y="28"/>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188" name="Google Shape;188;g135d66bf60b_0_144"/>
          <p:cNvSpPr/>
          <p:nvPr/>
        </p:nvSpPr>
        <p:spPr>
          <a:xfrm flipH="1">
            <a:off x="7408622" y="2864429"/>
            <a:ext cx="1492385" cy="1495191"/>
          </a:xfrm>
          <a:custGeom>
            <a:rect b="b" l="l" r="r" t="t"/>
            <a:pathLst>
              <a:path extrusionOk="0" h="448" w="448">
                <a:moveTo>
                  <a:pt x="448" y="28"/>
                </a:moveTo>
                <a:cubicBezTo>
                  <a:pt x="448" y="13"/>
                  <a:pt x="435" y="0"/>
                  <a:pt x="420" y="0"/>
                </a:cubicBezTo>
                <a:cubicBezTo>
                  <a:pt x="28" y="0"/>
                  <a:pt x="28" y="0"/>
                  <a:pt x="28" y="0"/>
                </a:cubicBezTo>
                <a:cubicBezTo>
                  <a:pt x="13" y="0"/>
                  <a:pt x="0" y="13"/>
                  <a:pt x="0" y="28"/>
                </a:cubicBezTo>
                <a:cubicBezTo>
                  <a:pt x="0" y="420"/>
                  <a:pt x="0" y="420"/>
                  <a:pt x="0" y="420"/>
                </a:cubicBezTo>
                <a:cubicBezTo>
                  <a:pt x="0" y="435"/>
                  <a:pt x="13" y="448"/>
                  <a:pt x="28" y="448"/>
                </a:cubicBezTo>
                <a:cubicBezTo>
                  <a:pt x="420" y="448"/>
                  <a:pt x="420" y="448"/>
                  <a:pt x="420" y="448"/>
                </a:cubicBezTo>
                <a:cubicBezTo>
                  <a:pt x="435" y="448"/>
                  <a:pt x="448" y="435"/>
                  <a:pt x="448" y="420"/>
                </a:cubicBezTo>
                <a:lnTo>
                  <a:pt x="448" y="28"/>
                </a:lnTo>
                <a:close/>
              </a:path>
            </a:pathLst>
          </a:custGeom>
          <a:solidFill>
            <a:schemeClr val="accent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189" name="Google Shape;189;g135d66bf60b_0_144"/>
          <p:cNvSpPr/>
          <p:nvPr/>
        </p:nvSpPr>
        <p:spPr>
          <a:xfrm flipH="1">
            <a:off x="1026331" y="2864429"/>
            <a:ext cx="1492385" cy="1495191"/>
          </a:xfrm>
          <a:custGeom>
            <a:rect b="b" l="l" r="r" t="t"/>
            <a:pathLst>
              <a:path extrusionOk="0" h="448" w="448">
                <a:moveTo>
                  <a:pt x="448" y="28"/>
                </a:moveTo>
                <a:cubicBezTo>
                  <a:pt x="448" y="13"/>
                  <a:pt x="435" y="0"/>
                  <a:pt x="420" y="0"/>
                </a:cubicBezTo>
                <a:cubicBezTo>
                  <a:pt x="28" y="0"/>
                  <a:pt x="28" y="0"/>
                  <a:pt x="28" y="0"/>
                </a:cubicBezTo>
                <a:cubicBezTo>
                  <a:pt x="13" y="0"/>
                  <a:pt x="0" y="13"/>
                  <a:pt x="0" y="28"/>
                </a:cubicBezTo>
                <a:cubicBezTo>
                  <a:pt x="0" y="420"/>
                  <a:pt x="0" y="420"/>
                  <a:pt x="0" y="420"/>
                </a:cubicBezTo>
                <a:cubicBezTo>
                  <a:pt x="0" y="435"/>
                  <a:pt x="13" y="448"/>
                  <a:pt x="28" y="448"/>
                </a:cubicBezTo>
                <a:cubicBezTo>
                  <a:pt x="420" y="448"/>
                  <a:pt x="420" y="448"/>
                  <a:pt x="420" y="448"/>
                </a:cubicBezTo>
                <a:cubicBezTo>
                  <a:pt x="435" y="448"/>
                  <a:pt x="448" y="435"/>
                  <a:pt x="448" y="420"/>
                </a:cubicBezTo>
                <a:lnTo>
                  <a:pt x="448" y="28"/>
                </a:ln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190" name="Google Shape;190;g135d66bf60b_0_144"/>
          <p:cNvSpPr/>
          <p:nvPr/>
        </p:nvSpPr>
        <p:spPr>
          <a:xfrm flipH="1">
            <a:off x="5042993" y="3402136"/>
            <a:ext cx="2229449" cy="1193344"/>
          </a:xfrm>
          <a:custGeom>
            <a:rect b="b" l="l" r="r" t="t"/>
            <a:pathLst>
              <a:path extrusionOk="0" h="358" w="669">
                <a:moveTo>
                  <a:pt x="641" y="90"/>
                </a:moveTo>
                <a:cubicBezTo>
                  <a:pt x="641" y="282"/>
                  <a:pt x="641" y="282"/>
                  <a:pt x="641" y="282"/>
                </a:cubicBezTo>
                <a:cubicBezTo>
                  <a:pt x="641" y="308"/>
                  <a:pt x="619" y="330"/>
                  <a:pt x="593" y="330"/>
                </a:cubicBezTo>
                <a:cubicBezTo>
                  <a:pt x="156" y="330"/>
                  <a:pt x="156" y="330"/>
                  <a:pt x="156" y="330"/>
                </a:cubicBezTo>
                <a:cubicBezTo>
                  <a:pt x="130" y="330"/>
                  <a:pt x="109" y="308"/>
                  <a:pt x="109" y="282"/>
                </a:cubicBezTo>
                <a:cubicBezTo>
                  <a:pt x="109" y="78"/>
                  <a:pt x="109" y="78"/>
                  <a:pt x="109" y="78"/>
                </a:cubicBezTo>
                <a:cubicBezTo>
                  <a:pt x="109" y="60"/>
                  <a:pt x="109" y="60"/>
                  <a:pt x="109" y="60"/>
                </a:cubicBezTo>
                <a:cubicBezTo>
                  <a:pt x="109" y="50"/>
                  <a:pt x="109" y="50"/>
                  <a:pt x="109" y="50"/>
                </a:cubicBezTo>
                <a:cubicBezTo>
                  <a:pt x="64" y="50"/>
                  <a:pt x="64" y="50"/>
                  <a:pt x="64" y="50"/>
                </a:cubicBezTo>
                <a:cubicBezTo>
                  <a:pt x="64" y="0"/>
                  <a:pt x="64" y="0"/>
                  <a:pt x="64" y="0"/>
                </a:cubicBezTo>
                <a:cubicBezTo>
                  <a:pt x="0" y="64"/>
                  <a:pt x="0" y="64"/>
                  <a:pt x="0" y="64"/>
                </a:cubicBezTo>
                <a:cubicBezTo>
                  <a:pt x="64" y="127"/>
                  <a:pt x="64" y="127"/>
                  <a:pt x="64" y="127"/>
                </a:cubicBezTo>
                <a:cubicBezTo>
                  <a:pt x="64" y="78"/>
                  <a:pt x="64" y="78"/>
                  <a:pt x="64" y="78"/>
                </a:cubicBezTo>
                <a:cubicBezTo>
                  <a:pt x="81" y="78"/>
                  <a:pt x="81" y="78"/>
                  <a:pt x="81" y="78"/>
                </a:cubicBezTo>
                <a:cubicBezTo>
                  <a:pt x="81" y="282"/>
                  <a:pt x="81" y="282"/>
                  <a:pt x="81" y="282"/>
                </a:cubicBezTo>
                <a:cubicBezTo>
                  <a:pt x="81" y="324"/>
                  <a:pt x="115" y="358"/>
                  <a:pt x="156" y="358"/>
                </a:cubicBezTo>
                <a:cubicBezTo>
                  <a:pt x="593" y="358"/>
                  <a:pt x="593" y="358"/>
                  <a:pt x="593" y="358"/>
                </a:cubicBezTo>
                <a:cubicBezTo>
                  <a:pt x="635" y="358"/>
                  <a:pt x="669" y="324"/>
                  <a:pt x="669" y="282"/>
                </a:cubicBezTo>
                <a:cubicBezTo>
                  <a:pt x="669" y="118"/>
                  <a:pt x="669" y="118"/>
                  <a:pt x="669" y="118"/>
                </a:cubicBezTo>
                <a:lnTo>
                  <a:pt x="641" y="90"/>
                </a:lnTo>
                <a:close/>
              </a:path>
            </a:pathLst>
          </a:custGeom>
          <a:solidFill>
            <a:schemeClr val="accent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191" name="Google Shape;191;g135d66bf60b_0_144"/>
          <p:cNvSpPr/>
          <p:nvPr/>
        </p:nvSpPr>
        <p:spPr>
          <a:xfrm flipH="1">
            <a:off x="2918836" y="2634184"/>
            <a:ext cx="2225240" cy="1190538"/>
          </a:xfrm>
          <a:custGeom>
            <a:rect b="b" l="l" r="r" t="t"/>
            <a:pathLst>
              <a:path extrusionOk="0" h="357" w="668">
                <a:moveTo>
                  <a:pt x="593" y="0"/>
                </a:moveTo>
                <a:cubicBezTo>
                  <a:pt x="156" y="0"/>
                  <a:pt x="156" y="0"/>
                  <a:pt x="156" y="0"/>
                </a:cubicBezTo>
                <a:cubicBezTo>
                  <a:pt x="114" y="0"/>
                  <a:pt x="80" y="34"/>
                  <a:pt x="80" y="75"/>
                </a:cubicBezTo>
                <a:cubicBezTo>
                  <a:pt x="80" y="280"/>
                  <a:pt x="80" y="280"/>
                  <a:pt x="80" y="280"/>
                </a:cubicBezTo>
                <a:cubicBezTo>
                  <a:pt x="63" y="280"/>
                  <a:pt x="63" y="280"/>
                  <a:pt x="63" y="280"/>
                </a:cubicBezTo>
                <a:cubicBezTo>
                  <a:pt x="63" y="230"/>
                  <a:pt x="63" y="230"/>
                  <a:pt x="63" y="230"/>
                </a:cubicBezTo>
                <a:cubicBezTo>
                  <a:pt x="0" y="294"/>
                  <a:pt x="0" y="294"/>
                  <a:pt x="0" y="294"/>
                </a:cubicBezTo>
                <a:cubicBezTo>
                  <a:pt x="63" y="357"/>
                  <a:pt x="63" y="357"/>
                  <a:pt x="63" y="357"/>
                </a:cubicBezTo>
                <a:cubicBezTo>
                  <a:pt x="63" y="308"/>
                  <a:pt x="63" y="308"/>
                  <a:pt x="63" y="308"/>
                </a:cubicBezTo>
                <a:cubicBezTo>
                  <a:pt x="108" y="308"/>
                  <a:pt x="108" y="308"/>
                  <a:pt x="108" y="308"/>
                </a:cubicBezTo>
                <a:cubicBezTo>
                  <a:pt x="108" y="298"/>
                  <a:pt x="108" y="298"/>
                  <a:pt x="108" y="298"/>
                </a:cubicBezTo>
                <a:cubicBezTo>
                  <a:pt x="108" y="280"/>
                  <a:pt x="108" y="280"/>
                  <a:pt x="108" y="280"/>
                </a:cubicBezTo>
                <a:cubicBezTo>
                  <a:pt x="108" y="75"/>
                  <a:pt x="108" y="75"/>
                  <a:pt x="108" y="75"/>
                </a:cubicBezTo>
                <a:cubicBezTo>
                  <a:pt x="108" y="49"/>
                  <a:pt x="130" y="28"/>
                  <a:pt x="156" y="28"/>
                </a:cubicBezTo>
                <a:cubicBezTo>
                  <a:pt x="593" y="28"/>
                  <a:pt x="593" y="28"/>
                  <a:pt x="593" y="28"/>
                </a:cubicBezTo>
                <a:cubicBezTo>
                  <a:pt x="619" y="28"/>
                  <a:pt x="640" y="49"/>
                  <a:pt x="640" y="75"/>
                </a:cubicBezTo>
                <a:cubicBezTo>
                  <a:pt x="640" y="268"/>
                  <a:pt x="640" y="268"/>
                  <a:pt x="640" y="268"/>
                </a:cubicBezTo>
                <a:cubicBezTo>
                  <a:pt x="668" y="240"/>
                  <a:pt x="668" y="240"/>
                  <a:pt x="668" y="240"/>
                </a:cubicBezTo>
                <a:cubicBezTo>
                  <a:pt x="668" y="75"/>
                  <a:pt x="668" y="75"/>
                  <a:pt x="668" y="75"/>
                </a:cubicBezTo>
                <a:cubicBezTo>
                  <a:pt x="668" y="34"/>
                  <a:pt x="634" y="0"/>
                  <a:pt x="593" y="0"/>
                </a:cubicBez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192" name="Google Shape;192;g135d66bf60b_0_144"/>
          <p:cNvSpPr/>
          <p:nvPr/>
        </p:nvSpPr>
        <p:spPr>
          <a:xfrm flipH="1">
            <a:off x="7172760" y="2634184"/>
            <a:ext cx="2225240" cy="1190538"/>
          </a:xfrm>
          <a:custGeom>
            <a:rect b="b" l="l" r="r" t="t"/>
            <a:pathLst>
              <a:path extrusionOk="0" h="357" w="668">
                <a:moveTo>
                  <a:pt x="592" y="0"/>
                </a:moveTo>
                <a:cubicBezTo>
                  <a:pt x="156" y="0"/>
                  <a:pt x="156" y="0"/>
                  <a:pt x="156" y="0"/>
                </a:cubicBezTo>
                <a:cubicBezTo>
                  <a:pt x="114" y="0"/>
                  <a:pt x="80" y="34"/>
                  <a:pt x="80" y="75"/>
                </a:cubicBezTo>
                <a:cubicBezTo>
                  <a:pt x="80" y="280"/>
                  <a:pt x="80" y="280"/>
                  <a:pt x="80" y="280"/>
                </a:cubicBezTo>
                <a:cubicBezTo>
                  <a:pt x="63" y="280"/>
                  <a:pt x="63" y="280"/>
                  <a:pt x="63" y="280"/>
                </a:cubicBezTo>
                <a:cubicBezTo>
                  <a:pt x="63" y="230"/>
                  <a:pt x="63" y="230"/>
                  <a:pt x="63" y="230"/>
                </a:cubicBezTo>
                <a:cubicBezTo>
                  <a:pt x="0" y="294"/>
                  <a:pt x="0" y="294"/>
                  <a:pt x="0" y="294"/>
                </a:cubicBezTo>
                <a:cubicBezTo>
                  <a:pt x="63" y="357"/>
                  <a:pt x="63" y="357"/>
                  <a:pt x="63" y="357"/>
                </a:cubicBezTo>
                <a:cubicBezTo>
                  <a:pt x="63" y="308"/>
                  <a:pt x="63" y="308"/>
                  <a:pt x="63" y="308"/>
                </a:cubicBezTo>
                <a:cubicBezTo>
                  <a:pt x="108" y="308"/>
                  <a:pt x="108" y="308"/>
                  <a:pt x="108" y="308"/>
                </a:cubicBezTo>
                <a:cubicBezTo>
                  <a:pt x="108" y="298"/>
                  <a:pt x="108" y="298"/>
                  <a:pt x="108" y="298"/>
                </a:cubicBezTo>
                <a:cubicBezTo>
                  <a:pt x="108" y="280"/>
                  <a:pt x="108" y="280"/>
                  <a:pt x="108" y="280"/>
                </a:cubicBezTo>
                <a:cubicBezTo>
                  <a:pt x="108" y="75"/>
                  <a:pt x="108" y="75"/>
                  <a:pt x="108" y="75"/>
                </a:cubicBezTo>
                <a:cubicBezTo>
                  <a:pt x="108" y="49"/>
                  <a:pt x="130" y="28"/>
                  <a:pt x="156" y="28"/>
                </a:cubicBezTo>
                <a:cubicBezTo>
                  <a:pt x="592" y="28"/>
                  <a:pt x="592" y="28"/>
                  <a:pt x="592" y="28"/>
                </a:cubicBezTo>
                <a:cubicBezTo>
                  <a:pt x="619" y="28"/>
                  <a:pt x="640" y="49"/>
                  <a:pt x="640" y="75"/>
                </a:cubicBezTo>
                <a:cubicBezTo>
                  <a:pt x="640" y="268"/>
                  <a:pt x="640" y="268"/>
                  <a:pt x="640" y="268"/>
                </a:cubicBezTo>
                <a:cubicBezTo>
                  <a:pt x="668" y="240"/>
                  <a:pt x="668" y="240"/>
                  <a:pt x="668" y="240"/>
                </a:cubicBezTo>
                <a:cubicBezTo>
                  <a:pt x="668" y="75"/>
                  <a:pt x="668" y="75"/>
                  <a:pt x="668" y="75"/>
                </a:cubicBezTo>
                <a:cubicBezTo>
                  <a:pt x="668" y="34"/>
                  <a:pt x="634" y="0"/>
                  <a:pt x="592" y="0"/>
                </a:cubicBezTo>
                <a:close/>
              </a:path>
            </a:pathLst>
          </a:custGeom>
          <a:solidFill>
            <a:schemeClr val="accent4"/>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193" name="Google Shape;193;g135d66bf60b_0_144"/>
          <p:cNvSpPr/>
          <p:nvPr/>
        </p:nvSpPr>
        <p:spPr>
          <a:xfrm flipH="1">
            <a:off x="789069" y="2631384"/>
            <a:ext cx="2229449" cy="1961298"/>
          </a:xfrm>
          <a:custGeom>
            <a:rect b="b" l="l" r="r" t="t"/>
            <a:pathLst>
              <a:path extrusionOk="0" h="588" w="669">
                <a:moveTo>
                  <a:pt x="593" y="0"/>
                </a:moveTo>
                <a:cubicBezTo>
                  <a:pt x="429" y="0"/>
                  <a:pt x="429" y="0"/>
                  <a:pt x="429" y="0"/>
                </a:cubicBezTo>
                <a:cubicBezTo>
                  <a:pt x="401" y="28"/>
                  <a:pt x="401" y="28"/>
                  <a:pt x="401" y="28"/>
                </a:cubicBezTo>
                <a:cubicBezTo>
                  <a:pt x="593" y="28"/>
                  <a:pt x="593" y="28"/>
                  <a:pt x="593" y="28"/>
                </a:cubicBezTo>
                <a:cubicBezTo>
                  <a:pt x="619" y="28"/>
                  <a:pt x="641" y="49"/>
                  <a:pt x="641" y="75"/>
                </a:cubicBezTo>
                <a:cubicBezTo>
                  <a:pt x="641" y="512"/>
                  <a:pt x="641" y="512"/>
                  <a:pt x="641" y="512"/>
                </a:cubicBezTo>
                <a:cubicBezTo>
                  <a:pt x="641" y="538"/>
                  <a:pt x="619" y="560"/>
                  <a:pt x="593" y="560"/>
                </a:cubicBezTo>
                <a:cubicBezTo>
                  <a:pt x="157" y="560"/>
                  <a:pt x="157" y="560"/>
                  <a:pt x="157" y="560"/>
                </a:cubicBezTo>
                <a:cubicBezTo>
                  <a:pt x="130" y="560"/>
                  <a:pt x="109" y="538"/>
                  <a:pt x="109" y="512"/>
                </a:cubicBezTo>
                <a:cubicBezTo>
                  <a:pt x="109" y="308"/>
                  <a:pt x="109" y="308"/>
                  <a:pt x="109" y="308"/>
                </a:cubicBezTo>
                <a:cubicBezTo>
                  <a:pt x="109" y="290"/>
                  <a:pt x="109" y="290"/>
                  <a:pt x="109" y="290"/>
                </a:cubicBezTo>
                <a:cubicBezTo>
                  <a:pt x="109" y="280"/>
                  <a:pt x="109" y="280"/>
                  <a:pt x="109" y="280"/>
                </a:cubicBezTo>
                <a:cubicBezTo>
                  <a:pt x="64" y="280"/>
                  <a:pt x="64" y="280"/>
                  <a:pt x="64" y="280"/>
                </a:cubicBezTo>
                <a:cubicBezTo>
                  <a:pt x="64" y="230"/>
                  <a:pt x="64" y="230"/>
                  <a:pt x="64" y="230"/>
                </a:cubicBezTo>
                <a:cubicBezTo>
                  <a:pt x="0" y="294"/>
                  <a:pt x="0" y="294"/>
                  <a:pt x="0" y="294"/>
                </a:cubicBezTo>
                <a:cubicBezTo>
                  <a:pt x="64" y="357"/>
                  <a:pt x="64" y="357"/>
                  <a:pt x="64" y="357"/>
                </a:cubicBezTo>
                <a:cubicBezTo>
                  <a:pt x="64" y="308"/>
                  <a:pt x="64" y="308"/>
                  <a:pt x="64" y="308"/>
                </a:cubicBezTo>
                <a:cubicBezTo>
                  <a:pt x="81" y="308"/>
                  <a:pt x="81" y="308"/>
                  <a:pt x="81" y="308"/>
                </a:cubicBezTo>
                <a:cubicBezTo>
                  <a:pt x="81" y="512"/>
                  <a:pt x="81" y="512"/>
                  <a:pt x="81" y="512"/>
                </a:cubicBezTo>
                <a:cubicBezTo>
                  <a:pt x="81" y="554"/>
                  <a:pt x="115" y="588"/>
                  <a:pt x="157" y="588"/>
                </a:cubicBezTo>
                <a:cubicBezTo>
                  <a:pt x="593" y="588"/>
                  <a:pt x="593" y="588"/>
                  <a:pt x="593" y="588"/>
                </a:cubicBezTo>
                <a:cubicBezTo>
                  <a:pt x="635" y="588"/>
                  <a:pt x="669" y="554"/>
                  <a:pt x="669" y="512"/>
                </a:cubicBezTo>
                <a:cubicBezTo>
                  <a:pt x="669" y="75"/>
                  <a:pt x="669" y="75"/>
                  <a:pt x="669" y="75"/>
                </a:cubicBezTo>
                <a:cubicBezTo>
                  <a:pt x="669" y="34"/>
                  <a:pt x="635" y="0"/>
                  <a:pt x="593" y="0"/>
                </a:cubicBezTo>
                <a:close/>
              </a:path>
            </a:pathLst>
          </a:custGeom>
          <a:solidFill>
            <a:schemeClr val="dk2"/>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194" name="Google Shape;194;g135d66bf60b_0_144"/>
          <p:cNvSpPr txBox="1"/>
          <p:nvPr/>
        </p:nvSpPr>
        <p:spPr>
          <a:xfrm>
            <a:off x="1094267" y="3652533"/>
            <a:ext cx="1322100" cy="4617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lang="en-US" sz="1200">
                <a:solidFill>
                  <a:schemeClr val="lt1"/>
                </a:solidFill>
              </a:rPr>
              <a:t>YOU SHARE A STORY</a:t>
            </a:r>
            <a:endParaRPr b="0" i="0" sz="1500" u="none" cap="none" strike="noStrike">
              <a:solidFill>
                <a:srgbClr val="000000"/>
              </a:solidFill>
              <a:latin typeface="Arial"/>
              <a:ea typeface="Arial"/>
              <a:cs typeface="Arial"/>
              <a:sym typeface="Arial"/>
            </a:endParaRPr>
          </a:p>
        </p:txBody>
      </p:sp>
      <p:sp>
        <p:nvSpPr>
          <p:cNvPr id="195" name="Google Shape;195;g135d66bf60b_0_144"/>
          <p:cNvSpPr txBox="1"/>
          <p:nvPr/>
        </p:nvSpPr>
        <p:spPr>
          <a:xfrm>
            <a:off x="3248649" y="3652533"/>
            <a:ext cx="1322100" cy="4617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lang="en-US" sz="1200">
                <a:solidFill>
                  <a:schemeClr val="lt1"/>
                </a:solidFill>
              </a:rPr>
              <a:t>SUPPORTER RELATES</a:t>
            </a:r>
            <a:endParaRPr b="0" i="0" sz="1500" u="none" cap="none" strike="noStrike">
              <a:solidFill>
                <a:srgbClr val="000000"/>
              </a:solidFill>
              <a:latin typeface="Arial"/>
              <a:ea typeface="Arial"/>
              <a:cs typeface="Arial"/>
              <a:sym typeface="Arial"/>
            </a:endParaRPr>
          </a:p>
        </p:txBody>
      </p:sp>
      <p:sp>
        <p:nvSpPr>
          <p:cNvPr id="196" name="Google Shape;196;g135d66bf60b_0_144"/>
          <p:cNvSpPr txBox="1"/>
          <p:nvPr/>
        </p:nvSpPr>
        <p:spPr>
          <a:xfrm>
            <a:off x="5356466" y="3652533"/>
            <a:ext cx="1322100" cy="4617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lang="en-US" sz="1200">
                <a:solidFill>
                  <a:schemeClr val="lt1"/>
                </a:solidFill>
              </a:rPr>
              <a:t>SUPPORTER TAKES ACTION</a:t>
            </a:r>
            <a:endParaRPr b="0" i="0" sz="1500" u="none" cap="none" strike="noStrike">
              <a:solidFill>
                <a:srgbClr val="000000"/>
              </a:solidFill>
              <a:latin typeface="Arial"/>
              <a:ea typeface="Arial"/>
              <a:cs typeface="Arial"/>
              <a:sym typeface="Arial"/>
            </a:endParaRPr>
          </a:p>
        </p:txBody>
      </p:sp>
      <p:sp>
        <p:nvSpPr>
          <p:cNvPr id="197" name="Google Shape;197;g135d66bf60b_0_144"/>
          <p:cNvSpPr txBox="1"/>
          <p:nvPr/>
        </p:nvSpPr>
        <p:spPr>
          <a:xfrm>
            <a:off x="7558100" y="3652533"/>
            <a:ext cx="1221600" cy="4617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lang="en-US" sz="1200">
                <a:solidFill>
                  <a:schemeClr val="lt1"/>
                </a:solidFill>
              </a:rPr>
              <a:t>SUPPORTER SHARES</a:t>
            </a:r>
            <a:endParaRPr b="0" i="0" sz="1500" u="none" cap="none" strike="noStrike">
              <a:solidFill>
                <a:srgbClr val="000000"/>
              </a:solidFill>
              <a:latin typeface="Arial"/>
              <a:ea typeface="Arial"/>
              <a:cs typeface="Arial"/>
              <a:sym typeface="Arial"/>
            </a:endParaRPr>
          </a:p>
        </p:txBody>
      </p:sp>
      <p:grpSp>
        <p:nvGrpSpPr>
          <p:cNvPr id="198" name="Google Shape;198;g135d66bf60b_0_144"/>
          <p:cNvGrpSpPr/>
          <p:nvPr/>
        </p:nvGrpSpPr>
        <p:grpSpPr>
          <a:xfrm>
            <a:off x="1568768" y="3206349"/>
            <a:ext cx="366499" cy="318898"/>
            <a:chOff x="889275" y="861850"/>
            <a:chExt cx="487950" cy="424575"/>
          </a:xfrm>
        </p:grpSpPr>
        <p:sp>
          <p:nvSpPr>
            <p:cNvPr id="199" name="Google Shape;199;g135d66bf60b_0_144"/>
            <p:cNvSpPr/>
            <p:nvPr/>
          </p:nvSpPr>
          <p:spPr>
            <a:xfrm>
              <a:off x="1319225" y="1031700"/>
              <a:ext cx="56650" cy="28325"/>
            </a:xfrm>
            <a:custGeom>
              <a:rect b="b" l="l" r="r" t="t"/>
              <a:pathLst>
                <a:path extrusionOk="0" h="1133" w="2266">
                  <a:moveTo>
                    <a:pt x="569" y="1"/>
                  </a:moveTo>
                  <a:cubicBezTo>
                    <a:pt x="255" y="1"/>
                    <a:pt x="1" y="251"/>
                    <a:pt x="1" y="565"/>
                  </a:cubicBezTo>
                  <a:cubicBezTo>
                    <a:pt x="1" y="879"/>
                    <a:pt x="255" y="1133"/>
                    <a:pt x="569" y="1133"/>
                  </a:cubicBezTo>
                  <a:lnTo>
                    <a:pt x="1701" y="1133"/>
                  </a:lnTo>
                  <a:cubicBezTo>
                    <a:pt x="2012" y="1133"/>
                    <a:pt x="2265" y="879"/>
                    <a:pt x="2265" y="565"/>
                  </a:cubicBezTo>
                  <a:cubicBezTo>
                    <a:pt x="2265" y="251"/>
                    <a:pt x="2012" y="1"/>
                    <a:pt x="1701"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rgbClr val="435D74"/>
                </a:solidFill>
                <a:latin typeface="Arial"/>
                <a:ea typeface="Arial"/>
                <a:cs typeface="Arial"/>
                <a:sym typeface="Arial"/>
              </a:endParaRPr>
            </a:p>
          </p:txBody>
        </p:sp>
        <p:sp>
          <p:nvSpPr>
            <p:cNvPr id="200" name="Google Shape;200;g135d66bf60b_0_144"/>
            <p:cNvSpPr/>
            <p:nvPr/>
          </p:nvSpPr>
          <p:spPr>
            <a:xfrm>
              <a:off x="1314475" y="946725"/>
              <a:ext cx="62750" cy="56700"/>
            </a:xfrm>
            <a:custGeom>
              <a:rect b="b" l="l" r="r" t="t"/>
              <a:pathLst>
                <a:path extrusionOk="0" h="2268" w="2510">
                  <a:moveTo>
                    <a:pt x="1889" y="0"/>
                  </a:moveTo>
                  <a:cubicBezTo>
                    <a:pt x="1744" y="0"/>
                    <a:pt x="1599" y="55"/>
                    <a:pt x="1489" y="166"/>
                  </a:cubicBezTo>
                  <a:lnTo>
                    <a:pt x="357" y="1298"/>
                  </a:lnTo>
                  <a:cubicBezTo>
                    <a:pt x="1" y="1657"/>
                    <a:pt x="251" y="2267"/>
                    <a:pt x="759" y="2267"/>
                  </a:cubicBezTo>
                  <a:cubicBezTo>
                    <a:pt x="906" y="2267"/>
                    <a:pt x="1051" y="2207"/>
                    <a:pt x="1157" y="2101"/>
                  </a:cubicBezTo>
                  <a:lnTo>
                    <a:pt x="2289" y="969"/>
                  </a:lnTo>
                  <a:cubicBezTo>
                    <a:pt x="2510" y="745"/>
                    <a:pt x="2510" y="389"/>
                    <a:pt x="2289" y="166"/>
                  </a:cubicBezTo>
                  <a:cubicBezTo>
                    <a:pt x="2179" y="55"/>
                    <a:pt x="2034" y="0"/>
                    <a:pt x="1889"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rgbClr val="435D74"/>
                </a:solidFill>
                <a:latin typeface="Arial"/>
                <a:ea typeface="Arial"/>
                <a:cs typeface="Arial"/>
                <a:sym typeface="Arial"/>
              </a:endParaRPr>
            </a:p>
          </p:txBody>
        </p:sp>
        <p:sp>
          <p:nvSpPr>
            <p:cNvPr id="201" name="Google Shape;201;g135d66bf60b_0_144"/>
            <p:cNvSpPr/>
            <p:nvPr/>
          </p:nvSpPr>
          <p:spPr>
            <a:xfrm>
              <a:off x="1317875" y="1088250"/>
              <a:ext cx="59350" cy="56675"/>
            </a:xfrm>
            <a:custGeom>
              <a:rect b="b" l="l" r="r" t="t"/>
              <a:pathLst>
                <a:path extrusionOk="0" h="2267" w="2374">
                  <a:moveTo>
                    <a:pt x="621" y="1"/>
                  </a:moveTo>
                  <a:cubicBezTo>
                    <a:pt x="476" y="1"/>
                    <a:pt x="331" y="56"/>
                    <a:pt x="221" y="166"/>
                  </a:cubicBezTo>
                  <a:cubicBezTo>
                    <a:pt x="1" y="390"/>
                    <a:pt x="1" y="746"/>
                    <a:pt x="221" y="969"/>
                  </a:cubicBezTo>
                  <a:lnTo>
                    <a:pt x="1353" y="2102"/>
                  </a:lnTo>
                  <a:cubicBezTo>
                    <a:pt x="1463" y="2212"/>
                    <a:pt x="1608" y="2267"/>
                    <a:pt x="1753" y="2267"/>
                  </a:cubicBezTo>
                  <a:cubicBezTo>
                    <a:pt x="1898" y="2267"/>
                    <a:pt x="2043" y="2212"/>
                    <a:pt x="2153" y="2102"/>
                  </a:cubicBezTo>
                  <a:cubicBezTo>
                    <a:pt x="2374" y="1878"/>
                    <a:pt x="2374" y="1522"/>
                    <a:pt x="2153" y="1298"/>
                  </a:cubicBezTo>
                  <a:lnTo>
                    <a:pt x="1021" y="166"/>
                  </a:lnTo>
                  <a:cubicBezTo>
                    <a:pt x="911" y="56"/>
                    <a:pt x="766" y="1"/>
                    <a:pt x="621"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rgbClr val="435D74"/>
                </a:solidFill>
                <a:latin typeface="Arial"/>
                <a:ea typeface="Arial"/>
                <a:cs typeface="Arial"/>
                <a:sym typeface="Arial"/>
              </a:endParaRPr>
            </a:p>
          </p:txBody>
        </p:sp>
        <p:sp>
          <p:nvSpPr>
            <p:cNvPr id="202" name="Google Shape;202;g135d66bf60b_0_144"/>
            <p:cNvSpPr/>
            <p:nvPr/>
          </p:nvSpPr>
          <p:spPr>
            <a:xfrm>
              <a:off x="889275" y="861850"/>
              <a:ext cx="400700" cy="424575"/>
            </a:xfrm>
            <a:custGeom>
              <a:rect b="b" l="l" r="r" t="t"/>
              <a:pathLst>
                <a:path extrusionOk="0" h="16983" w="16028">
                  <a:moveTo>
                    <a:pt x="4668" y="4530"/>
                  </a:moveTo>
                  <a:lnTo>
                    <a:pt x="4668" y="10191"/>
                  </a:lnTo>
                  <a:lnTo>
                    <a:pt x="4104" y="10191"/>
                  </a:lnTo>
                  <a:cubicBezTo>
                    <a:pt x="2539" y="10191"/>
                    <a:pt x="1271" y="8923"/>
                    <a:pt x="1271" y="7359"/>
                  </a:cubicBezTo>
                  <a:cubicBezTo>
                    <a:pt x="1271" y="5795"/>
                    <a:pt x="2539" y="4530"/>
                    <a:pt x="4104" y="4530"/>
                  </a:cubicBezTo>
                  <a:close/>
                  <a:moveTo>
                    <a:pt x="6972" y="4530"/>
                  </a:moveTo>
                  <a:lnTo>
                    <a:pt x="6972" y="10191"/>
                  </a:lnTo>
                  <a:lnTo>
                    <a:pt x="5800" y="10191"/>
                  </a:lnTo>
                  <a:lnTo>
                    <a:pt x="5800" y="4530"/>
                  </a:lnTo>
                  <a:close/>
                  <a:moveTo>
                    <a:pt x="12633" y="1565"/>
                  </a:moveTo>
                  <a:lnTo>
                    <a:pt x="12633" y="13153"/>
                  </a:lnTo>
                  <a:lnTo>
                    <a:pt x="8104" y="10436"/>
                  </a:lnTo>
                  <a:lnTo>
                    <a:pt x="8104" y="4282"/>
                  </a:lnTo>
                  <a:lnTo>
                    <a:pt x="12633" y="1565"/>
                  </a:lnTo>
                  <a:close/>
                  <a:moveTo>
                    <a:pt x="14330" y="1133"/>
                  </a:moveTo>
                  <a:cubicBezTo>
                    <a:pt x="14644" y="1133"/>
                    <a:pt x="14898" y="1384"/>
                    <a:pt x="14898" y="1698"/>
                  </a:cubicBezTo>
                  <a:lnTo>
                    <a:pt x="14898" y="13021"/>
                  </a:lnTo>
                  <a:cubicBezTo>
                    <a:pt x="14898" y="13335"/>
                    <a:pt x="14644" y="13588"/>
                    <a:pt x="14330" y="13588"/>
                  </a:cubicBezTo>
                  <a:lnTo>
                    <a:pt x="13766" y="13588"/>
                  </a:lnTo>
                  <a:lnTo>
                    <a:pt x="13766" y="1133"/>
                  </a:lnTo>
                  <a:close/>
                  <a:moveTo>
                    <a:pt x="5800" y="11324"/>
                  </a:moveTo>
                  <a:lnTo>
                    <a:pt x="5800" y="15285"/>
                  </a:lnTo>
                  <a:cubicBezTo>
                    <a:pt x="5800" y="15599"/>
                    <a:pt x="5547" y="15850"/>
                    <a:pt x="5236" y="15850"/>
                  </a:cubicBezTo>
                  <a:cubicBezTo>
                    <a:pt x="4922" y="15850"/>
                    <a:pt x="4668" y="15599"/>
                    <a:pt x="4668" y="15285"/>
                  </a:cubicBezTo>
                  <a:lnTo>
                    <a:pt x="4668" y="11324"/>
                  </a:lnTo>
                  <a:close/>
                  <a:moveTo>
                    <a:pt x="13132" y="1"/>
                  </a:moveTo>
                  <a:lnTo>
                    <a:pt x="13098" y="7"/>
                  </a:lnTo>
                  <a:lnTo>
                    <a:pt x="13074" y="10"/>
                  </a:lnTo>
                  <a:cubicBezTo>
                    <a:pt x="13065" y="10"/>
                    <a:pt x="13056" y="16"/>
                    <a:pt x="13047" y="19"/>
                  </a:cubicBezTo>
                  <a:cubicBezTo>
                    <a:pt x="13038" y="22"/>
                    <a:pt x="13029" y="22"/>
                    <a:pt x="13020" y="25"/>
                  </a:cubicBezTo>
                  <a:lnTo>
                    <a:pt x="12996" y="34"/>
                  </a:lnTo>
                  <a:lnTo>
                    <a:pt x="12966" y="46"/>
                  </a:lnTo>
                  <a:lnTo>
                    <a:pt x="12947" y="58"/>
                  </a:lnTo>
                  <a:cubicBezTo>
                    <a:pt x="12935" y="61"/>
                    <a:pt x="12926" y="67"/>
                    <a:pt x="12917" y="73"/>
                  </a:cubicBezTo>
                  <a:lnTo>
                    <a:pt x="12908" y="79"/>
                  </a:lnTo>
                  <a:lnTo>
                    <a:pt x="7380" y="3398"/>
                  </a:lnTo>
                  <a:lnTo>
                    <a:pt x="4104" y="3398"/>
                  </a:lnTo>
                  <a:cubicBezTo>
                    <a:pt x="2023" y="3398"/>
                    <a:pt x="299" y="5001"/>
                    <a:pt x="151" y="7075"/>
                  </a:cubicBezTo>
                  <a:cubicBezTo>
                    <a:pt x="0" y="9150"/>
                    <a:pt x="1480" y="10986"/>
                    <a:pt x="3536" y="11281"/>
                  </a:cubicBezTo>
                  <a:lnTo>
                    <a:pt x="3536" y="15285"/>
                  </a:lnTo>
                  <a:cubicBezTo>
                    <a:pt x="3536" y="16224"/>
                    <a:pt x="4297" y="16982"/>
                    <a:pt x="5236" y="16982"/>
                  </a:cubicBezTo>
                  <a:cubicBezTo>
                    <a:pt x="6172" y="16982"/>
                    <a:pt x="6933" y="16224"/>
                    <a:pt x="6933" y="15285"/>
                  </a:cubicBezTo>
                  <a:lnTo>
                    <a:pt x="6933" y="11324"/>
                  </a:lnTo>
                  <a:lnTo>
                    <a:pt x="7380" y="11324"/>
                  </a:lnTo>
                  <a:lnTo>
                    <a:pt x="12908" y="14639"/>
                  </a:lnTo>
                  <a:cubicBezTo>
                    <a:pt x="12911" y="14642"/>
                    <a:pt x="12914" y="14642"/>
                    <a:pt x="12920" y="14645"/>
                  </a:cubicBezTo>
                  <a:lnTo>
                    <a:pt x="12935" y="14654"/>
                  </a:lnTo>
                  <a:cubicBezTo>
                    <a:pt x="12947" y="14660"/>
                    <a:pt x="12963" y="14666"/>
                    <a:pt x="12975" y="14672"/>
                  </a:cubicBezTo>
                  <a:lnTo>
                    <a:pt x="12984" y="14675"/>
                  </a:lnTo>
                  <a:cubicBezTo>
                    <a:pt x="12996" y="14681"/>
                    <a:pt x="13011" y="14687"/>
                    <a:pt x="13023" y="14690"/>
                  </a:cubicBezTo>
                  <a:lnTo>
                    <a:pt x="13038" y="14696"/>
                  </a:lnTo>
                  <a:cubicBezTo>
                    <a:pt x="13053" y="14699"/>
                    <a:pt x="13068" y="14702"/>
                    <a:pt x="13083" y="14708"/>
                  </a:cubicBezTo>
                  <a:cubicBezTo>
                    <a:pt x="13101" y="14712"/>
                    <a:pt x="13117" y="14715"/>
                    <a:pt x="13135" y="14715"/>
                  </a:cubicBezTo>
                  <a:lnTo>
                    <a:pt x="13144" y="14715"/>
                  </a:lnTo>
                  <a:cubicBezTo>
                    <a:pt x="13162" y="14715"/>
                    <a:pt x="13180" y="14718"/>
                    <a:pt x="13198" y="14718"/>
                  </a:cubicBezTo>
                  <a:lnTo>
                    <a:pt x="14330" y="14718"/>
                  </a:lnTo>
                  <a:cubicBezTo>
                    <a:pt x="15266" y="14718"/>
                    <a:pt x="16027" y="13957"/>
                    <a:pt x="16027" y="13021"/>
                  </a:cubicBezTo>
                  <a:lnTo>
                    <a:pt x="16027" y="1698"/>
                  </a:lnTo>
                  <a:cubicBezTo>
                    <a:pt x="16027" y="759"/>
                    <a:pt x="15266" y="1"/>
                    <a:pt x="14330"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rgbClr val="435D74"/>
                </a:solidFill>
                <a:latin typeface="Arial"/>
                <a:ea typeface="Arial"/>
                <a:cs typeface="Arial"/>
                <a:sym typeface="Arial"/>
              </a:endParaRPr>
            </a:p>
          </p:txBody>
        </p:sp>
      </p:grpSp>
      <p:grpSp>
        <p:nvGrpSpPr>
          <p:cNvPr id="203" name="Google Shape;203;g135d66bf60b_0_144"/>
          <p:cNvGrpSpPr/>
          <p:nvPr/>
        </p:nvGrpSpPr>
        <p:grpSpPr>
          <a:xfrm>
            <a:off x="3737552" y="3184710"/>
            <a:ext cx="321264" cy="362199"/>
            <a:chOff x="3299850" y="238575"/>
            <a:chExt cx="427725" cy="482225"/>
          </a:xfrm>
        </p:grpSpPr>
        <p:sp>
          <p:nvSpPr>
            <p:cNvPr id="204" name="Google Shape;204;g135d66bf60b_0_144"/>
            <p:cNvSpPr/>
            <p:nvPr/>
          </p:nvSpPr>
          <p:spPr>
            <a:xfrm>
              <a:off x="3299850" y="323500"/>
              <a:ext cx="427725" cy="397300"/>
            </a:xfrm>
            <a:custGeom>
              <a:rect b="b" l="l" r="r" t="t"/>
              <a:pathLst>
                <a:path extrusionOk="0" h="15892" w="17109">
                  <a:moveTo>
                    <a:pt x="3397" y="6794"/>
                  </a:moveTo>
                  <a:lnTo>
                    <a:pt x="3397" y="14759"/>
                  </a:lnTo>
                  <a:lnTo>
                    <a:pt x="1132" y="14759"/>
                  </a:lnTo>
                  <a:lnTo>
                    <a:pt x="1132" y="6794"/>
                  </a:lnTo>
                  <a:close/>
                  <a:moveTo>
                    <a:pt x="9034" y="1132"/>
                  </a:moveTo>
                  <a:cubicBezTo>
                    <a:pt x="9683" y="1175"/>
                    <a:pt x="10191" y="1712"/>
                    <a:pt x="10191" y="2364"/>
                  </a:cubicBezTo>
                  <a:cubicBezTo>
                    <a:pt x="10191" y="3346"/>
                    <a:pt x="9774" y="5275"/>
                    <a:pt x="9221" y="5828"/>
                  </a:cubicBezTo>
                  <a:cubicBezTo>
                    <a:pt x="8865" y="6184"/>
                    <a:pt x="9119" y="6794"/>
                    <a:pt x="9623" y="6794"/>
                  </a:cubicBezTo>
                  <a:lnTo>
                    <a:pt x="15285" y="6794"/>
                  </a:lnTo>
                  <a:cubicBezTo>
                    <a:pt x="15599" y="6794"/>
                    <a:pt x="15849" y="7047"/>
                    <a:pt x="15849" y="7361"/>
                  </a:cubicBezTo>
                  <a:cubicBezTo>
                    <a:pt x="15849" y="7672"/>
                    <a:pt x="15599" y="7926"/>
                    <a:pt x="15285" y="7926"/>
                  </a:cubicBezTo>
                  <a:lnTo>
                    <a:pt x="11888" y="7926"/>
                  </a:lnTo>
                  <a:cubicBezTo>
                    <a:pt x="11574" y="7926"/>
                    <a:pt x="11323" y="8180"/>
                    <a:pt x="11323" y="8494"/>
                  </a:cubicBezTo>
                  <a:cubicBezTo>
                    <a:pt x="11323" y="8805"/>
                    <a:pt x="11574" y="9058"/>
                    <a:pt x="11888" y="9058"/>
                  </a:cubicBezTo>
                  <a:lnTo>
                    <a:pt x="15285" y="9058"/>
                  </a:lnTo>
                  <a:cubicBezTo>
                    <a:pt x="15586" y="9058"/>
                    <a:pt x="15852" y="9342"/>
                    <a:pt x="15852" y="9662"/>
                  </a:cubicBezTo>
                  <a:cubicBezTo>
                    <a:pt x="15852" y="9976"/>
                    <a:pt x="15599" y="10230"/>
                    <a:pt x="15285" y="10230"/>
                  </a:cubicBezTo>
                  <a:lnTo>
                    <a:pt x="11888" y="10230"/>
                  </a:lnTo>
                  <a:cubicBezTo>
                    <a:pt x="11574" y="10230"/>
                    <a:pt x="11323" y="10484"/>
                    <a:pt x="11323" y="10795"/>
                  </a:cubicBezTo>
                  <a:cubicBezTo>
                    <a:pt x="11323" y="11109"/>
                    <a:pt x="11574" y="11362"/>
                    <a:pt x="11888" y="11362"/>
                  </a:cubicBezTo>
                  <a:lnTo>
                    <a:pt x="14152" y="11362"/>
                  </a:lnTo>
                  <a:cubicBezTo>
                    <a:pt x="14466" y="11362"/>
                    <a:pt x="14717" y="11616"/>
                    <a:pt x="14717" y="11927"/>
                  </a:cubicBezTo>
                  <a:cubicBezTo>
                    <a:pt x="14717" y="12241"/>
                    <a:pt x="14466" y="12494"/>
                    <a:pt x="14152" y="12494"/>
                  </a:cubicBezTo>
                  <a:lnTo>
                    <a:pt x="11888" y="12494"/>
                  </a:lnTo>
                  <a:cubicBezTo>
                    <a:pt x="11574" y="12494"/>
                    <a:pt x="11323" y="12748"/>
                    <a:pt x="11323" y="13059"/>
                  </a:cubicBezTo>
                  <a:cubicBezTo>
                    <a:pt x="11323" y="13373"/>
                    <a:pt x="11574" y="13627"/>
                    <a:pt x="11888" y="13627"/>
                  </a:cubicBezTo>
                  <a:lnTo>
                    <a:pt x="13020" y="13627"/>
                  </a:lnTo>
                  <a:cubicBezTo>
                    <a:pt x="13334" y="13627"/>
                    <a:pt x="13585" y="13880"/>
                    <a:pt x="13585" y="14191"/>
                  </a:cubicBezTo>
                  <a:cubicBezTo>
                    <a:pt x="13585" y="14505"/>
                    <a:pt x="13334" y="14759"/>
                    <a:pt x="13020" y="14759"/>
                  </a:cubicBezTo>
                  <a:lnTo>
                    <a:pt x="9197" y="14759"/>
                  </a:lnTo>
                  <a:cubicBezTo>
                    <a:pt x="8041" y="14759"/>
                    <a:pt x="6890" y="14572"/>
                    <a:pt x="5794" y="14207"/>
                  </a:cubicBezTo>
                  <a:lnTo>
                    <a:pt x="4529" y="13784"/>
                  </a:lnTo>
                  <a:lnTo>
                    <a:pt x="4529" y="7712"/>
                  </a:lnTo>
                  <a:lnTo>
                    <a:pt x="5686" y="7132"/>
                  </a:lnTo>
                  <a:cubicBezTo>
                    <a:pt x="6265" y="6842"/>
                    <a:pt x="6797" y="6459"/>
                    <a:pt x="7253" y="6003"/>
                  </a:cubicBezTo>
                  <a:lnTo>
                    <a:pt x="7289" y="5963"/>
                  </a:lnTo>
                  <a:cubicBezTo>
                    <a:pt x="8352" y="4901"/>
                    <a:pt x="8917" y="2654"/>
                    <a:pt x="9034" y="1132"/>
                  </a:cubicBezTo>
                  <a:close/>
                  <a:moveTo>
                    <a:pt x="8491" y="0"/>
                  </a:moveTo>
                  <a:cubicBezTo>
                    <a:pt x="8177" y="0"/>
                    <a:pt x="7926" y="254"/>
                    <a:pt x="7926" y="568"/>
                  </a:cubicBezTo>
                  <a:cubicBezTo>
                    <a:pt x="7926" y="1887"/>
                    <a:pt x="7380" y="4276"/>
                    <a:pt x="6492" y="5166"/>
                  </a:cubicBezTo>
                  <a:lnTo>
                    <a:pt x="6456" y="5203"/>
                  </a:lnTo>
                  <a:cubicBezTo>
                    <a:pt x="6081" y="5574"/>
                    <a:pt x="5652" y="5885"/>
                    <a:pt x="5181" y="6120"/>
                  </a:cubicBezTo>
                  <a:lnTo>
                    <a:pt x="4529" y="6444"/>
                  </a:lnTo>
                  <a:lnTo>
                    <a:pt x="4529" y="6229"/>
                  </a:lnTo>
                  <a:cubicBezTo>
                    <a:pt x="4529" y="5915"/>
                    <a:pt x="4276" y="5661"/>
                    <a:pt x="3962" y="5661"/>
                  </a:cubicBezTo>
                  <a:lnTo>
                    <a:pt x="565" y="5661"/>
                  </a:lnTo>
                  <a:cubicBezTo>
                    <a:pt x="251" y="5661"/>
                    <a:pt x="0" y="5915"/>
                    <a:pt x="0" y="6229"/>
                  </a:cubicBezTo>
                  <a:lnTo>
                    <a:pt x="0" y="15324"/>
                  </a:lnTo>
                  <a:cubicBezTo>
                    <a:pt x="0" y="15638"/>
                    <a:pt x="251" y="15891"/>
                    <a:pt x="565" y="15891"/>
                  </a:cubicBezTo>
                  <a:lnTo>
                    <a:pt x="3962" y="15891"/>
                  </a:lnTo>
                  <a:cubicBezTo>
                    <a:pt x="4276" y="15891"/>
                    <a:pt x="4529" y="15638"/>
                    <a:pt x="4529" y="15324"/>
                  </a:cubicBezTo>
                  <a:lnTo>
                    <a:pt x="4529" y="14976"/>
                  </a:lnTo>
                  <a:lnTo>
                    <a:pt x="5435" y="15278"/>
                  </a:lnTo>
                  <a:cubicBezTo>
                    <a:pt x="6649" y="15683"/>
                    <a:pt x="7917" y="15888"/>
                    <a:pt x="9197" y="15888"/>
                  </a:cubicBezTo>
                  <a:lnTo>
                    <a:pt x="13020" y="15888"/>
                  </a:lnTo>
                  <a:cubicBezTo>
                    <a:pt x="14219" y="15888"/>
                    <a:pt x="15040" y="14681"/>
                    <a:pt x="14599" y="13566"/>
                  </a:cubicBezTo>
                  <a:cubicBezTo>
                    <a:pt x="15577" y="13298"/>
                    <a:pt x="16106" y="12241"/>
                    <a:pt x="15731" y="11302"/>
                  </a:cubicBezTo>
                  <a:cubicBezTo>
                    <a:pt x="16468" y="11100"/>
                    <a:pt x="16981" y="10429"/>
                    <a:pt x="16984" y="9662"/>
                  </a:cubicBezTo>
                  <a:cubicBezTo>
                    <a:pt x="16981" y="9233"/>
                    <a:pt x="16824" y="8823"/>
                    <a:pt x="16541" y="8503"/>
                  </a:cubicBezTo>
                  <a:cubicBezTo>
                    <a:pt x="16994" y="8005"/>
                    <a:pt x="17108" y="7289"/>
                    <a:pt x="16837" y="6673"/>
                  </a:cubicBezTo>
                  <a:cubicBezTo>
                    <a:pt x="16565" y="6060"/>
                    <a:pt x="15958" y="5661"/>
                    <a:pt x="15285" y="5661"/>
                  </a:cubicBezTo>
                  <a:lnTo>
                    <a:pt x="10635" y="5661"/>
                  </a:lnTo>
                  <a:cubicBezTo>
                    <a:pt x="11109" y="4577"/>
                    <a:pt x="11323" y="3104"/>
                    <a:pt x="11323" y="2364"/>
                  </a:cubicBezTo>
                  <a:cubicBezTo>
                    <a:pt x="11320" y="1060"/>
                    <a:pt x="10263" y="3"/>
                    <a:pt x="8959"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rgbClr val="435D74"/>
                </a:solidFill>
                <a:latin typeface="Arial"/>
                <a:ea typeface="Arial"/>
                <a:cs typeface="Arial"/>
                <a:sym typeface="Arial"/>
              </a:endParaRPr>
            </a:p>
          </p:txBody>
        </p:sp>
        <p:sp>
          <p:nvSpPr>
            <p:cNvPr id="205" name="Google Shape;205;g135d66bf60b_0_144"/>
            <p:cNvSpPr/>
            <p:nvPr/>
          </p:nvSpPr>
          <p:spPr>
            <a:xfrm>
              <a:off x="3467650" y="238575"/>
              <a:ext cx="46525" cy="56650"/>
            </a:xfrm>
            <a:custGeom>
              <a:rect b="b" l="l" r="r" t="t"/>
              <a:pathLst>
                <a:path extrusionOk="0" h="2266" w="1861">
                  <a:moveTo>
                    <a:pt x="646" y="1"/>
                  </a:moveTo>
                  <a:cubicBezTo>
                    <a:pt x="561" y="1"/>
                    <a:pt x="475" y="20"/>
                    <a:pt x="393" y="61"/>
                  </a:cubicBezTo>
                  <a:cubicBezTo>
                    <a:pt x="112" y="199"/>
                    <a:pt x="0" y="541"/>
                    <a:pt x="139" y="821"/>
                  </a:cubicBezTo>
                  <a:lnTo>
                    <a:pt x="707" y="1954"/>
                  </a:lnTo>
                  <a:cubicBezTo>
                    <a:pt x="805" y="2150"/>
                    <a:pt x="1005" y="2265"/>
                    <a:pt x="1212" y="2265"/>
                  </a:cubicBezTo>
                  <a:cubicBezTo>
                    <a:pt x="1297" y="2265"/>
                    <a:pt x="1384" y="2246"/>
                    <a:pt x="1465" y="2204"/>
                  </a:cubicBezTo>
                  <a:cubicBezTo>
                    <a:pt x="1746" y="2065"/>
                    <a:pt x="1860" y="1727"/>
                    <a:pt x="1718" y="1446"/>
                  </a:cubicBezTo>
                  <a:lnTo>
                    <a:pt x="1154" y="314"/>
                  </a:lnTo>
                  <a:cubicBezTo>
                    <a:pt x="1053" y="115"/>
                    <a:pt x="854" y="1"/>
                    <a:pt x="646"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rgbClr val="435D74"/>
                </a:solidFill>
                <a:latin typeface="Arial"/>
                <a:ea typeface="Arial"/>
                <a:cs typeface="Arial"/>
                <a:sym typeface="Arial"/>
              </a:endParaRPr>
            </a:p>
          </p:txBody>
        </p:sp>
        <p:sp>
          <p:nvSpPr>
            <p:cNvPr id="206" name="Google Shape;206;g135d66bf60b_0_144"/>
            <p:cNvSpPr/>
            <p:nvPr/>
          </p:nvSpPr>
          <p:spPr>
            <a:xfrm>
              <a:off x="3566675" y="238575"/>
              <a:ext cx="46525" cy="56675"/>
            </a:xfrm>
            <a:custGeom>
              <a:rect b="b" l="l" r="r" t="t"/>
              <a:pathLst>
                <a:path extrusionOk="0" h="2267" w="1861">
                  <a:moveTo>
                    <a:pt x="1215" y="1"/>
                  </a:moveTo>
                  <a:cubicBezTo>
                    <a:pt x="1007" y="1"/>
                    <a:pt x="808" y="115"/>
                    <a:pt x="707" y="314"/>
                  </a:cubicBezTo>
                  <a:lnTo>
                    <a:pt x="143" y="1446"/>
                  </a:lnTo>
                  <a:cubicBezTo>
                    <a:pt x="1" y="1727"/>
                    <a:pt x="116" y="2065"/>
                    <a:pt x="396" y="2207"/>
                  </a:cubicBezTo>
                  <a:cubicBezTo>
                    <a:pt x="477" y="2247"/>
                    <a:pt x="562" y="2266"/>
                    <a:pt x="646" y="2266"/>
                  </a:cubicBezTo>
                  <a:cubicBezTo>
                    <a:pt x="854" y="2266"/>
                    <a:pt x="1055" y="2151"/>
                    <a:pt x="1154" y="1954"/>
                  </a:cubicBezTo>
                  <a:lnTo>
                    <a:pt x="1722" y="821"/>
                  </a:lnTo>
                  <a:cubicBezTo>
                    <a:pt x="1861" y="541"/>
                    <a:pt x="1749" y="199"/>
                    <a:pt x="1468" y="61"/>
                  </a:cubicBezTo>
                  <a:cubicBezTo>
                    <a:pt x="1387" y="20"/>
                    <a:pt x="1300" y="1"/>
                    <a:pt x="1215" y="1"/>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rgbClr val="435D74"/>
                </a:solidFill>
                <a:latin typeface="Arial"/>
                <a:ea typeface="Arial"/>
                <a:cs typeface="Arial"/>
                <a:sym typeface="Arial"/>
              </a:endParaRPr>
            </a:p>
          </p:txBody>
        </p:sp>
        <p:sp>
          <p:nvSpPr>
            <p:cNvPr id="207" name="Google Shape;207;g135d66bf60b_0_144"/>
            <p:cNvSpPr/>
            <p:nvPr/>
          </p:nvSpPr>
          <p:spPr>
            <a:xfrm>
              <a:off x="3611225" y="323500"/>
              <a:ext cx="56550" cy="28325"/>
            </a:xfrm>
            <a:custGeom>
              <a:rect b="b" l="l" r="r" t="t"/>
              <a:pathLst>
                <a:path extrusionOk="0" h="1133" w="2262">
                  <a:moveTo>
                    <a:pt x="565" y="0"/>
                  </a:moveTo>
                  <a:cubicBezTo>
                    <a:pt x="251" y="0"/>
                    <a:pt x="0" y="254"/>
                    <a:pt x="0" y="568"/>
                  </a:cubicBezTo>
                  <a:cubicBezTo>
                    <a:pt x="0" y="879"/>
                    <a:pt x="251" y="1132"/>
                    <a:pt x="565" y="1132"/>
                  </a:cubicBezTo>
                  <a:lnTo>
                    <a:pt x="1697" y="1132"/>
                  </a:lnTo>
                  <a:cubicBezTo>
                    <a:pt x="2011" y="1132"/>
                    <a:pt x="2262" y="879"/>
                    <a:pt x="2262" y="568"/>
                  </a:cubicBezTo>
                  <a:cubicBezTo>
                    <a:pt x="2262" y="254"/>
                    <a:pt x="2011" y="0"/>
                    <a:pt x="1697"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rgbClr val="435D74"/>
                </a:solidFill>
                <a:latin typeface="Arial"/>
                <a:ea typeface="Arial"/>
                <a:cs typeface="Arial"/>
                <a:sym typeface="Arial"/>
              </a:endParaRPr>
            </a:p>
          </p:txBody>
        </p:sp>
        <p:sp>
          <p:nvSpPr>
            <p:cNvPr id="208" name="Google Shape;208;g135d66bf60b_0_144"/>
            <p:cNvSpPr/>
            <p:nvPr/>
          </p:nvSpPr>
          <p:spPr>
            <a:xfrm>
              <a:off x="3413075" y="323500"/>
              <a:ext cx="56550" cy="28325"/>
            </a:xfrm>
            <a:custGeom>
              <a:rect b="b" l="l" r="r" t="t"/>
              <a:pathLst>
                <a:path extrusionOk="0" h="1133" w="2262">
                  <a:moveTo>
                    <a:pt x="565" y="0"/>
                  </a:moveTo>
                  <a:cubicBezTo>
                    <a:pt x="251" y="0"/>
                    <a:pt x="0" y="254"/>
                    <a:pt x="0" y="568"/>
                  </a:cubicBezTo>
                  <a:cubicBezTo>
                    <a:pt x="0" y="879"/>
                    <a:pt x="251" y="1132"/>
                    <a:pt x="565" y="1132"/>
                  </a:cubicBezTo>
                  <a:lnTo>
                    <a:pt x="1697" y="1132"/>
                  </a:lnTo>
                  <a:cubicBezTo>
                    <a:pt x="2011" y="1132"/>
                    <a:pt x="2262" y="879"/>
                    <a:pt x="2262" y="568"/>
                  </a:cubicBezTo>
                  <a:cubicBezTo>
                    <a:pt x="2262" y="254"/>
                    <a:pt x="2011" y="0"/>
                    <a:pt x="1697" y="0"/>
                  </a:cubicBezTo>
                  <a:close/>
                </a:path>
              </a:pathLst>
            </a:custGeom>
            <a:solidFill>
              <a:schemeClr val="l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rgbClr val="435D74"/>
                </a:solidFill>
                <a:latin typeface="Arial"/>
                <a:ea typeface="Arial"/>
                <a:cs typeface="Arial"/>
                <a:sym typeface="Arial"/>
              </a:endParaRPr>
            </a:p>
          </p:txBody>
        </p:sp>
      </p:grpSp>
      <p:sp>
        <p:nvSpPr>
          <p:cNvPr id="209" name="Google Shape;209;g135d66bf60b_0_144"/>
          <p:cNvSpPr/>
          <p:nvPr/>
        </p:nvSpPr>
        <p:spPr>
          <a:xfrm>
            <a:off x="5846395" y="3182916"/>
            <a:ext cx="365761" cy="365760"/>
          </a:xfrm>
          <a:custGeom>
            <a:rect b="b" l="l" r="r" t="t"/>
            <a:pathLst>
              <a:path extrusionOk="0" h="635" w="619">
                <a:moveTo>
                  <a:pt x="589" y="118"/>
                </a:moveTo>
                <a:lnTo>
                  <a:pt x="589" y="118"/>
                </a:lnTo>
                <a:cubicBezTo>
                  <a:pt x="441" y="118"/>
                  <a:pt x="441" y="118"/>
                  <a:pt x="441" y="118"/>
                </a:cubicBezTo>
                <a:cubicBezTo>
                  <a:pt x="441" y="104"/>
                  <a:pt x="441" y="89"/>
                  <a:pt x="441" y="74"/>
                </a:cubicBezTo>
                <a:cubicBezTo>
                  <a:pt x="441" y="30"/>
                  <a:pt x="412" y="0"/>
                  <a:pt x="368" y="0"/>
                </a:cubicBezTo>
                <a:cubicBezTo>
                  <a:pt x="339" y="0"/>
                  <a:pt x="324" y="15"/>
                  <a:pt x="309" y="30"/>
                </a:cubicBezTo>
                <a:cubicBezTo>
                  <a:pt x="294" y="15"/>
                  <a:pt x="280" y="0"/>
                  <a:pt x="250" y="0"/>
                </a:cubicBezTo>
                <a:cubicBezTo>
                  <a:pt x="206" y="0"/>
                  <a:pt x="177" y="30"/>
                  <a:pt x="177" y="74"/>
                </a:cubicBezTo>
                <a:cubicBezTo>
                  <a:pt x="177" y="89"/>
                  <a:pt x="177" y="104"/>
                  <a:pt x="177" y="118"/>
                </a:cubicBezTo>
                <a:cubicBezTo>
                  <a:pt x="29" y="118"/>
                  <a:pt x="29" y="118"/>
                  <a:pt x="29" y="118"/>
                </a:cubicBezTo>
                <a:cubicBezTo>
                  <a:pt x="15" y="118"/>
                  <a:pt x="0" y="133"/>
                  <a:pt x="0" y="163"/>
                </a:cubicBezTo>
                <a:cubicBezTo>
                  <a:pt x="0" y="192"/>
                  <a:pt x="0" y="192"/>
                  <a:pt x="0" y="192"/>
                </a:cubicBezTo>
                <a:cubicBezTo>
                  <a:pt x="0" y="221"/>
                  <a:pt x="15" y="236"/>
                  <a:pt x="29" y="236"/>
                </a:cubicBezTo>
                <a:cubicBezTo>
                  <a:pt x="29" y="545"/>
                  <a:pt x="29" y="545"/>
                  <a:pt x="29" y="545"/>
                </a:cubicBezTo>
                <a:cubicBezTo>
                  <a:pt x="29" y="589"/>
                  <a:pt x="73" y="634"/>
                  <a:pt x="118" y="634"/>
                </a:cubicBezTo>
                <a:cubicBezTo>
                  <a:pt x="500" y="634"/>
                  <a:pt x="500" y="634"/>
                  <a:pt x="500" y="634"/>
                </a:cubicBezTo>
                <a:cubicBezTo>
                  <a:pt x="544" y="634"/>
                  <a:pt x="589" y="589"/>
                  <a:pt x="589" y="545"/>
                </a:cubicBezTo>
                <a:cubicBezTo>
                  <a:pt x="589" y="236"/>
                  <a:pt x="589" y="236"/>
                  <a:pt x="589" y="236"/>
                </a:cubicBezTo>
                <a:cubicBezTo>
                  <a:pt x="603" y="236"/>
                  <a:pt x="618" y="221"/>
                  <a:pt x="618" y="192"/>
                </a:cubicBezTo>
                <a:cubicBezTo>
                  <a:pt x="618" y="163"/>
                  <a:pt x="618" y="163"/>
                  <a:pt x="618" y="163"/>
                </a:cubicBezTo>
                <a:cubicBezTo>
                  <a:pt x="618" y="133"/>
                  <a:pt x="603" y="118"/>
                  <a:pt x="589" y="118"/>
                </a:cubicBezTo>
                <a:close/>
                <a:moveTo>
                  <a:pt x="368" y="45"/>
                </a:moveTo>
                <a:lnTo>
                  <a:pt x="368" y="45"/>
                </a:lnTo>
                <a:cubicBezTo>
                  <a:pt x="382" y="45"/>
                  <a:pt x="412" y="59"/>
                  <a:pt x="412" y="74"/>
                </a:cubicBezTo>
                <a:cubicBezTo>
                  <a:pt x="412" y="104"/>
                  <a:pt x="382" y="118"/>
                  <a:pt x="368" y="118"/>
                </a:cubicBezTo>
                <a:cubicBezTo>
                  <a:pt x="353" y="118"/>
                  <a:pt x="324" y="104"/>
                  <a:pt x="324" y="74"/>
                </a:cubicBezTo>
                <a:cubicBezTo>
                  <a:pt x="324" y="59"/>
                  <a:pt x="353" y="45"/>
                  <a:pt x="368" y="45"/>
                </a:cubicBezTo>
                <a:close/>
                <a:moveTo>
                  <a:pt x="250" y="45"/>
                </a:moveTo>
                <a:lnTo>
                  <a:pt x="250" y="45"/>
                </a:lnTo>
                <a:cubicBezTo>
                  <a:pt x="265" y="45"/>
                  <a:pt x="294" y="59"/>
                  <a:pt x="294" y="74"/>
                </a:cubicBezTo>
                <a:cubicBezTo>
                  <a:pt x="294" y="104"/>
                  <a:pt x="265" y="118"/>
                  <a:pt x="250" y="118"/>
                </a:cubicBezTo>
                <a:cubicBezTo>
                  <a:pt x="235" y="118"/>
                  <a:pt x="206" y="104"/>
                  <a:pt x="206" y="74"/>
                </a:cubicBezTo>
                <a:cubicBezTo>
                  <a:pt x="206" y="59"/>
                  <a:pt x="235" y="45"/>
                  <a:pt x="250" y="45"/>
                </a:cubicBezTo>
                <a:close/>
                <a:moveTo>
                  <a:pt x="294" y="589"/>
                </a:moveTo>
                <a:lnTo>
                  <a:pt x="294" y="589"/>
                </a:lnTo>
                <a:cubicBezTo>
                  <a:pt x="118" y="589"/>
                  <a:pt x="118" y="589"/>
                  <a:pt x="118" y="589"/>
                </a:cubicBezTo>
                <a:cubicBezTo>
                  <a:pt x="88" y="589"/>
                  <a:pt x="73" y="575"/>
                  <a:pt x="73" y="545"/>
                </a:cubicBezTo>
                <a:cubicBezTo>
                  <a:pt x="73" y="427"/>
                  <a:pt x="73" y="427"/>
                  <a:pt x="73" y="427"/>
                </a:cubicBezTo>
                <a:cubicBezTo>
                  <a:pt x="294" y="427"/>
                  <a:pt x="294" y="427"/>
                  <a:pt x="294" y="427"/>
                </a:cubicBezTo>
                <a:lnTo>
                  <a:pt x="294" y="589"/>
                </a:lnTo>
                <a:close/>
                <a:moveTo>
                  <a:pt x="294" y="398"/>
                </a:moveTo>
                <a:lnTo>
                  <a:pt x="294" y="398"/>
                </a:lnTo>
                <a:cubicBezTo>
                  <a:pt x="73" y="398"/>
                  <a:pt x="73" y="398"/>
                  <a:pt x="73" y="398"/>
                </a:cubicBezTo>
                <a:cubicBezTo>
                  <a:pt x="73" y="236"/>
                  <a:pt x="73" y="236"/>
                  <a:pt x="73" y="236"/>
                </a:cubicBezTo>
                <a:cubicBezTo>
                  <a:pt x="294" y="236"/>
                  <a:pt x="294" y="236"/>
                  <a:pt x="294" y="236"/>
                </a:cubicBezTo>
                <a:lnTo>
                  <a:pt x="294" y="398"/>
                </a:lnTo>
                <a:close/>
                <a:moveTo>
                  <a:pt x="544" y="545"/>
                </a:moveTo>
                <a:lnTo>
                  <a:pt x="544" y="545"/>
                </a:lnTo>
                <a:cubicBezTo>
                  <a:pt x="544" y="575"/>
                  <a:pt x="530" y="589"/>
                  <a:pt x="500" y="589"/>
                </a:cubicBezTo>
                <a:cubicBezTo>
                  <a:pt x="324" y="589"/>
                  <a:pt x="324" y="589"/>
                  <a:pt x="324" y="589"/>
                </a:cubicBezTo>
                <a:cubicBezTo>
                  <a:pt x="324" y="427"/>
                  <a:pt x="324" y="427"/>
                  <a:pt x="324" y="427"/>
                </a:cubicBezTo>
                <a:cubicBezTo>
                  <a:pt x="544" y="427"/>
                  <a:pt x="544" y="427"/>
                  <a:pt x="544" y="427"/>
                </a:cubicBezTo>
                <a:lnTo>
                  <a:pt x="544" y="545"/>
                </a:lnTo>
                <a:close/>
                <a:moveTo>
                  <a:pt x="544" y="398"/>
                </a:moveTo>
                <a:lnTo>
                  <a:pt x="544" y="398"/>
                </a:lnTo>
                <a:cubicBezTo>
                  <a:pt x="324" y="398"/>
                  <a:pt x="324" y="398"/>
                  <a:pt x="324" y="398"/>
                </a:cubicBezTo>
                <a:cubicBezTo>
                  <a:pt x="324" y="236"/>
                  <a:pt x="324" y="236"/>
                  <a:pt x="324" y="236"/>
                </a:cubicBezTo>
                <a:cubicBezTo>
                  <a:pt x="544" y="236"/>
                  <a:pt x="544" y="236"/>
                  <a:pt x="544" y="236"/>
                </a:cubicBezTo>
                <a:lnTo>
                  <a:pt x="544" y="398"/>
                </a:lnTo>
                <a:close/>
                <a:moveTo>
                  <a:pt x="559" y="192"/>
                </a:moveTo>
                <a:lnTo>
                  <a:pt x="559" y="192"/>
                </a:lnTo>
                <a:cubicBezTo>
                  <a:pt x="59" y="192"/>
                  <a:pt x="59" y="192"/>
                  <a:pt x="59" y="192"/>
                </a:cubicBezTo>
                <a:cubicBezTo>
                  <a:pt x="44" y="192"/>
                  <a:pt x="29" y="192"/>
                  <a:pt x="29" y="177"/>
                </a:cubicBezTo>
                <a:cubicBezTo>
                  <a:pt x="29" y="163"/>
                  <a:pt x="44" y="163"/>
                  <a:pt x="59" y="163"/>
                </a:cubicBezTo>
                <a:cubicBezTo>
                  <a:pt x="559" y="163"/>
                  <a:pt x="559" y="163"/>
                  <a:pt x="559" y="163"/>
                </a:cubicBezTo>
                <a:cubicBezTo>
                  <a:pt x="574" y="163"/>
                  <a:pt x="589" y="163"/>
                  <a:pt x="589" y="177"/>
                </a:cubicBezTo>
                <a:cubicBezTo>
                  <a:pt x="589" y="192"/>
                  <a:pt x="574" y="192"/>
                  <a:pt x="559" y="192"/>
                </a:cubicBezTo>
                <a:close/>
              </a:path>
            </a:pathLst>
          </a:custGeom>
          <a:solidFill>
            <a:schemeClr val="lt1"/>
          </a:solidFill>
          <a:ln>
            <a:noFill/>
          </a:ln>
        </p:spPr>
        <p:txBody>
          <a:bodyPr anchorCtr="0" anchor="ctr" bIns="60925" lIns="121900" spcFirstLastPara="1" rIns="121900" wrap="square" tIns="60925">
            <a:noAutofit/>
          </a:bodyPr>
          <a:lstStyle/>
          <a:p>
            <a:pPr indent="0" lvl="0" marL="0" marR="0" rtl="0" algn="l">
              <a:spcBef>
                <a:spcPts val="0"/>
              </a:spcBef>
              <a:spcAft>
                <a:spcPts val="0"/>
              </a:spcAft>
              <a:buNone/>
            </a:pPr>
            <a:r>
              <a:t/>
            </a:r>
            <a:endParaRPr sz="1900">
              <a:solidFill>
                <a:srgbClr val="000000"/>
              </a:solidFill>
              <a:latin typeface="Arial"/>
              <a:ea typeface="Arial"/>
              <a:cs typeface="Arial"/>
              <a:sym typeface="Arial"/>
            </a:endParaRPr>
          </a:p>
        </p:txBody>
      </p:sp>
      <p:sp>
        <p:nvSpPr>
          <p:cNvPr id="210" name="Google Shape;210;g135d66bf60b_0_144"/>
          <p:cNvSpPr/>
          <p:nvPr/>
        </p:nvSpPr>
        <p:spPr>
          <a:xfrm>
            <a:off x="7988767" y="3182889"/>
            <a:ext cx="365760" cy="365761"/>
          </a:xfrm>
          <a:custGeom>
            <a:rect b="b" l="l" r="r" t="t"/>
            <a:pathLst>
              <a:path extrusionOk="0" h="619" w="604">
                <a:moveTo>
                  <a:pt x="250" y="251"/>
                </a:moveTo>
                <a:lnTo>
                  <a:pt x="250" y="251"/>
                </a:lnTo>
                <a:cubicBezTo>
                  <a:pt x="265" y="251"/>
                  <a:pt x="279" y="236"/>
                  <a:pt x="279" y="221"/>
                </a:cubicBezTo>
                <a:cubicBezTo>
                  <a:pt x="279" y="206"/>
                  <a:pt x="265" y="192"/>
                  <a:pt x="250" y="192"/>
                </a:cubicBezTo>
                <a:cubicBezTo>
                  <a:pt x="235" y="192"/>
                  <a:pt x="220" y="206"/>
                  <a:pt x="220" y="221"/>
                </a:cubicBezTo>
                <a:cubicBezTo>
                  <a:pt x="220" y="236"/>
                  <a:pt x="235" y="251"/>
                  <a:pt x="250" y="251"/>
                </a:cubicBezTo>
                <a:close/>
                <a:moveTo>
                  <a:pt x="132" y="251"/>
                </a:moveTo>
                <a:lnTo>
                  <a:pt x="132" y="251"/>
                </a:lnTo>
                <a:cubicBezTo>
                  <a:pt x="147" y="251"/>
                  <a:pt x="162" y="236"/>
                  <a:pt x="162" y="221"/>
                </a:cubicBezTo>
                <a:cubicBezTo>
                  <a:pt x="162" y="206"/>
                  <a:pt x="147" y="192"/>
                  <a:pt x="132" y="192"/>
                </a:cubicBezTo>
                <a:cubicBezTo>
                  <a:pt x="117" y="192"/>
                  <a:pt x="103" y="206"/>
                  <a:pt x="103" y="221"/>
                </a:cubicBezTo>
                <a:cubicBezTo>
                  <a:pt x="103" y="236"/>
                  <a:pt x="117" y="251"/>
                  <a:pt x="132" y="251"/>
                </a:cubicBezTo>
                <a:close/>
                <a:moveTo>
                  <a:pt x="367" y="251"/>
                </a:moveTo>
                <a:lnTo>
                  <a:pt x="367" y="251"/>
                </a:lnTo>
                <a:cubicBezTo>
                  <a:pt x="383" y="251"/>
                  <a:pt x="397" y="236"/>
                  <a:pt x="397" y="221"/>
                </a:cubicBezTo>
                <a:cubicBezTo>
                  <a:pt x="397" y="206"/>
                  <a:pt x="383" y="192"/>
                  <a:pt x="367" y="192"/>
                </a:cubicBezTo>
                <a:cubicBezTo>
                  <a:pt x="353" y="192"/>
                  <a:pt x="338" y="206"/>
                  <a:pt x="338" y="221"/>
                </a:cubicBezTo>
                <a:cubicBezTo>
                  <a:pt x="338" y="236"/>
                  <a:pt x="353" y="251"/>
                  <a:pt x="367" y="251"/>
                </a:cubicBezTo>
                <a:close/>
                <a:moveTo>
                  <a:pt x="530" y="177"/>
                </a:moveTo>
                <a:lnTo>
                  <a:pt x="530" y="177"/>
                </a:lnTo>
                <a:lnTo>
                  <a:pt x="530" y="192"/>
                </a:lnTo>
                <a:cubicBezTo>
                  <a:pt x="530" y="206"/>
                  <a:pt x="530" y="221"/>
                  <a:pt x="530" y="221"/>
                </a:cubicBezTo>
                <a:cubicBezTo>
                  <a:pt x="559" y="265"/>
                  <a:pt x="574" y="295"/>
                  <a:pt x="574" y="339"/>
                </a:cubicBezTo>
                <a:cubicBezTo>
                  <a:pt x="574" y="398"/>
                  <a:pt x="530" y="457"/>
                  <a:pt x="471" y="501"/>
                </a:cubicBezTo>
                <a:cubicBezTo>
                  <a:pt x="471" y="560"/>
                  <a:pt x="471" y="560"/>
                  <a:pt x="471" y="560"/>
                </a:cubicBezTo>
                <a:cubicBezTo>
                  <a:pt x="397" y="516"/>
                  <a:pt x="397" y="516"/>
                  <a:pt x="397" y="516"/>
                </a:cubicBezTo>
                <a:cubicBezTo>
                  <a:pt x="383" y="530"/>
                  <a:pt x="367" y="530"/>
                  <a:pt x="353" y="530"/>
                </a:cubicBezTo>
                <a:cubicBezTo>
                  <a:pt x="309" y="530"/>
                  <a:pt x="279" y="516"/>
                  <a:pt x="235" y="486"/>
                </a:cubicBezTo>
                <a:cubicBezTo>
                  <a:pt x="220" y="486"/>
                  <a:pt x="220" y="486"/>
                  <a:pt x="206" y="486"/>
                </a:cubicBezTo>
                <a:cubicBezTo>
                  <a:pt x="191" y="486"/>
                  <a:pt x="191" y="486"/>
                  <a:pt x="176" y="486"/>
                </a:cubicBezTo>
                <a:cubicBezTo>
                  <a:pt x="235" y="530"/>
                  <a:pt x="279" y="560"/>
                  <a:pt x="353" y="560"/>
                </a:cubicBezTo>
                <a:cubicBezTo>
                  <a:pt x="367" y="560"/>
                  <a:pt x="383" y="560"/>
                  <a:pt x="397" y="560"/>
                </a:cubicBezTo>
                <a:cubicBezTo>
                  <a:pt x="515" y="618"/>
                  <a:pt x="515" y="618"/>
                  <a:pt x="515" y="618"/>
                </a:cubicBezTo>
                <a:cubicBezTo>
                  <a:pt x="515" y="516"/>
                  <a:pt x="515" y="516"/>
                  <a:pt x="515" y="516"/>
                </a:cubicBezTo>
                <a:cubicBezTo>
                  <a:pt x="574" y="471"/>
                  <a:pt x="603" y="413"/>
                  <a:pt x="603" y="339"/>
                </a:cubicBezTo>
                <a:cubicBezTo>
                  <a:pt x="603" y="280"/>
                  <a:pt x="574" y="221"/>
                  <a:pt x="530" y="177"/>
                </a:cubicBezTo>
                <a:close/>
                <a:moveTo>
                  <a:pt x="191" y="442"/>
                </a:moveTo>
                <a:lnTo>
                  <a:pt x="191" y="442"/>
                </a:lnTo>
                <a:cubicBezTo>
                  <a:pt x="206" y="442"/>
                  <a:pt x="235" y="442"/>
                  <a:pt x="250" y="442"/>
                </a:cubicBezTo>
                <a:cubicBezTo>
                  <a:pt x="397" y="442"/>
                  <a:pt x="485" y="339"/>
                  <a:pt x="485" y="221"/>
                </a:cubicBezTo>
                <a:cubicBezTo>
                  <a:pt x="485" y="88"/>
                  <a:pt x="367" y="0"/>
                  <a:pt x="250" y="0"/>
                </a:cubicBezTo>
                <a:cubicBezTo>
                  <a:pt x="117" y="0"/>
                  <a:pt x="0" y="88"/>
                  <a:pt x="0" y="221"/>
                </a:cubicBezTo>
                <a:cubicBezTo>
                  <a:pt x="0" y="295"/>
                  <a:pt x="29" y="354"/>
                  <a:pt x="73" y="398"/>
                </a:cubicBezTo>
                <a:cubicBezTo>
                  <a:pt x="73" y="501"/>
                  <a:pt x="73" y="501"/>
                  <a:pt x="73" y="501"/>
                </a:cubicBezTo>
                <a:lnTo>
                  <a:pt x="191" y="442"/>
                </a:lnTo>
                <a:close/>
                <a:moveTo>
                  <a:pt x="44" y="221"/>
                </a:moveTo>
                <a:lnTo>
                  <a:pt x="44" y="221"/>
                </a:lnTo>
                <a:cubicBezTo>
                  <a:pt x="44" y="118"/>
                  <a:pt x="132" y="30"/>
                  <a:pt x="250" y="30"/>
                </a:cubicBezTo>
                <a:cubicBezTo>
                  <a:pt x="353" y="30"/>
                  <a:pt x="456" y="118"/>
                  <a:pt x="456" y="221"/>
                </a:cubicBezTo>
                <a:cubicBezTo>
                  <a:pt x="456" y="324"/>
                  <a:pt x="367" y="413"/>
                  <a:pt x="250" y="413"/>
                </a:cubicBezTo>
                <a:cubicBezTo>
                  <a:pt x="235" y="413"/>
                  <a:pt x="206" y="413"/>
                  <a:pt x="191" y="398"/>
                </a:cubicBezTo>
                <a:cubicBezTo>
                  <a:pt x="117" y="442"/>
                  <a:pt x="117" y="442"/>
                  <a:pt x="117" y="442"/>
                </a:cubicBezTo>
                <a:cubicBezTo>
                  <a:pt x="117" y="383"/>
                  <a:pt x="117" y="383"/>
                  <a:pt x="117" y="383"/>
                </a:cubicBezTo>
                <a:cubicBezTo>
                  <a:pt x="73" y="339"/>
                  <a:pt x="44" y="280"/>
                  <a:pt x="44" y="221"/>
                </a:cubicBezTo>
                <a:close/>
              </a:path>
            </a:pathLst>
          </a:custGeom>
          <a:solidFill>
            <a:schemeClr val="lt1"/>
          </a:solidFill>
          <a:ln>
            <a:noFill/>
          </a:ln>
        </p:spPr>
        <p:txBody>
          <a:bodyPr anchorCtr="0" anchor="ctr" bIns="60925" lIns="121900" spcFirstLastPara="1" rIns="121900" wrap="square" tIns="60925">
            <a:noAutofit/>
          </a:bodyPr>
          <a:lstStyle/>
          <a:p>
            <a:pPr indent="0" lvl="0" marL="0" marR="0" rtl="0" algn="l">
              <a:spcBef>
                <a:spcPts val="0"/>
              </a:spcBef>
              <a:spcAft>
                <a:spcPts val="0"/>
              </a:spcAft>
              <a:buNone/>
            </a:pPr>
            <a:r>
              <a:t/>
            </a:r>
            <a:endParaRPr sz="1900">
              <a:solidFill>
                <a:srgbClr val="000000"/>
              </a:solidFill>
              <a:latin typeface="Arial"/>
              <a:ea typeface="Arial"/>
              <a:cs typeface="Arial"/>
              <a:sym typeface="Arial"/>
            </a:endParaRPr>
          </a:p>
        </p:txBody>
      </p:sp>
      <p:sp>
        <p:nvSpPr>
          <p:cNvPr id="211" name="Google Shape;211;g135d66bf60b_0_144"/>
          <p:cNvSpPr/>
          <p:nvPr/>
        </p:nvSpPr>
        <p:spPr>
          <a:xfrm flipH="1">
            <a:off x="9539804" y="2864429"/>
            <a:ext cx="1492385" cy="1495191"/>
          </a:xfrm>
          <a:custGeom>
            <a:rect b="b" l="l" r="r" t="t"/>
            <a:pathLst>
              <a:path extrusionOk="0" h="448" w="448">
                <a:moveTo>
                  <a:pt x="448" y="28"/>
                </a:moveTo>
                <a:cubicBezTo>
                  <a:pt x="448" y="13"/>
                  <a:pt x="435" y="0"/>
                  <a:pt x="420" y="0"/>
                </a:cubicBezTo>
                <a:cubicBezTo>
                  <a:pt x="28" y="0"/>
                  <a:pt x="28" y="0"/>
                  <a:pt x="28" y="0"/>
                </a:cubicBezTo>
                <a:cubicBezTo>
                  <a:pt x="13" y="0"/>
                  <a:pt x="0" y="13"/>
                  <a:pt x="0" y="28"/>
                </a:cubicBezTo>
                <a:cubicBezTo>
                  <a:pt x="0" y="420"/>
                  <a:pt x="0" y="420"/>
                  <a:pt x="0" y="420"/>
                </a:cubicBezTo>
                <a:cubicBezTo>
                  <a:pt x="0" y="435"/>
                  <a:pt x="13" y="448"/>
                  <a:pt x="28" y="448"/>
                </a:cubicBezTo>
                <a:cubicBezTo>
                  <a:pt x="420" y="448"/>
                  <a:pt x="420" y="448"/>
                  <a:pt x="420" y="448"/>
                </a:cubicBezTo>
                <a:cubicBezTo>
                  <a:pt x="435" y="448"/>
                  <a:pt x="448" y="435"/>
                  <a:pt x="448" y="420"/>
                </a:cubicBezTo>
                <a:lnTo>
                  <a:pt x="448" y="28"/>
                </a:lnTo>
                <a:close/>
              </a:path>
            </a:pathLst>
          </a:custGeom>
          <a:solidFill>
            <a:schemeClr val="accen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12" name="Google Shape;212;g135d66bf60b_0_144"/>
          <p:cNvSpPr/>
          <p:nvPr/>
        </p:nvSpPr>
        <p:spPr>
          <a:xfrm>
            <a:off x="10097462" y="3182900"/>
            <a:ext cx="365761" cy="365760"/>
          </a:xfrm>
          <a:custGeom>
            <a:rect b="b" l="l" r="r" t="t"/>
            <a:pathLst>
              <a:path extrusionOk="0" h="635" w="619">
                <a:moveTo>
                  <a:pt x="589" y="118"/>
                </a:moveTo>
                <a:lnTo>
                  <a:pt x="589" y="118"/>
                </a:lnTo>
                <a:cubicBezTo>
                  <a:pt x="441" y="118"/>
                  <a:pt x="441" y="118"/>
                  <a:pt x="441" y="118"/>
                </a:cubicBezTo>
                <a:cubicBezTo>
                  <a:pt x="441" y="104"/>
                  <a:pt x="441" y="89"/>
                  <a:pt x="441" y="74"/>
                </a:cubicBezTo>
                <a:cubicBezTo>
                  <a:pt x="441" y="30"/>
                  <a:pt x="412" y="0"/>
                  <a:pt x="368" y="0"/>
                </a:cubicBezTo>
                <a:cubicBezTo>
                  <a:pt x="339" y="0"/>
                  <a:pt x="324" y="15"/>
                  <a:pt x="309" y="30"/>
                </a:cubicBezTo>
                <a:cubicBezTo>
                  <a:pt x="294" y="15"/>
                  <a:pt x="280" y="0"/>
                  <a:pt x="250" y="0"/>
                </a:cubicBezTo>
                <a:cubicBezTo>
                  <a:pt x="206" y="0"/>
                  <a:pt x="177" y="30"/>
                  <a:pt x="177" y="74"/>
                </a:cubicBezTo>
                <a:cubicBezTo>
                  <a:pt x="177" y="89"/>
                  <a:pt x="177" y="104"/>
                  <a:pt x="177" y="118"/>
                </a:cubicBezTo>
                <a:cubicBezTo>
                  <a:pt x="29" y="118"/>
                  <a:pt x="29" y="118"/>
                  <a:pt x="29" y="118"/>
                </a:cubicBezTo>
                <a:cubicBezTo>
                  <a:pt x="15" y="118"/>
                  <a:pt x="0" y="133"/>
                  <a:pt x="0" y="163"/>
                </a:cubicBezTo>
                <a:cubicBezTo>
                  <a:pt x="0" y="192"/>
                  <a:pt x="0" y="192"/>
                  <a:pt x="0" y="192"/>
                </a:cubicBezTo>
                <a:cubicBezTo>
                  <a:pt x="0" y="221"/>
                  <a:pt x="15" y="236"/>
                  <a:pt x="29" y="236"/>
                </a:cubicBezTo>
                <a:cubicBezTo>
                  <a:pt x="29" y="545"/>
                  <a:pt x="29" y="545"/>
                  <a:pt x="29" y="545"/>
                </a:cubicBezTo>
                <a:cubicBezTo>
                  <a:pt x="29" y="589"/>
                  <a:pt x="73" y="634"/>
                  <a:pt x="118" y="634"/>
                </a:cubicBezTo>
                <a:cubicBezTo>
                  <a:pt x="500" y="634"/>
                  <a:pt x="500" y="634"/>
                  <a:pt x="500" y="634"/>
                </a:cubicBezTo>
                <a:cubicBezTo>
                  <a:pt x="544" y="634"/>
                  <a:pt x="589" y="589"/>
                  <a:pt x="589" y="545"/>
                </a:cubicBezTo>
                <a:cubicBezTo>
                  <a:pt x="589" y="236"/>
                  <a:pt x="589" y="236"/>
                  <a:pt x="589" y="236"/>
                </a:cubicBezTo>
                <a:cubicBezTo>
                  <a:pt x="603" y="236"/>
                  <a:pt x="618" y="221"/>
                  <a:pt x="618" y="192"/>
                </a:cubicBezTo>
                <a:cubicBezTo>
                  <a:pt x="618" y="163"/>
                  <a:pt x="618" y="163"/>
                  <a:pt x="618" y="163"/>
                </a:cubicBezTo>
                <a:cubicBezTo>
                  <a:pt x="618" y="133"/>
                  <a:pt x="603" y="118"/>
                  <a:pt x="589" y="118"/>
                </a:cubicBezTo>
                <a:close/>
                <a:moveTo>
                  <a:pt x="368" y="45"/>
                </a:moveTo>
                <a:lnTo>
                  <a:pt x="368" y="45"/>
                </a:lnTo>
                <a:cubicBezTo>
                  <a:pt x="382" y="45"/>
                  <a:pt x="412" y="59"/>
                  <a:pt x="412" y="74"/>
                </a:cubicBezTo>
                <a:cubicBezTo>
                  <a:pt x="412" y="104"/>
                  <a:pt x="382" y="118"/>
                  <a:pt x="368" y="118"/>
                </a:cubicBezTo>
                <a:cubicBezTo>
                  <a:pt x="353" y="118"/>
                  <a:pt x="324" y="104"/>
                  <a:pt x="324" y="74"/>
                </a:cubicBezTo>
                <a:cubicBezTo>
                  <a:pt x="324" y="59"/>
                  <a:pt x="353" y="45"/>
                  <a:pt x="368" y="45"/>
                </a:cubicBezTo>
                <a:close/>
                <a:moveTo>
                  <a:pt x="250" y="45"/>
                </a:moveTo>
                <a:lnTo>
                  <a:pt x="250" y="45"/>
                </a:lnTo>
                <a:cubicBezTo>
                  <a:pt x="265" y="45"/>
                  <a:pt x="294" y="59"/>
                  <a:pt x="294" y="74"/>
                </a:cubicBezTo>
                <a:cubicBezTo>
                  <a:pt x="294" y="104"/>
                  <a:pt x="265" y="118"/>
                  <a:pt x="250" y="118"/>
                </a:cubicBezTo>
                <a:cubicBezTo>
                  <a:pt x="235" y="118"/>
                  <a:pt x="206" y="104"/>
                  <a:pt x="206" y="74"/>
                </a:cubicBezTo>
                <a:cubicBezTo>
                  <a:pt x="206" y="59"/>
                  <a:pt x="235" y="45"/>
                  <a:pt x="250" y="45"/>
                </a:cubicBezTo>
                <a:close/>
                <a:moveTo>
                  <a:pt x="294" y="589"/>
                </a:moveTo>
                <a:lnTo>
                  <a:pt x="294" y="589"/>
                </a:lnTo>
                <a:cubicBezTo>
                  <a:pt x="118" y="589"/>
                  <a:pt x="118" y="589"/>
                  <a:pt x="118" y="589"/>
                </a:cubicBezTo>
                <a:cubicBezTo>
                  <a:pt x="88" y="589"/>
                  <a:pt x="73" y="575"/>
                  <a:pt x="73" y="545"/>
                </a:cubicBezTo>
                <a:cubicBezTo>
                  <a:pt x="73" y="427"/>
                  <a:pt x="73" y="427"/>
                  <a:pt x="73" y="427"/>
                </a:cubicBezTo>
                <a:cubicBezTo>
                  <a:pt x="294" y="427"/>
                  <a:pt x="294" y="427"/>
                  <a:pt x="294" y="427"/>
                </a:cubicBezTo>
                <a:lnTo>
                  <a:pt x="294" y="589"/>
                </a:lnTo>
                <a:close/>
                <a:moveTo>
                  <a:pt x="294" y="398"/>
                </a:moveTo>
                <a:lnTo>
                  <a:pt x="294" y="398"/>
                </a:lnTo>
                <a:cubicBezTo>
                  <a:pt x="73" y="398"/>
                  <a:pt x="73" y="398"/>
                  <a:pt x="73" y="398"/>
                </a:cubicBezTo>
                <a:cubicBezTo>
                  <a:pt x="73" y="236"/>
                  <a:pt x="73" y="236"/>
                  <a:pt x="73" y="236"/>
                </a:cubicBezTo>
                <a:cubicBezTo>
                  <a:pt x="294" y="236"/>
                  <a:pt x="294" y="236"/>
                  <a:pt x="294" y="236"/>
                </a:cubicBezTo>
                <a:lnTo>
                  <a:pt x="294" y="398"/>
                </a:lnTo>
                <a:close/>
                <a:moveTo>
                  <a:pt x="544" y="545"/>
                </a:moveTo>
                <a:lnTo>
                  <a:pt x="544" y="545"/>
                </a:lnTo>
                <a:cubicBezTo>
                  <a:pt x="544" y="575"/>
                  <a:pt x="530" y="589"/>
                  <a:pt x="500" y="589"/>
                </a:cubicBezTo>
                <a:cubicBezTo>
                  <a:pt x="324" y="589"/>
                  <a:pt x="324" y="589"/>
                  <a:pt x="324" y="589"/>
                </a:cubicBezTo>
                <a:cubicBezTo>
                  <a:pt x="324" y="427"/>
                  <a:pt x="324" y="427"/>
                  <a:pt x="324" y="427"/>
                </a:cubicBezTo>
                <a:cubicBezTo>
                  <a:pt x="544" y="427"/>
                  <a:pt x="544" y="427"/>
                  <a:pt x="544" y="427"/>
                </a:cubicBezTo>
                <a:lnTo>
                  <a:pt x="544" y="545"/>
                </a:lnTo>
                <a:close/>
                <a:moveTo>
                  <a:pt x="544" y="398"/>
                </a:moveTo>
                <a:lnTo>
                  <a:pt x="544" y="398"/>
                </a:lnTo>
                <a:cubicBezTo>
                  <a:pt x="324" y="398"/>
                  <a:pt x="324" y="398"/>
                  <a:pt x="324" y="398"/>
                </a:cubicBezTo>
                <a:cubicBezTo>
                  <a:pt x="324" y="236"/>
                  <a:pt x="324" y="236"/>
                  <a:pt x="324" y="236"/>
                </a:cubicBezTo>
                <a:cubicBezTo>
                  <a:pt x="544" y="236"/>
                  <a:pt x="544" y="236"/>
                  <a:pt x="544" y="236"/>
                </a:cubicBezTo>
                <a:lnTo>
                  <a:pt x="544" y="398"/>
                </a:lnTo>
                <a:close/>
                <a:moveTo>
                  <a:pt x="559" y="192"/>
                </a:moveTo>
                <a:lnTo>
                  <a:pt x="559" y="192"/>
                </a:lnTo>
                <a:cubicBezTo>
                  <a:pt x="59" y="192"/>
                  <a:pt x="59" y="192"/>
                  <a:pt x="59" y="192"/>
                </a:cubicBezTo>
                <a:cubicBezTo>
                  <a:pt x="44" y="192"/>
                  <a:pt x="29" y="192"/>
                  <a:pt x="29" y="177"/>
                </a:cubicBezTo>
                <a:cubicBezTo>
                  <a:pt x="29" y="163"/>
                  <a:pt x="44" y="163"/>
                  <a:pt x="59" y="163"/>
                </a:cubicBezTo>
                <a:cubicBezTo>
                  <a:pt x="559" y="163"/>
                  <a:pt x="559" y="163"/>
                  <a:pt x="559" y="163"/>
                </a:cubicBezTo>
                <a:cubicBezTo>
                  <a:pt x="574" y="163"/>
                  <a:pt x="589" y="163"/>
                  <a:pt x="589" y="177"/>
                </a:cubicBezTo>
                <a:cubicBezTo>
                  <a:pt x="589" y="192"/>
                  <a:pt x="574" y="192"/>
                  <a:pt x="559" y="192"/>
                </a:cubicBezTo>
                <a:close/>
              </a:path>
            </a:pathLst>
          </a:custGeom>
          <a:solidFill>
            <a:schemeClr val="lt1"/>
          </a:solidFill>
          <a:ln>
            <a:noFill/>
          </a:ln>
        </p:spPr>
        <p:txBody>
          <a:bodyPr anchorCtr="0" anchor="ctr" bIns="60925" lIns="121900" spcFirstLastPara="1" rIns="121900" wrap="square" tIns="60925">
            <a:noAutofit/>
          </a:bodyPr>
          <a:lstStyle/>
          <a:p>
            <a:pPr indent="0" lvl="0" marL="0" marR="0" rtl="0" algn="l">
              <a:spcBef>
                <a:spcPts val="0"/>
              </a:spcBef>
              <a:spcAft>
                <a:spcPts val="0"/>
              </a:spcAft>
              <a:buNone/>
            </a:pPr>
            <a:r>
              <a:t/>
            </a:r>
            <a:endParaRPr sz="1900">
              <a:solidFill>
                <a:srgbClr val="000000"/>
              </a:solidFill>
              <a:latin typeface="Arial"/>
              <a:ea typeface="Arial"/>
              <a:cs typeface="Arial"/>
              <a:sym typeface="Arial"/>
            </a:endParaRPr>
          </a:p>
        </p:txBody>
      </p:sp>
      <p:sp>
        <p:nvSpPr>
          <p:cNvPr id="213" name="Google Shape;213;g135d66bf60b_0_144"/>
          <p:cNvSpPr txBox="1"/>
          <p:nvPr/>
        </p:nvSpPr>
        <p:spPr>
          <a:xfrm>
            <a:off x="9631166" y="3652533"/>
            <a:ext cx="1322100" cy="461700"/>
          </a:xfrm>
          <a:prstGeom prst="rect">
            <a:avLst/>
          </a:prstGeom>
          <a:no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200"/>
              <a:buFont typeface="Arial"/>
              <a:buNone/>
            </a:pPr>
            <a:r>
              <a:rPr lang="en-US" sz="1200">
                <a:solidFill>
                  <a:schemeClr val="lt1"/>
                </a:solidFill>
              </a:rPr>
              <a:t>THEIR NETWORK TAKES ACTION</a:t>
            </a:r>
            <a:endParaRPr b="0" i="0" sz="1500" u="none" cap="none" strike="noStrike">
              <a:solidFill>
                <a:srgbClr val="000000"/>
              </a:solidFill>
              <a:latin typeface="Arial"/>
              <a:ea typeface="Arial"/>
              <a:cs typeface="Arial"/>
              <a:sym typeface="Arial"/>
            </a:endParaRPr>
          </a:p>
        </p:txBody>
      </p:sp>
      <p:sp>
        <p:nvSpPr>
          <p:cNvPr id="214" name="Google Shape;214;g135d66bf60b_0_144"/>
          <p:cNvSpPr/>
          <p:nvPr/>
        </p:nvSpPr>
        <p:spPr>
          <a:xfrm flipH="1">
            <a:off x="1686033" y="2212967"/>
            <a:ext cx="9701100" cy="1495200"/>
          </a:xfrm>
          <a:prstGeom prst="uturnArrow">
            <a:avLst>
              <a:gd fmla="val 5164" name="adj1"/>
              <a:gd fmla="val 14334" name="adj2"/>
              <a:gd fmla="val 12401" name="adj3"/>
              <a:gd fmla="val 18226" name="adj4"/>
              <a:gd fmla="val 34401" name="adj5"/>
            </a:avLst>
          </a:prstGeom>
          <a:solidFill>
            <a:schemeClr val="accent2"/>
          </a:solidFill>
          <a:ln cap="flat" cmpd="sng" w="19050">
            <a:solidFill>
              <a:schemeClr val="accent2"/>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15" name="Google Shape;215;g135d66bf60b_0_144"/>
          <p:cNvSpPr/>
          <p:nvPr/>
        </p:nvSpPr>
        <p:spPr>
          <a:xfrm flipH="1" rot="10800000">
            <a:off x="9373733" y="3741367"/>
            <a:ext cx="2184900" cy="854100"/>
          </a:xfrm>
          <a:prstGeom prst="uturnArrow">
            <a:avLst>
              <a:gd fmla="val 7190" name="adj1"/>
              <a:gd fmla="val 20923" name="adj2"/>
              <a:gd fmla="val 17415" name="adj3"/>
              <a:gd fmla="val 18226" name="adj4"/>
              <a:gd fmla="val 89687" name="adj5"/>
            </a:avLst>
          </a:prstGeom>
          <a:solidFill>
            <a:schemeClr val="accent1"/>
          </a:solidFill>
          <a:ln cap="flat" cmpd="sng" w="19050">
            <a:solidFill>
              <a:schemeClr val="accent1"/>
            </a:solidFill>
            <a:prstDash val="solid"/>
            <a:round/>
            <a:headEnd len="sm" w="sm" type="none"/>
            <a:tailEnd len="sm" w="sm" type="none"/>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sp>
        <p:nvSpPr>
          <p:cNvPr id="220" name="Google Shape;220;g6baf54c3789f9f6_14"/>
          <p:cNvSpPr txBox="1"/>
          <p:nvPr/>
        </p:nvSpPr>
        <p:spPr>
          <a:xfrm>
            <a:off x="2580100" y="1889850"/>
            <a:ext cx="7459500" cy="30783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9400">
                <a:latin typeface="Alata"/>
                <a:ea typeface="Alata"/>
                <a:cs typeface="Alata"/>
                <a:sym typeface="Alata"/>
              </a:rPr>
              <a:t>ACTIVITY</a:t>
            </a:r>
            <a:br>
              <a:rPr lang="en-US" sz="9400">
                <a:latin typeface="Alata"/>
                <a:ea typeface="Alata"/>
                <a:cs typeface="Alata"/>
                <a:sym typeface="Alata"/>
              </a:rPr>
            </a:br>
            <a:r>
              <a:rPr lang="en-US" sz="9400">
                <a:latin typeface="Alata"/>
                <a:ea typeface="Alata"/>
                <a:cs typeface="Alata"/>
                <a:sym typeface="Alata"/>
              </a:rPr>
              <a:t>TIME!</a:t>
            </a:r>
            <a:endParaRPr sz="9400">
              <a:latin typeface="Alata"/>
              <a:ea typeface="Alata"/>
              <a:cs typeface="Alata"/>
              <a:sym typeface="Alata"/>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afterEffect" presetClass="entr" presetID="2" presetSubtype="8">
                                  <p:stCondLst>
                                    <p:cond delay="0"/>
                                  </p:stCondLst>
                                  <p:childTnLst>
                                    <p:set>
                                      <p:cBhvr>
                                        <p:cTn dur="1" fill="hold">
                                          <p:stCondLst>
                                            <p:cond delay="0"/>
                                          </p:stCondLst>
                                        </p:cTn>
                                        <p:tgtEl>
                                          <p:spTgt spid="220"/>
                                        </p:tgtEl>
                                        <p:attrNameLst>
                                          <p:attrName>style.visibility</p:attrName>
                                        </p:attrNameLst>
                                      </p:cBhvr>
                                      <p:to>
                                        <p:strVal val="visible"/>
                                      </p:to>
                                    </p:set>
                                    <p:anim calcmode="lin" valueType="num">
                                      <p:cBhvr additive="base">
                                        <p:cTn dur="1500"/>
                                        <p:tgtEl>
                                          <p:spTgt spid="220"/>
                                        </p:tgtEl>
                                        <p:attrNameLst>
                                          <p:attrName>ppt_x</p:attrName>
                                        </p:attrNameLst>
                                      </p:cBhvr>
                                      <p:tavLst>
                                        <p:tav fmla="" tm="0">
                                          <p:val>
                                            <p:strVal val="#ppt_x-1"/>
                                          </p:val>
                                        </p:tav>
                                        <p:tav fmla="" tm="100000">
                                          <p:val>
                                            <p:strVal val="#ppt_x"/>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g135d66bf60b_0_316"/>
          <p:cNvSpPr txBox="1"/>
          <p:nvPr/>
        </p:nvSpPr>
        <p:spPr>
          <a:xfrm>
            <a:off x="691274" y="794625"/>
            <a:ext cx="8920500" cy="720300"/>
          </a:xfrm>
          <a:prstGeom prst="rect">
            <a:avLst/>
          </a:prstGeom>
          <a:noFill/>
          <a:ln>
            <a:noFill/>
          </a:ln>
        </p:spPr>
        <p:txBody>
          <a:bodyPr anchorCtr="0" anchor="t" bIns="45700" lIns="91425" spcFirstLastPara="1" rIns="91425" wrap="square" tIns="45700">
            <a:spAutoFit/>
          </a:bodyPr>
          <a:lstStyle/>
          <a:p>
            <a:pPr indent="0" lvl="0" marL="0" marR="0" rtl="0" algn="l">
              <a:lnSpc>
                <a:spcPct val="80000"/>
              </a:lnSpc>
              <a:spcBef>
                <a:spcPts val="0"/>
              </a:spcBef>
              <a:spcAft>
                <a:spcPts val="0"/>
              </a:spcAft>
              <a:buClr>
                <a:srgbClr val="000000"/>
              </a:buClr>
              <a:buSzPts val="5100"/>
              <a:buFont typeface="Arial"/>
              <a:buNone/>
            </a:pPr>
            <a:r>
              <a:rPr lang="en-US" sz="5100">
                <a:solidFill>
                  <a:schemeClr val="lt2"/>
                </a:solidFill>
                <a:latin typeface="Alata"/>
                <a:ea typeface="Alata"/>
                <a:cs typeface="Alata"/>
                <a:sym typeface="Alata"/>
              </a:rPr>
              <a:t>Formula for communication</a:t>
            </a:r>
            <a:endParaRPr i="0" sz="1500" u="none" cap="none" strike="noStrike">
              <a:solidFill>
                <a:srgbClr val="000000"/>
              </a:solidFill>
              <a:latin typeface="Alata"/>
              <a:ea typeface="Alata"/>
              <a:cs typeface="Alata"/>
              <a:sym typeface="Alata"/>
            </a:endParaRPr>
          </a:p>
        </p:txBody>
      </p:sp>
      <p:sp>
        <p:nvSpPr>
          <p:cNvPr id="226" name="Google Shape;226;g135d66bf60b_0_316"/>
          <p:cNvSpPr/>
          <p:nvPr/>
        </p:nvSpPr>
        <p:spPr>
          <a:xfrm>
            <a:off x="5378840" y="6146800"/>
            <a:ext cx="1619250" cy="711200"/>
          </a:xfrm>
          <a:custGeom>
            <a:rect b="b" l="l" r="r" t="t"/>
            <a:pathLst>
              <a:path extrusionOk="0" h="314" w="713">
                <a:moveTo>
                  <a:pt x="589" y="133"/>
                </a:moveTo>
                <a:cubicBezTo>
                  <a:pt x="572" y="133"/>
                  <a:pt x="555" y="136"/>
                  <a:pt x="540" y="143"/>
                </a:cubicBezTo>
                <a:cubicBezTo>
                  <a:pt x="540" y="143"/>
                  <a:pt x="540" y="143"/>
                  <a:pt x="540" y="143"/>
                </a:cubicBezTo>
                <a:cubicBezTo>
                  <a:pt x="540" y="142"/>
                  <a:pt x="540" y="141"/>
                  <a:pt x="540" y="140"/>
                </a:cubicBezTo>
                <a:cubicBezTo>
                  <a:pt x="540" y="63"/>
                  <a:pt x="477" y="0"/>
                  <a:pt x="400" y="0"/>
                </a:cubicBezTo>
                <a:cubicBezTo>
                  <a:pt x="388" y="0"/>
                  <a:pt x="377" y="2"/>
                  <a:pt x="366" y="4"/>
                </a:cubicBezTo>
                <a:cubicBezTo>
                  <a:pt x="332" y="13"/>
                  <a:pt x="302" y="34"/>
                  <a:pt x="283" y="63"/>
                </a:cubicBezTo>
                <a:cubicBezTo>
                  <a:pt x="271" y="59"/>
                  <a:pt x="258" y="57"/>
                  <a:pt x="244" y="57"/>
                </a:cubicBezTo>
                <a:cubicBezTo>
                  <a:pt x="225" y="57"/>
                  <a:pt x="208" y="61"/>
                  <a:pt x="192" y="68"/>
                </a:cubicBezTo>
                <a:cubicBezTo>
                  <a:pt x="150" y="88"/>
                  <a:pt x="121" y="131"/>
                  <a:pt x="121" y="180"/>
                </a:cubicBezTo>
                <a:cubicBezTo>
                  <a:pt x="121" y="182"/>
                  <a:pt x="121" y="184"/>
                  <a:pt x="121" y="185"/>
                </a:cubicBezTo>
                <a:cubicBezTo>
                  <a:pt x="114" y="184"/>
                  <a:pt x="106" y="183"/>
                  <a:pt x="99" y="183"/>
                </a:cubicBezTo>
                <a:cubicBezTo>
                  <a:pt x="44" y="183"/>
                  <a:pt x="0" y="227"/>
                  <a:pt x="0" y="282"/>
                </a:cubicBezTo>
                <a:cubicBezTo>
                  <a:pt x="0" y="293"/>
                  <a:pt x="2" y="304"/>
                  <a:pt x="6" y="314"/>
                </a:cubicBezTo>
                <a:cubicBezTo>
                  <a:pt x="192" y="314"/>
                  <a:pt x="192" y="314"/>
                  <a:pt x="192" y="314"/>
                </a:cubicBezTo>
                <a:cubicBezTo>
                  <a:pt x="366" y="314"/>
                  <a:pt x="366" y="314"/>
                  <a:pt x="366" y="314"/>
                </a:cubicBezTo>
                <a:cubicBezTo>
                  <a:pt x="540" y="314"/>
                  <a:pt x="540" y="314"/>
                  <a:pt x="540" y="314"/>
                </a:cubicBezTo>
                <a:cubicBezTo>
                  <a:pt x="699" y="314"/>
                  <a:pt x="699" y="314"/>
                  <a:pt x="699" y="314"/>
                </a:cubicBezTo>
                <a:cubicBezTo>
                  <a:pt x="708" y="297"/>
                  <a:pt x="713" y="277"/>
                  <a:pt x="713" y="256"/>
                </a:cubicBezTo>
                <a:cubicBezTo>
                  <a:pt x="713" y="188"/>
                  <a:pt x="657" y="133"/>
                  <a:pt x="589" y="133"/>
                </a:cubicBezTo>
                <a:close/>
              </a:path>
            </a:pathLst>
          </a:cu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27" name="Google Shape;227;g135d66bf60b_0_316"/>
          <p:cNvSpPr/>
          <p:nvPr/>
        </p:nvSpPr>
        <p:spPr>
          <a:xfrm>
            <a:off x="5029590" y="5183187"/>
            <a:ext cx="2317749" cy="855663"/>
          </a:xfrm>
          <a:custGeom>
            <a:rect b="b" l="l" r="r" t="t"/>
            <a:pathLst>
              <a:path extrusionOk="0" h="377" w="1021">
                <a:moveTo>
                  <a:pt x="206" y="377"/>
                </a:moveTo>
                <a:cubicBezTo>
                  <a:pt x="815" y="377"/>
                  <a:pt x="815" y="377"/>
                  <a:pt x="815" y="377"/>
                </a:cubicBezTo>
                <a:cubicBezTo>
                  <a:pt x="815" y="377"/>
                  <a:pt x="954" y="239"/>
                  <a:pt x="1021" y="0"/>
                </a:cubicBezTo>
                <a:cubicBezTo>
                  <a:pt x="0" y="0"/>
                  <a:pt x="0" y="0"/>
                  <a:pt x="0" y="0"/>
                </a:cubicBezTo>
                <a:cubicBezTo>
                  <a:pt x="67" y="239"/>
                  <a:pt x="206" y="377"/>
                  <a:pt x="206" y="377"/>
                </a:cubicBezTo>
                <a:close/>
              </a:path>
            </a:pathLst>
          </a:cu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28" name="Google Shape;228;g135d66bf60b_0_316"/>
          <p:cNvSpPr/>
          <p:nvPr/>
        </p:nvSpPr>
        <p:spPr>
          <a:xfrm>
            <a:off x="4924815" y="4325937"/>
            <a:ext cx="2527300" cy="857250"/>
          </a:xfrm>
          <a:custGeom>
            <a:rect b="b" l="l" r="r" t="t"/>
            <a:pathLst>
              <a:path extrusionOk="0" h="378" w="1113">
                <a:moveTo>
                  <a:pt x="46" y="378"/>
                </a:moveTo>
                <a:cubicBezTo>
                  <a:pt x="1067" y="378"/>
                  <a:pt x="1067" y="378"/>
                  <a:pt x="1067" y="378"/>
                </a:cubicBezTo>
                <a:cubicBezTo>
                  <a:pt x="1097" y="271"/>
                  <a:pt x="1113" y="144"/>
                  <a:pt x="1095" y="0"/>
                </a:cubicBezTo>
                <a:cubicBezTo>
                  <a:pt x="18" y="0"/>
                  <a:pt x="18" y="0"/>
                  <a:pt x="18" y="0"/>
                </a:cubicBezTo>
                <a:cubicBezTo>
                  <a:pt x="0" y="144"/>
                  <a:pt x="16" y="271"/>
                  <a:pt x="46" y="378"/>
                </a:cubicBezTo>
                <a:close/>
              </a:path>
            </a:pathLst>
          </a:cu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29" name="Google Shape;229;g135d66bf60b_0_316"/>
          <p:cNvSpPr/>
          <p:nvPr/>
        </p:nvSpPr>
        <p:spPr>
          <a:xfrm>
            <a:off x="4966090" y="3468687"/>
            <a:ext cx="2446338" cy="857250"/>
          </a:xfrm>
          <a:custGeom>
            <a:rect b="b" l="l" r="r" t="t"/>
            <a:pathLst>
              <a:path extrusionOk="0" h="378" w="1077">
                <a:moveTo>
                  <a:pt x="118" y="0"/>
                </a:moveTo>
                <a:cubicBezTo>
                  <a:pt x="50" y="136"/>
                  <a:pt x="14" y="262"/>
                  <a:pt x="0" y="378"/>
                </a:cubicBezTo>
                <a:cubicBezTo>
                  <a:pt x="1077" y="378"/>
                  <a:pt x="1077" y="378"/>
                  <a:pt x="1077" y="378"/>
                </a:cubicBezTo>
                <a:cubicBezTo>
                  <a:pt x="1063" y="262"/>
                  <a:pt x="1027" y="136"/>
                  <a:pt x="959" y="0"/>
                </a:cubicBezTo>
                <a:lnTo>
                  <a:pt x="118" y="0"/>
                </a:lnTo>
                <a:close/>
              </a:path>
            </a:pathLst>
          </a:cu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30" name="Google Shape;230;g135d66bf60b_0_316"/>
          <p:cNvSpPr/>
          <p:nvPr/>
        </p:nvSpPr>
        <p:spPr>
          <a:xfrm>
            <a:off x="5234377" y="2232025"/>
            <a:ext cx="1909762" cy="1236664"/>
          </a:xfrm>
          <a:custGeom>
            <a:rect b="b" l="l" r="r" t="t"/>
            <a:pathLst>
              <a:path extrusionOk="0" h="545" w="841">
                <a:moveTo>
                  <a:pt x="420" y="0"/>
                </a:moveTo>
                <a:cubicBezTo>
                  <a:pt x="420" y="0"/>
                  <a:pt x="420" y="0"/>
                  <a:pt x="420" y="0"/>
                </a:cubicBezTo>
                <a:cubicBezTo>
                  <a:pt x="218" y="193"/>
                  <a:pt x="84" y="376"/>
                  <a:pt x="0" y="545"/>
                </a:cubicBezTo>
                <a:cubicBezTo>
                  <a:pt x="841" y="545"/>
                  <a:pt x="841" y="545"/>
                  <a:pt x="841" y="545"/>
                </a:cubicBezTo>
                <a:cubicBezTo>
                  <a:pt x="757" y="376"/>
                  <a:pt x="623" y="193"/>
                  <a:pt x="420" y="0"/>
                </a:cubicBezTo>
                <a:close/>
              </a:path>
            </a:pathLst>
          </a:cu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31" name="Google Shape;231;g135d66bf60b_0_316"/>
          <p:cNvSpPr/>
          <p:nvPr/>
        </p:nvSpPr>
        <p:spPr>
          <a:xfrm>
            <a:off x="7026319" y="5251925"/>
            <a:ext cx="695671" cy="1606075"/>
          </a:xfrm>
          <a:custGeom>
            <a:rect b="b" l="l" r="r" t="t"/>
            <a:pathLst>
              <a:path extrusionOk="0" h="1606075" w="695671">
                <a:moveTo>
                  <a:pt x="298255" y="0"/>
                </a:moveTo>
                <a:lnTo>
                  <a:pt x="348149" y="45331"/>
                </a:lnTo>
                <a:cubicBezTo>
                  <a:pt x="562903" y="260029"/>
                  <a:pt x="695671" y="556693"/>
                  <a:pt x="695671" y="884554"/>
                </a:cubicBezTo>
                <a:cubicBezTo>
                  <a:pt x="695671" y="1154557"/>
                  <a:pt x="604890" y="1406409"/>
                  <a:pt x="450561" y="1606075"/>
                </a:cubicBezTo>
                <a:cubicBezTo>
                  <a:pt x="459639" y="1551621"/>
                  <a:pt x="464178" y="1494897"/>
                  <a:pt x="464178" y="1438174"/>
                </a:cubicBezTo>
                <a:cubicBezTo>
                  <a:pt x="464178" y="1116552"/>
                  <a:pt x="309531" y="829674"/>
                  <a:pt x="70175" y="650498"/>
                </a:cubicBezTo>
                <a:lnTo>
                  <a:pt x="0" y="604842"/>
                </a:lnTo>
                <a:lnTo>
                  <a:pt x="30168" y="562512"/>
                </a:lnTo>
                <a:cubicBezTo>
                  <a:pt x="103591" y="452930"/>
                  <a:pt x="187708" y="305207"/>
                  <a:pt x="257260" y="123771"/>
                </a:cubicBezTo>
                <a:lnTo>
                  <a:pt x="298255" y="0"/>
                </a:lnTo>
                <a:close/>
              </a:path>
            </a:pathLst>
          </a:cu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32" name="Google Shape;232;g135d66bf60b_0_316"/>
          <p:cNvSpPr/>
          <p:nvPr/>
        </p:nvSpPr>
        <p:spPr>
          <a:xfrm>
            <a:off x="4654940" y="5252088"/>
            <a:ext cx="695792" cy="1605912"/>
          </a:xfrm>
          <a:custGeom>
            <a:rect b="b" l="l" r="r" t="t"/>
            <a:pathLst>
              <a:path extrusionOk="0" h="1605912" w="695792">
                <a:moveTo>
                  <a:pt x="397471" y="0"/>
                </a:moveTo>
                <a:lnTo>
                  <a:pt x="438412" y="123608"/>
                </a:lnTo>
                <a:cubicBezTo>
                  <a:pt x="507964" y="305044"/>
                  <a:pt x="592081" y="452767"/>
                  <a:pt x="665504" y="562349"/>
                </a:cubicBezTo>
                <a:lnTo>
                  <a:pt x="695792" y="604846"/>
                </a:lnTo>
                <a:lnTo>
                  <a:pt x="625769" y="650335"/>
                </a:lnTo>
                <a:cubicBezTo>
                  <a:pt x="385837" y="829511"/>
                  <a:pt x="229359" y="1116389"/>
                  <a:pt x="229359" y="1438011"/>
                </a:cubicBezTo>
                <a:cubicBezTo>
                  <a:pt x="229359" y="1494734"/>
                  <a:pt x="236171" y="1551458"/>
                  <a:pt x="245255" y="1605912"/>
                </a:cubicBezTo>
                <a:cubicBezTo>
                  <a:pt x="90835" y="1406246"/>
                  <a:pt x="0" y="1154394"/>
                  <a:pt x="0" y="884391"/>
                </a:cubicBezTo>
                <a:cubicBezTo>
                  <a:pt x="0" y="556530"/>
                  <a:pt x="132846" y="259866"/>
                  <a:pt x="347728" y="45168"/>
                </a:cubicBezTo>
                <a:lnTo>
                  <a:pt x="397471" y="0"/>
                </a:lnTo>
                <a:close/>
              </a:path>
            </a:pathLst>
          </a:cu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33" name="Google Shape;233;g135d66bf60b_0_316"/>
          <p:cNvSpPr/>
          <p:nvPr/>
        </p:nvSpPr>
        <p:spPr>
          <a:xfrm>
            <a:off x="3885003" y="2232025"/>
            <a:ext cx="2303461" cy="3806824"/>
          </a:xfrm>
          <a:custGeom>
            <a:rect b="b" l="l" r="r" t="t"/>
            <a:pathLst>
              <a:path extrusionOk="0" h="1678" w="1014">
                <a:moveTo>
                  <a:pt x="1014" y="0"/>
                </a:moveTo>
                <a:cubicBezTo>
                  <a:pt x="1014" y="0"/>
                  <a:pt x="1014" y="0"/>
                  <a:pt x="1014" y="0"/>
                </a:cubicBezTo>
                <a:cubicBezTo>
                  <a:pt x="0" y="969"/>
                  <a:pt x="710" y="1678"/>
                  <a:pt x="710" y="1678"/>
                </a:cubicBezTo>
                <a:cubicBezTo>
                  <a:pt x="741" y="1678"/>
                  <a:pt x="741" y="1678"/>
                  <a:pt x="741" y="1678"/>
                </a:cubicBezTo>
                <a:cubicBezTo>
                  <a:pt x="692" y="1620"/>
                  <a:pt x="152" y="927"/>
                  <a:pt x="1014" y="0"/>
                </a:cubicBezTo>
                <a:close/>
              </a:path>
            </a:pathLst>
          </a:custGeom>
          <a:solidFill>
            <a:srgbClr val="ECEEEB">
              <a:alpha val="49410"/>
            </a:srgbClr>
          </a:solid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34" name="Google Shape;234;g135d66bf60b_0_316"/>
          <p:cNvSpPr/>
          <p:nvPr/>
        </p:nvSpPr>
        <p:spPr>
          <a:xfrm>
            <a:off x="6188465" y="2232025"/>
            <a:ext cx="2303461" cy="3806824"/>
          </a:xfrm>
          <a:custGeom>
            <a:rect b="b" l="l" r="r" t="t"/>
            <a:pathLst>
              <a:path extrusionOk="0" h="1678" w="1015">
                <a:moveTo>
                  <a:pt x="0" y="0"/>
                </a:moveTo>
                <a:cubicBezTo>
                  <a:pt x="0" y="0"/>
                  <a:pt x="0" y="0"/>
                  <a:pt x="0" y="0"/>
                </a:cubicBezTo>
                <a:cubicBezTo>
                  <a:pt x="862" y="927"/>
                  <a:pt x="323" y="1620"/>
                  <a:pt x="274" y="1678"/>
                </a:cubicBezTo>
                <a:cubicBezTo>
                  <a:pt x="305" y="1678"/>
                  <a:pt x="305" y="1678"/>
                  <a:pt x="305" y="1678"/>
                </a:cubicBezTo>
                <a:cubicBezTo>
                  <a:pt x="305" y="1678"/>
                  <a:pt x="1015" y="969"/>
                  <a:pt x="0" y="0"/>
                </a:cubicBezTo>
                <a:close/>
              </a:path>
            </a:pathLst>
          </a:custGeom>
          <a:solidFill>
            <a:srgbClr val="ECEEEB">
              <a:alpha val="49410"/>
            </a:srgbClr>
          </a:solidFill>
          <a:ln cap="flat" cmpd="sng" w="9525">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900"/>
              <a:buFont typeface="Arial"/>
              <a:buNone/>
            </a:pPr>
            <a:r>
              <a:t/>
            </a:r>
            <a:endParaRPr b="0" i="0" sz="1900" u="none" cap="none" strike="noStrike">
              <a:solidFill>
                <a:schemeClr val="dk1"/>
              </a:solidFill>
              <a:latin typeface="Arial"/>
              <a:ea typeface="Arial"/>
              <a:cs typeface="Arial"/>
              <a:sym typeface="Arial"/>
            </a:endParaRPr>
          </a:p>
        </p:txBody>
      </p:sp>
      <p:grpSp>
        <p:nvGrpSpPr>
          <p:cNvPr id="235" name="Google Shape;235;g135d66bf60b_0_316"/>
          <p:cNvGrpSpPr/>
          <p:nvPr/>
        </p:nvGrpSpPr>
        <p:grpSpPr>
          <a:xfrm>
            <a:off x="6013603" y="2865795"/>
            <a:ext cx="351315" cy="348542"/>
            <a:chOff x="2508825" y="2318350"/>
            <a:chExt cx="297750" cy="295400"/>
          </a:xfrm>
        </p:grpSpPr>
        <p:sp>
          <p:nvSpPr>
            <p:cNvPr id="236" name="Google Shape;236;g135d66bf60b_0_316"/>
            <p:cNvSpPr/>
            <p:nvPr/>
          </p:nvSpPr>
          <p:spPr>
            <a:xfrm>
              <a:off x="2508825" y="2318350"/>
              <a:ext cx="297750" cy="295400"/>
            </a:xfrm>
            <a:custGeom>
              <a:rect b="b" l="l" r="r" t="t"/>
              <a:pathLst>
                <a:path extrusionOk="0" h="11816" w="11910">
                  <a:moveTo>
                    <a:pt x="5892" y="694"/>
                  </a:moveTo>
                  <a:cubicBezTo>
                    <a:pt x="7625" y="694"/>
                    <a:pt x="9043" y="2112"/>
                    <a:pt x="9043" y="3845"/>
                  </a:cubicBezTo>
                  <a:cubicBezTo>
                    <a:pt x="9043" y="5483"/>
                    <a:pt x="7751" y="6838"/>
                    <a:pt x="6081" y="6932"/>
                  </a:cubicBezTo>
                  <a:cubicBezTo>
                    <a:pt x="6018" y="6932"/>
                    <a:pt x="5987" y="6901"/>
                    <a:pt x="5924" y="6869"/>
                  </a:cubicBezTo>
                  <a:lnTo>
                    <a:pt x="5766" y="6711"/>
                  </a:lnTo>
                  <a:cubicBezTo>
                    <a:pt x="5297" y="6298"/>
                    <a:pt x="4683" y="6101"/>
                    <a:pt x="4072" y="6101"/>
                  </a:cubicBezTo>
                  <a:cubicBezTo>
                    <a:pt x="3985" y="6101"/>
                    <a:pt x="3899" y="6105"/>
                    <a:pt x="3813" y="6113"/>
                  </a:cubicBezTo>
                  <a:cubicBezTo>
                    <a:pt x="3151" y="5577"/>
                    <a:pt x="2773" y="4727"/>
                    <a:pt x="2773" y="3845"/>
                  </a:cubicBezTo>
                  <a:cubicBezTo>
                    <a:pt x="2773" y="2112"/>
                    <a:pt x="4191" y="694"/>
                    <a:pt x="5892" y="694"/>
                  </a:cubicBezTo>
                  <a:close/>
                  <a:moveTo>
                    <a:pt x="4171" y="6822"/>
                  </a:moveTo>
                  <a:cubicBezTo>
                    <a:pt x="4577" y="6822"/>
                    <a:pt x="4979" y="6964"/>
                    <a:pt x="5294" y="7247"/>
                  </a:cubicBezTo>
                  <a:cubicBezTo>
                    <a:pt x="5420" y="7373"/>
                    <a:pt x="5735" y="7657"/>
                    <a:pt x="5892" y="7657"/>
                  </a:cubicBezTo>
                  <a:lnTo>
                    <a:pt x="7972" y="7657"/>
                  </a:lnTo>
                  <a:cubicBezTo>
                    <a:pt x="8192" y="7657"/>
                    <a:pt x="8350" y="7814"/>
                    <a:pt x="8350" y="8003"/>
                  </a:cubicBezTo>
                  <a:cubicBezTo>
                    <a:pt x="8350" y="8192"/>
                    <a:pt x="8192" y="8350"/>
                    <a:pt x="7972" y="8350"/>
                  </a:cubicBezTo>
                  <a:lnTo>
                    <a:pt x="5514" y="8350"/>
                  </a:lnTo>
                  <a:cubicBezTo>
                    <a:pt x="5294" y="8350"/>
                    <a:pt x="5136" y="8507"/>
                    <a:pt x="5136" y="8728"/>
                  </a:cubicBezTo>
                  <a:cubicBezTo>
                    <a:pt x="5136" y="8917"/>
                    <a:pt x="5294" y="9074"/>
                    <a:pt x="5514" y="9074"/>
                  </a:cubicBezTo>
                  <a:lnTo>
                    <a:pt x="8224" y="9074"/>
                  </a:lnTo>
                  <a:cubicBezTo>
                    <a:pt x="8507" y="9074"/>
                    <a:pt x="8759" y="8948"/>
                    <a:pt x="8980" y="8759"/>
                  </a:cubicBezTo>
                  <a:lnTo>
                    <a:pt x="10492" y="7090"/>
                  </a:lnTo>
                  <a:cubicBezTo>
                    <a:pt x="10568" y="7033"/>
                    <a:pt x="10666" y="6987"/>
                    <a:pt x="10766" y="6987"/>
                  </a:cubicBezTo>
                  <a:cubicBezTo>
                    <a:pt x="10833" y="6987"/>
                    <a:pt x="10902" y="7008"/>
                    <a:pt x="10965" y="7058"/>
                  </a:cubicBezTo>
                  <a:cubicBezTo>
                    <a:pt x="11122" y="7184"/>
                    <a:pt x="11185" y="7373"/>
                    <a:pt x="11059" y="7531"/>
                  </a:cubicBezTo>
                  <a:lnTo>
                    <a:pt x="9389" y="9767"/>
                  </a:lnTo>
                  <a:cubicBezTo>
                    <a:pt x="9074" y="10209"/>
                    <a:pt x="8570" y="10492"/>
                    <a:pt x="8035" y="10492"/>
                  </a:cubicBezTo>
                  <a:lnTo>
                    <a:pt x="2773" y="10492"/>
                  </a:lnTo>
                  <a:lnTo>
                    <a:pt x="2773" y="7468"/>
                  </a:lnTo>
                  <a:lnTo>
                    <a:pt x="3025" y="7247"/>
                  </a:lnTo>
                  <a:cubicBezTo>
                    <a:pt x="3356" y="6964"/>
                    <a:pt x="3766" y="6822"/>
                    <a:pt x="4171" y="6822"/>
                  </a:cubicBezTo>
                  <a:close/>
                  <a:moveTo>
                    <a:pt x="1734" y="6932"/>
                  </a:moveTo>
                  <a:cubicBezTo>
                    <a:pt x="1923" y="6932"/>
                    <a:pt x="2080" y="7090"/>
                    <a:pt x="2080" y="7310"/>
                  </a:cubicBezTo>
                  <a:lnTo>
                    <a:pt x="2080" y="10807"/>
                  </a:lnTo>
                  <a:cubicBezTo>
                    <a:pt x="2080" y="10996"/>
                    <a:pt x="1923" y="11154"/>
                    <a:pt x="1734" y="11154"/>
                  </a:cubicBezTo>
                  <a:lnTo>
                    <a:pt x="662" y="11154"/>
                  </a:lnTo>
                  <a:lnTo>
                    <a:pt x="662" y="6932"/>
                  </a:lnTo>
                  <a:close/>
                  <a:moveTo>
                    <a:pt x="5924" y="1"/>
                  </a:moveTo>
                  <a:cubicBezTo>
                    <a:pt x="3844" y="1"/>
                    <a:pt x="2112" y="1734"/>
                    <a:pt x="2112" y="3845"/>
                  </a:cubicBezTo>
                  <a:cubicBezTo>
                    <a:pt x="2112" y="4790"/>
                    <a:pt x="2458" y="5672"/>
                    <a:pt x="3088" y="6396"/>
                  </a:cubicBezTo>
                  <a:cubicBezTo>
                    <a:pt x="2931" y="6459"/>
                    <a:pt x="2773" y="6585"/>
                    <a:pt x="2616" y="6711"/>
                  </a:cubicBezTo>
                  <a:cubicBezTo>
                    <a:pt x="2427" y="6428"/>
                    <a:pt x="2112" y="6270"/>
                    <a:pt x="1765" y="6270"/>
                  </a:cubicBezTo>
                  <a:lnTo>
                    <a:pt x="347" y="6270"/>
                  </a:lnTo>
                  <a:cubicBezTo>
                    <a:pt x="158" y="6270"/>
                    <a:pt x="1" y="6428"/>
                    <a:pt x="1" y="6585"/>
                  </a:cubicBezTo>
                  <a:lnTo>
                    <a:pt x="1" y="11469"/>
                  </a:lnTo>
                  <a:cubicBezTo>
                    <a:pt x="1" y="11658"/>
                    <a:pt x="158" y="11815"/>
                    <a:pt x="347" y="11815"/>
                  </a:cubicBezTo>
                  <a:lnTo>
                    <a:pt x="1765" y="11815"/>
                  </a:lnTo>
                  <a:cubicBezTo>
                    <a:pt x="2238" y="11815"/>
                    <a:pt x="2584" y="11563"/>
                    <a:pt x="2742" y="11122"/>
                  </a:cubicBezTo>
                  <a:lnTo>
                    <a:pt x="8035" y="11122"/>
                  </a:lnTo>
                  <a:cubicBezTo>
                    <a:pt x="8759" y="11122"/>
                    <a:pt x="9515" y="10776"/>
                    <a:pt x="9956" y="10146"/>
                  </a:cubicBezTo>
                  <a:lnTo>
                    <a:pt x="11595" y="7877"/>
                  </a:lnTo>
                  <a:cubicBezTo>
                    <a:pt x="11910" y="7468"/>
                    <a:pt x="11878" y="6838"/>
                    <a:pt x="11437" y="6459"/>
                  </a:cubicBezTo>
                  <a:cubicBezTo>
                    <a:pt x="11249" y="6301"/>
                    <a:pt x="11015" y="6221"/>
                    <a:pt x="10780" y="6221"/>
                  </a:cubicBezTo>
                  <a:cubicBezTo>
                    <a:pt x="10503" y="6221"/>
                    <a:pt x="10224" y="6332"/>
                    <a:pt x="10019" y="6554"/>
                  </a:cubicBezTo>
                  <a:lnTo>
                    <a:pt x="9011" y="7657"/>
                  </a:lnTo>
                  <a:cubicBezTo>
                    <a:pt x="8885" y="7247"/>
                    <a:pt x="8539" y="6932"/>
                    <a:pt x="8098" y="6932"/>
                  </a:cubicBezTo>
                  <a:cubicBezTo>
                    <a:pt x="8287" y="6838"/>
                    <a:pt x="8444" y="6680"/>
                    <a:pt x="8602" y="6522"/>
                  </a:cubicBezTo>
                  <a:cubicBezTo>
                    <a:pt x="9358" y="5798"/>
                    <a:pt x="9767" y="4821"/>
                    <a:pt x="9767" y="3845"/>
                  </a:cubicBezTo>
                  <a:cubicBezTo>
                    <a:pt x="9767" y="1734"/>
                    <a:pt x="8035" y="1"/>
                    <a:pt x="5924" y="1"/>
                  </a:cubicBezTo>
                  <a:close/>
                </a:path>
              </a:pathLst>
            </a:custGeom>
            <a:solidFill>
              <a:srgbClr val="A6ADA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37" name="Google Shape;237;g135d66bf60b_0_316"/>
            <p:cNvSpPr/>
            <p:nvPr/>
          </p:nvSpPr>
          <p:spPr>
            <a:xfrm>
              <a:off x="2629350" y="2353025"/>
              <a:ext cx="54350" cy="121300"/>
            </a:xfrm>
            <a:custGeom>
              <a:rect b="b" l="l" r="r" t="t"/>
              <a:pathLst>
                <a:path extrusionOk="0" h="4852" w="2174">
                  <a:moveTo>
                    <a:pt x="1071" y="0"/>
                  </a:moveTo>
                  <a:cubicBezTo>
                    <a:pt x="882" y="0"/>
                    <a:pt x="725" y="158"/>
                    <a:pt x="725" y="347"/>
                  </a:cubicBezTo>
                  <a:lnTo>
                    <a:pt x="725" y="756"/>
                  </a:lnTo>
                  <a:cubicBezTo>
                    <a:pt x="315" y="914"/>
                    <a:pt x="63" y="1292"/>
                    <a:pt x="63" y="1733"/>
                  </a:cubicBezTo>
                  <a:cubicBezTo>
                    <a:pt x="0" y="2332"/>
                    <a:pt x="473" y="2804"/>
                    <a:pt x="1071" y="2804"/>
                  </a:cubicBezTo>
                  <a:cubicBezTo>
                    <a:pt x="1260" y="2804"/>
                    <a:pt x="1418" y="2962"/>
                    <a:pt x="1418" y="3151"/>
                  </a:cubicBezTo>
                  <a:cubicBezTo>
                    <a:pt x="1418" y="3308"/>
                    <a:pt x="1355" y="3434"/>
                    <a:pt x="1229" y="3466"/>
                  </a:cubicBezTo>
                  <a:cubicBezTo>
                    <a:pt x="1185" y="3492"/>
                    <a:pt x="1140" y="3503"/>
                    <a:pt x="1093" y="3503"/>
                  </a:cubicBezTo>
                  <a:cubicBezTo>
                    <a:pt x="970" y="3503"/>
                    <a:pt x="839" y="3422"/>
                    <a:pt x="725" y="3308"/>
                  </a:cubicBezTo>
                  <a:cubicBezTo>
                    <a:pt x="662" y="3245"/>
                    <a:pt x="575" y="3214"/>
                    <a:pt x="488" y="3214"/>
                  </a:cubicBezTo>
                  <a:cubicBezTo>
                    <a:pt x="402" y="3214"/>
                    <a:pt x="315" y="3245"/>
                    <a:pt x="252" y="3308"/>
                  </a:cubicBezTo>
                  <a:cubicBezTo>
                    <a:pt x="126" y="3434"/>
                    <a:pt x="126" y="3655"/>
                    <a:pt x="252" y="3781"/>
                  </a:cubicBezTo>
                  <a:cubicBezTo>
                    <a:pt x="410" y="3938"/>
                    <a:pt x="567" y="4064"/>
                    <a:pt x="756" y="4096"/>
                  </a:cubicBezTo>
                  <a:lnTo>
                    <a:pt x="756" y="4505"/>
                  </a:lnTo>
                  <a:cubicBezTo>
                    <a:pt x="756" y="4694"/>
                    <a:pt x="914" y="4852"/>
                    <a:pt x="1103" y="4852"/>
                  </a:cubicBezTo>
                  <a:cubicBezTo>
                    <a:pt x="1323" y="4852"/>
                    <a:pt x="1481" y="4694"/>
                    <a:pt x="1481" y="4505"/>
                  </a:cubicBezTo>
                  <a:lnTo>
                    <a:pt x="1481" y="4096"/>
                  </a:lnTo>
                  <a:cubicBezTo>
                    <a:pt x="1481" y="4096"/>
                    <a:pt x="1512" y="4096"/>
                    <a:pt x="1512" y="4064"/>
                  </a:cubicBezTo>
                  <a:cubicBezTo>
                    <a:pt x="1890" y="3907"/>
                    <a:pt x="2142" y="3497"/>
                    <a:pt x="2142" y="3119"/>
                  </a:cubicBezTo>
                  <a:cubicBezTo>
                    <a:pt x="2142" y="2521"/>
                    <a:pt x="1670" y="2079"/>
                    <a:pt x="1103" y="2079"/>
                  </a:cubicBezTo>
                  <a:cubicBezTo>
                    <a:pt x="914" y="2079"/>
                    <a:pt x="756" y="1922"/>
                    <a:pt x="756" y="1733"/>
                  </a:cubicBezTo>
                  <a:cubicBezTo>
                    <a:pt x="756" y="1575"/>
                    <a:pt x="851" y="1449"/>
                    <a:pt x="1008" y="1418"/>
                  </a:cubicBezTo>
                  <a:cubicBezTo>
                    <a:pt x="1047" y="1405"/>
                    <a:pt x="1085" y="1399"/>
                    <a:pt x="1124" y="1399"/>
                  </a:cubicBezTo>
                  <a:cubicBezTo>
                    <a:pt x="1273" y="1399"/>
                    <a:pt x="1418" y="1494"/>
                    <a:pt x="1544" y="1670"/>
                  </a:cubicBezTo>
                  <a:cubicBezTo>
                    <a:pt x="1610" y="1753"/>
                    <a:pt x="1703" y="1792"/>
                    <a:pt x="1795" y="1792"/>
                  </a:cubicBezTo>
                  <a:cubicBezTo>
                    <a:pt x="1876" y="1792"/>
                    <a:pt x="1957" y="1761"/>
                    <a:pt x="2016" y="1701"/>
                  </a:cubicBezTo>
                  <a:cubicBezTo>
                    <a:pt x="2174" y="1575"/>
                    <a:pt x="2174" y="1323"/>
                    <a:pt x="2048" y="1229"/>
                  </a:cubicBezTo>
                  <a:cubicBezTo>
                    <a:pt x="1859" y="977"/>
                    <a:pt x="1670" y="819"/>
                    <a:pt x="1418" y="756"/>
                  </a:cubicBezTo>
                  <a:lnTo>
                    <a:pt x="1418" y="347"/>
                  </a:lnTo>
                  <a:cubicBezTo>
                    <a:pt x="1418" y="158"/>
                    <a:pt x="1260" y="0"/>
                    <a:pt x="1071" y="0"/>
                  </a:cubicBezTo>
                  <a:close/>
                </a:path>
              </a:pathLst>
            </a:custGeom>
            <a:solidFill>
              <a:srgbClr val="A6ADA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chemeClr val="dk1"/>
                </a:solidFill>
                <a:latin typeface="Arial"/>
                <a:ea typeface="Arial"/>
                <a:cs typeface="Arial"/>
                <a:sym typeface="Arial"/>
              </a:endParaRPr>
            </a:p>
          </p:txBody>
        </p:sp>
      </p:grpSp>
      <p:grpSp>
        <p:nvGrpSpPr>
          <p:cNvPr id="238" name="Google Shape;238;g135d66bf60b_0_316"/>
          <p:cNvGrpSpPr/>
          <p:nvPr/>
        </p:nvGrpSpPr>
        <p:grpSpPr>
          <a:xfrm>
            <a:off x="6025343" y="3684317"/>
            <a:ext cx="328071" cy="349427"/>
            <a:chOff x="5421475" y="1945825"/>
            <a:chExt cx="278050" cy="296150"/>
          </a:xfrm>
        </p:grpSpPr>
        <p:sp>
          <p:nvSpPr>
            <p:cNvPr id="239" name="Google Shape;239;g135d66bf60b_0_316"/>
            <p:cNvSpPr/>
            <p:nvPr/>
          </p:nvSpPr>
          <p:spPr>
            <a:xfrm>
              <a:off x="5472650" y="1999375"/>
              <a:ext cx="172525" cy="242600"/>
            </a:xfrm>
            <a:custGeom>
              <a:rect b="b" l="l" r="r" t="t"/>
              <a:pathLst>
                <a:path extrusionOk="0" h="9704" w="6901">
                  <a:moveTo>
                    <a:pt x="1765" y="1355"/>
                  </a:moveTo>
                  <a:cubicBezTo>
                    <a:pt x="1986" y="1355"/>
                    <a:pt x="2143" y="1513"/>
                    <a:pt x="2143" y="1702"/>
                  </a:cubicBezTo>
                  <a:lnTo>
                    <a:pt x="2143" y="2048"/>
                  </a:lnTo>
                  <a:lnTo>
                    <a:pt x="1765" y="2048"/>
                  </a:lnTo>
                  <a:cubicBezTo>
                    <a:pt x="1671" y="2048"/>
                    <a:pt x="1545" y="2048"/>
                    <a:pt x="1419" y="2111"/>
                  </a:cubicBezTo>
                  <a:lnTo>
                    <a:pt x="1419" y="1702"/>
                  </a:lnTo>
                  <a:cubicBezTo>
                    <a:pt x="1419" y="1513"/>
                    <a:pt x="1576" y="1355"/>
                    <a:pt x="1765" y="1355"/>
                  </a:cubicBezTo>
                  <a:close/>
                  <a:moveTo>
                    <a:pt x="3151" y="631"/>
                  </a:moveTo>
                  <a:cubicBezTo>
                    <a:pt x="3341" y="631"/>
                    <a:pt x="3498" y="788"/>
                    <a:pt x="3498" y="1009"/>
                  </a:cubicBezTo>
                  <a:lnTo>
                    <a:pt x="3498" y="2111"/>
                  </a:lnTo>
                  <a:cubicBezTo>
                    <a:pt x="3404" y="2048"/>
                    <a:pt x="3277" y="2017"/>
                    <a:pt x="3151" y="2017"/>
                  </a:cubicBezTo>
                  <a:lnTo>
                    <a:pt x="2805" y="2017"/>
                  </a:lnTo>
                  <a:lnTo>
                    <a:pt x="2805" y="1009"/>
                  </a:lnTo>
                  <a:cubicBezTo>
                    <a:pt x="2805" y="788"/>
                    <a:pt x="2962" y="631"/>
                    <a:pt x="3151" y="631"/>
                  </a:cubicBezTo>
                  <a:close/>
                  <a:moveTo>
                    <a:pt x="4538" y="1355"/>
                  </a:moveTo>
                  <a:cubicBezTo>
                    <a:pt x="4727" y="1355"/>
                    <a:pt x="4884" y="1513"/>
                    <a:pt x="4884" y="1702"/>
                  </a:cubicBezTo>
                  <a:lnTo>
                    <a:pt x="4884" y="3088"/>
                  </a:lnTo>
                  <a:cubicBezTo>
                    <a:pt x="4884" y="3277"/>
                    <a:pt x="4727" y="3435"/>
                    <a:pt x="4538" y="3435"/>
                  </a:cubicBezTo>
                  <a:cubicBezTo>
                    <a:pt x="4349" y="3435"/>
                    <a:pt x="4191" y="3277"/>
                    <a:pt x="4191" y="3088"/>
                  </a:cubicBezTo>
                  <a:lnTo>
                    <a:pt x="4191" y="1702"/>
                  </a:lnTo>
                  <a:cubicBezTo>
                    <a:pt x="4191" y="1513"/>
                    <a:pt x="4349" y="1355"/>
                    <a:pt x="4538" y="1355"/>
                  </a:cubicBezTo>
                  <a:close/>
                  <a:moveTo>
                    <a:pt x="5924" y="2017"/>
                  </a:moveTo>
                  <a:cubicBezTo>
                    <a:pt x="6113" y="2017"/>
                    <a:pt x="6270" y="2174"/>
                    <a:pt x="6270" y="2363"/>
                  </a:cubicBezTo>
                  <a:lnTo>
                    <a:pt x="6270" y="3088"/>
                  </a:lnTo>
                  <a:cubicBezTo>
                    <a:pt x="6270" y="3277"/>
                    <a:pt x="6113" y="3435"/>
                    <a:pt x="5924" y="3435"/>
                  </a:cubicBezTo>
                  <a:cubicBezTo>
                    <a:pt x="5703" y="3435"/>
                    <a:pt x="5546" y="3277"/>
                    <a:pt x="5546" y="3088"/>
                  </a:cubicBezTo>
                  <a:lnTo>
                    <a:pt x="5546" y="2363"/>
                  </a:lnTo>
                  <a:cubicBezTo>
                    <a:pt x="5546" y="2174"/>
                    <a:pt x="5703" y="2017"/>
                    <a:pt x="5924" y="2017"/>
                  </a:cubicBezTo>
                  <a:close/>
                  <a:moveTo>
                    <a:pt x="3120" y="2741"/>
                  </a:moveTo>
                  <a:cubicBezTo>
                    <a:pt x="3309" y="2741"/>
                    <a:pt x="3467" y="2899"/>
                    <a:pt x="3467" y="3088"/>
                  </a:cubicBezTo>
                  <a:cubicBezTo>
                    <a:pt x="3467" y="3277"/>
                    <a:pt x="3309" y="3435"/>
                    <a:pt x="3120" y="3435"/>
                  </a:cubicBezTo>
                  <a:lnTo>
                    <a:pt x="1734" y="3435"/>
                  </a:lnTo>
                  <a:cubicBezTo>
                    <a:pt x="1545" y="3435"/>
                    <a:pt x="1387" y="3592"/>
                    <a:pt x="1387" y="3781"/>
                  </a:cubicBezTo>
                  <a:cubicBezTo>
                    <a:pt x="1387" y="4002"/>
                    <a:pt x="1545" y="4159"/>
                    <a:pt x="1734" y="4159"/>
                  </a:cubicBezTo>
                  <a:cubicBezTo>
                    <a:pt x="2679" y="4159"/>
                    <a:pt x="3467" y="4947"/>
                    <a:pt x="3467" y="5892"/>
                  </a:cubicBezTo>
                  <a:cubicBezTo>
                    <a:pt x="3467" y="6081"/>
                    <a:pt x="3624" y="6238"/>
                    <a:pt x="3845" y="6238"/>
                  </a:cubicBezTo>
                  <a:cubicBezTo>
                    <a:pt x="4034" y="6238"/>
                    <a:pt x="4191" y="6081"/>
                    <a:pt x="4191" y="5892"/>
                  </a:cubicBezTo>
                  <a:cubicBezTo>
                    <a:pt x="4191" y="5167"/>
                    <a:pt x="3876" y="4537"/>
                    <a:pt x="3435" y="4096"/>
                  </a:cubicBezTo>
                  <a:cubicBezTo>
                    <a:pt x="3593" y="4065"/>
                    <a:pt x="3750" y="4002"/>
                    <a:pt x="3876" y="3876"/>
                  </a:cubicBezTo>
                  <a:cubicBezTo>
                    <a:pt x="4065" y="4033"/>
                    <a:pt x="4317" y="4159"/>
                    <a:pt x="4569" y="4159"/>
                  </a:cubicBezTo>
                  <a:cubicBezTo>
                    <a:pt x="4853" y="4159"/>
                    <a:pt x="5073" y="4033"/>
                    <a:pt x="5294" y="3876"/>
                  </a:cubicBezTo>
                  <a:cubicBezTo>
                    <a:pt x="5483" y="4033"/>
                    <a:pt x="5703" y="4159"/>
                    <a:pt x="5987" y="4159"/>
                  </a:cubicBezTo>
                  <a:cubicBezTo>
                    <a:pt x="6113" y="4159"/>
                    <a:pt x="6239" y="4096"/>
                    <a:pt x="6333" y="4065"/>
                  </a:cubicBezTo>
                  <a:lnTo>
                    <a:pt x="6333" y="5167"/>
                  </a:lnTo>
                  <a:cubicBezTo>
                    <a:pt x="6333" y="5923"/>
                    <a:pt x="5861" y="6554"/>
                    <a:pt x="5199" y="6774"/>
                  </a:cubicBezTo>
                  <a:cubicBezTo>
                    <a:pt x="5042" y="6837"/>
                    <a:pt x="4979" y="6995"/>
                    <a:pt x="4979" y="7089"/>
                  </a:cubicBezTo>
                  <a:lnTo>
                    <a:pt x="4979" y="7562"/>
                  </a:lnTo>
                  <a:lnTo>
                    <a:pt x="2206" y="7562"/>
                  </a:lnTo>
                  <a:lnTo>
                    <a:pt x="2206" y="7089"/>
                  </a:lnTo>
                  <a:cubicBezTo>
                    <a:pt x="2206" y="6932"/>
                    <a:pt x="2143" y="6837"/>
                    <a:pt x="1986" y="6774"/>
                  </a:cubicBezTo>
                  <a:cubicBezTo>
                    <a:pt x="1261" y="6554"/>
                    <a:pt x="820" y="5892"/>
                    <a:pt x="820" y="5167"/>
                  </a:cubicBezTo>
                  <a:lnTo>
                    <a:pt x="820" y="3750"/>
                  </a:lnTo>
                  <a:lnTo>
                    <a:pt x="726" y="3750"/>
                  </a:lnTo>
                  <a:cubicBezTo>
                    <a:pt x="726" y="3151"/>
                    <a:pt x="1198" y="2741"/>
                    <a:pt x="1734" y="2741"/>
                  </a:cubicBezTo>
                  <a:close/>
                  <a:moveTo>
                    <a:pt x="5199" y="8286"/>
                  </a:moveTo>
                  <a:cubicBezTo>
                    <a:pt x="5388" y="8286"/>
                    <a:pt x="5546" y="8444"/>
                    <a:pt x="5546" y="8633"/>
                  </a:cubicBezTo>
                  <a:lnTo>
                    <a:pt x="5546" y="8979"/>
                  </a:lnTo>
                  <a:lnTo>
                    <a:pt x="1387" y="8979"/>
                  </a:lnTo>
                  <a:lnTo>
                    <a:pt x="1387" y="8633"/>
                  </a:lnTo>
                  <a:cubicBezTo>
                    <a:pt x="1387" y="8444"/>
                    <a:pt x="1545" y="8286"/>
                    <a:pt x="1734" y="8286"/>
                  </a:cubicBezTo>
                  <a:close/>
                  <a:moveTo>
                    <a:pt x="3120" y="1"/>
                  </a:moveTo>
                  <a:cubicBezTo>
                    <a:pt x="2647" y="1"/>
                    <a:pt x="2269" y="316"/>
                    <a:pt x="2143" y="757"/>
                  </a:cubicBezTo>
                  <a:cubicBezTo>
                    <a:pt x="2017" y="725"/>
                    <a:pt x="1891" y="694"/>
                    <a:pt x="1734" y="694"/>
                  </a:cubicBezTo>
                  <a:cubicBezTo>
                    <a:pt x="1167" y="694"/>
                    <a:pt x="726" y="1166"/>
                    <a:pt x="726" y="1702"/>
                  </a:cubicBezTo>
                  <a:lnTo>
                    <a:pt x="726" y="2426"/>
                  </a:lnTo>
                  <a:cubicBezTo>
                    <a:pt x="285" y="2678"/>
                    <a:pt x="1" y="3214"/>
                    <a:pt x="1" y="3750"/>
                  </a:cubicBezTo>
                  <a:lnTo>
                    <a:pt x="1" y="5136"/>
                  </a:lnTo>
                  <a:cubicBezTo>
                    <a:pt x="1" y="6081"/>
                    <a:pt x="568" y="6932"/>
                    <a:pt x="1387" y="7341"/>
                  </a:cubicBezTo>
                  <a:lnTo>
                    <a:pt x="1387" y="7656"/>
                  </a:lnTo>
                  <a:cubicBezTo>
                    <a:pt x="1009" y="7814"/>
                    <a:pt x="694" y="8160"/>
                    <a:pt x="694" y="8633"/>
                  </a:cubicBezTo>
                  <a:lnTo>
                    <a:pt x="694" y="9357"/>
                  </a:lnTo>
                  <a:cubicBezTo>
                    <a:pt x="694" y="9546"/>
                    <a:pt x="852" y="9704"/>
                    <a:pt x="1041" y="9704"/>
                  </a:cubicBezTo>
                  <a:lnTo>
                    <a:pt x="5892" y="9704"/>
                  </a:lnTo>
                  <a:cubicBezTo>
                    <a:pt x="6081" y="9704"/>
                    <a:pt x="6239" y="9546"/>
                    <a:pt x="6239" y="9357"/>
                  </a:cubicBezTo>
                  <a:lnTo>
                    <a:pt x="6239" y="8633"/>
                  </a:lnTo>
                  <a:cubicBezTo>
                    <a:pt x="6239" y="8192"/>
                    <a:pt x="5955" y="7814"/>
                    <a:pt x="5514" y="7656"/>
                  </a:cubicBezTo>
                  <a:lnTo>
                    <a:pt x="5514" y="7341"/>
                  </a:lnTo>
                  <a:cubicBezTo>
                    <a:pt x="6365" y="6932"/>
                    <a:pt x="6901" y="6081"/>
                    <a:pt x="6901" y="5136"/>
                  </a:cubicBezTo>
                  <a:lnTo>
                    <a:pt x="6901" y="2363"/>
                  </a:lnTo>
                  <a:cubicBezTo>
                    <a:pt x="6901" y="1796"/>
                    <a:pt x="6428" y="1355"/>
                    <a:pt x="5892" y="1355"/>
                  </a:cubicBezTo>
                  <a:cubicBezTo>
                    <a:pt x="5766" y="1355"/>
                    <a:pt x="5609" y="1387"/>
                    <a:pt x="5483" y="1418"/>
                  </a:cubicBezTo>
                  <a:cubicBezTo>
                    <a:pt x="5357" y="1009"/>
                    <a:pt x="4979" y="694"/>
                    <a:pt x="4506" y="694"/>
                  </a:cubicBezTo>
                  <a:cubicBezTo>
                    <a:pt x="4380" y="694"/>
                    <a:pt x="4223" y="725"/>
                    <a:pt x="4097" y="757"/>
                  </a:cubicBezTo>
                  <a:cubicBezTo>
                    <a:pt x="4002" y="316"/>
                    <a:pt x="3593" y="1"/>
                    <a:pt x="3120" y="1"/>
                  </a:cubicBezTo>
                  <a:close/>
                </a:path>
              </a:pathLst>
            </a:custGeom>
            <a:solidFill>
              <a:srgbClr val="A6ADA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40" name="Google Shape;240;g135d66bf60b_0_316"/>
            <p:cNvSpPr/>
            <p:nvPr/>
          </p:nvSpPr>
          <p:spPr>
            <a:xfrm>
              <a:off x="5559300" y="1945825"/>
              <a:ext cx="18150" cy="44125"/>
            </a:xfrm>
            <a:custGeom>
              <a:rect b="b" l="l" r="r" t="t"/>
              <a:pathLst>
                <a:path extrusionOk="0" h="1765" w="726">
                  <a:moveTo>
                    <a:pt x="379" y="0"/>
                  </a:moveTo>
                  <a:cubicBezTo>
                    <a:pt x="158" y="0"/>
                    <a:pt x="1" y="158"/>
                    <a:pt x="1" y="347"/>
                  </a:cubicBezTo>
                  <a:lnTo>
                    <a:pt x="1" y="1418"/>
                  </a:lnTo>
                  <a:cubicBezTo>
                    <a:pt x="1" y="1607"/>
                    <a:pt x="158" y="1764"/>
                    <a:pt x="379" y="1764"/>
                  </a:cubicBezTo>
                  <a:cubicBezTo>
                    <a:pt x="568" y="1764"/>
                    <a:pt x="725" y="1607"/>
                    <a:pt x="725" y="1418"/>
                  </a:cubicBezTo>
                  <a:lnTo>
                    <a:pt x="725" y="347"/>
                  </a:lnTo>
                  <a:cubicBezTo>
                    <a:pt x="725" y="158"/>
                    <a:pt x="568" y="0"/>
                    <a:pt x="379" y="0"/>
                  </a:cubicBezTo>
                  <a:close/>
                </a:path>
              </a:pathLst>
            </a:custGeom>
            <a:solidFill>
              <a:srgbClr val="A6ADA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41" name="Google Shape;241;g135d66bf60b_0_316"/>
            <p:cNvSpPr/>
            <p:nvPr/>
          </p:nvSpPr>
          <p:spPr>
            <a:xfrm>
              <a:off x="5611275" y="1963925"/>
              <a:ext cx="35475" cy="34500"/>
            </a:xfrm>
            <a:custGeom>
              <a:rect b="b" l="l" r="r" t="t"/>
              <a:pathLst>
                <a:path extrusionOk="0" h="1380" w="1419">
                  <a:moveTo>
                    <a:pt x="1076" y="1"/>
                  </a:moveTo>
                  <a:cubicBezTo>
                    <a:pt x="985" y="1"/>
                    <a:pt x="899" y="32"/>
                    <a:pt x="851" y="95"/>
                  </a:cubicBezTo>
                  <a:lnTo>
                    <a:pt x="127" y="788"/>
                  </a:lnTo>
                  <a:cubicBezTo>
                    <a:pt x="1" y="914"/>
                    <a:pt x="1" y="1166"/>
                    <a:pt x="127" y="1261"/>
                  </a:cubicBezTo>
                  <a:cubicBezTo>
                    <a:pt x="190" y="1340"/>
                    <a:pt x="284" y="1379"/>
                    <a:pt x="375" y="1379"/>
                  </a:cubicBezTo>
                  <a:cubicBezTo>
                    <a:pt x="466" y="1379"/>
                    <a:pt x="552" y="1340"/>
                    <a:pt x="599" y="1261"/>
                  </a:cubicBezTo>
                  <a:lnTo>
                    <a:pt x="1324" y="568"/>
                  </a:lnTo>
                  <a:cubicBezTo>
                    <a:pt x="1419" y="442"/>
                    <a:pt x="1419" y="221"/>
                    <a:pt x="1324" y="95"/>
                  </a:cubicBezTo>
                  <a:cubicBezTo>
                    <a:pt x="1261" y="32"/>
                    <a:pt x="1167" y="1"/>
                    <a:pt x="1076" y="1"/>
                  </a:cubicBezTo>
                  <a:close/>
                </a:path>
              </a:pathLst>
            </a:custGeom>
            <a:solidFill>
              <a:srgbClr val="A6ADA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42" name="Google Shape;242;g135d66bf60b_0_316"/>
            <p:cNvSpPr/>
            <p:nvPr/>
          </p:nvSpPr>
          <p:spPr>
            <a:xfrm>
              <a:off x="5664050" y="2067900"/>
              <a:ext cx="35475" cy="17350"/>
            </a:xfrm>
            <a:custGeom>
              <a:rect b="b" l="l" r="r" t="t"/>
              <a:pathLst>
                <a:path extrusionOk="0" h="694" w="1419">
                  <a:moveTo>
                    <a:pt x="347" y="0"/>
                  </a:moveTo>
                  <a:cubicBezTo>
                    <a:pt x="158" y="0"/>
                    <a:pt x="1" y="158"/>
                    <a:pt x="1" y="347"/>
                  </a:cubicBezTo>
                  <a:cubicBezTo>
                    <a:pt x="1" y="536"/>
                    <a:pt x="158" y="694"/>
                    <a:pt x="347" y="694"/>
                  </a:cubicBezTo>
                  <a:lnTo>
                    <a:pt x="1040" y="694"/>
                  </a:lnTo>
                  <a:cubicBezTo>
                    <a:pt x="1261" y="694"/>
                    <a:pt x="1418" y="536"/>
                    <a:pt x="1418" y="347"/>
                  </a:cubicBezTo>
                  <a:cubicBezTo>
                    <a:pt x="1418" y="158"/>
                    <a:pt x="1261" y="0"/>
                    <a:pt x="1040" y="0"/>
                  </a:cubicBezTo>
                  <a:close/>
                </a:path>
              </a:pathLst>
            </a:custGeom>
            <a:solidFill>
              <a:srgbClr val="A6ADA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43" name="Google Shape;243;g135d66bf60b_0_316"/>
            <p:cNvSpPr/>
            <p:nvPr/>
          </p:nvSpPr>
          <p:spPr>
            <a:xfrm>
              <a:off x="5421475" y="2067900"/>
              <a:ext cx="35450" cy="17350"/>
            </a:xfrm>
            <a:custGeom>
              <a:rect b="b" l="l" r="r" t="t"/>
              <a:pathLst>
                <a:path extrusionOk="0" h="694" w="1418">
                  <a:moveTo>
                    <a:pt x="378" y="0"/>
                  </a:moveTo>
                  <a:cubicBezTo>
                    <a:pt x="158" y="0"/>
                    <a:pt x="0" y="158"/>
                    <a:pt x="0" y="347"/>
                  </a:cubicBezTo>
                  <a:cubicBezTo>
                    <a:pt x="0" y="536"/>
                    <a:pt x="158" y="694"/>
                    <a:pt x="378" y="694"/>
                  </a:cubicBezTo>
                  <a:lnTo>
                    <a:pt x="1071" y="694"/>
                  </a:lnTo>
                  <a:cubicBezTo>
                    <a:pt x="1260" y="694"/>
                    <a:pt x="1418" y="536"/>
                    <a:pt x="1418" y="347"/>
                  </a:cubicBezTo>
                  <a:cubicBezTo>
                    <a:pt x="1418" y="158"/>
                    <a:pt x="1260" y="0"/>
                    <a:pt x="1071" y="0"/>
                  </a:cubicBezTo>
                  <a:close/>
                </a:path>
              </a:pathLst>
            </a:custGeom>
            <a:solidFill>
              <a:srgbClr val="A6ADA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44" name="Google Shape;244;g135d66bf60b_0_316"/>
            <p:cNvSpPr/>
            <p:nvPr/>
          </p:nvSpPr>
          <p:spPr>
            <a:xfrm>
              <a:off x="5490000" y="1963925"/>
              <a:ext cx="35450" cy="33900"/>
            </a:xfrm>
            <a:custGeom>
              <a:rect b="b" l="l" r="r" t="t"/>
              <a:pathLst>
                <a:path extrusionOk="0" h="1356" w="1418">
                  <a:moveTo>
                    <a:pt x="343" y="1"/>
                  </a:moveTo>
                  <a:cubicBezTo>
                    <a:pt x="252" y="1"/>
                    <a:pt x="158" y="32"/>
                    <a:pt x="95" y="95"/>
                  </a:cubicBezTo>
                  <a:cubicBezTo>
                    <a:pt x="0" y="221"/>
                    <a:pt x="0" y="442"/>
                    <a:pt x="95" y="568"/>
                  </a:cubicBezTo>
                  <a:lnTo>
                    <a:pt x="819" y="1261"/>
                  </a:lnTo>
                  <a:cubicBezTo>
                    <a:pt x="866" y="1324"/>
                    <a:pt x="953" y="1356"/>
                    <a:pt x="1044" y="1356"/>
                  </a:cubicBezTo>
                  <a:cubicBezTo>
                    <a:pt x="1134" y="1356"/>
                    <a:pt x="1229" y="1324"/>
                    <a:pt x="1292" y="1261"/>
                  </a:cubicBezTo>
                  <a:cubicBezTo>
                    <a:pt x="1418" y="1166"/>
                    <a:pt x="1418" y="914"/>
                    <a:pt x="1292" y="788"/>
                  </a:cubicBezTo>
                  <a:lnTo>
                    <a:pt x="567" y="95"/>
                  </a:lnTo>
                  <a:cubicBezTo>
                    <a:pt x="520" y="32"/>
                    <a:pt x="433" y="1"/>
                    <a:pt x="343" y="1"/>
                  </a:cubicBezTo>
                  <a:close/>
                </a:path>
              </a:pathLst>
            </a:custGeom>
            <a:solidFill>
              <a:srgbClr val="A6ADA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45" name="Google Shape;245;g135d66bf60b_0_316"/>
            <p:cNvSpPr/>
            <p:nvPr/>
          </p:nvSpPr>
          <p:spPr>
            <a:xfrm>
              <a:off x="5437225" y="1997650"/>
              <a:ext cx="37825" cy="26325"/>
            </a:xfrm>
            <a:custGeom>
              <a:rect b="b" l="l" r="r" t="t"/>
              <a:pathLst>
                <a:path extrusionOk="0" h="1053" w="1513">
                  <a:moveTo>
                    <a:pt x="422" y="0"/>
                  </a:moveTo>
                  <a:cubicBezTo>
                    <a:pt x="285" y="0"/>
                    <a:pt x="140" y="81"/>
                    <a:pt x="95" y="196"/>
                  </a:cubicBezTo>
                  <a:cubicBezTo>
                    <a:pt x="0" y="353"/>
                    <a:pt x="95" y="574"/>
                    <a:pt x="252" y="668"/>
                  </a:cubicBezTo>
                  <a:lnTo>
                    <a:pt x="945" y="1015"/>
                  </a:lnTo>
                  <a:cubicBezTo>
                    <a:pt x="989" y="1041"/>
                    <a:pt x="1039" y="1052"/>
                    <a:pt x="1091" y="1052"/>
                  </a:cubicBezTo>
                  <a:cubicBezTo>
                    <a:pt x="1227" y="1052"/>
                    <a:pt x="1372" y="971"/>
                    <a:pt x="1418" y="857"/>
                  </a:cubicBezTo>
                  <a:cubicBezTo>
                    <a:pt x="1512" y="700"/>
                    <a:pt x="1418" y="479"/>
                    <a:pt x="1260" y="385"/>
                  </a:cubicBezTo>
                  <a:lnTo>
                    <a:pt x="567" y="38"/>
                  </a:lnTo>
                  <a:cubicBezTo>
                    <a:pt x="524" y="12"/>
                    <a:pt x="473" y="0"/>
                    <a:pt x="422" y="0"/>
                  </a:cubicBezTo>
                  <a:close/>
                </a:path>
              </a:pathLst>
            </a:custGeom>
            <a:solidFill>
              <a:srgbClr val="A6ADA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chemeClr val="dk1"/>
                </a:solidFill>
                <a:latin typeface="Arial"/>
                <a:ea typeface="Arial"/>
                <a:cs typeface="Arial"/>
                <a:sym typeface="Arial"/>
              </a:endParaRPr>
            </a:p>
          </p:txBody>
        </p:sp>
        <p:sp>
          <p:nvSpPr>
            <p:cNvPr id="246" name="Google Shape;246;g135d66bf60b_0_316"/>
            <p:cNvSpPr/>
            <p:nvPr/>
          </p:nvSpPr>
          <p:spPr>
            <a:xfrm>
              <a:off x="5645150" y="1998300"/>
              <a:ext cx="37825" cy="26900"/>
            </a:xfrm>
            <a:custGeom>
              <a:rect b="b" l="l" r="r" t="t"/>
              <a:pathLst>
                <a:path extrusionOk="0" h="1076" w="1513">
                  <a:moveTo>
                    <a:pt x="1098" y="0"/>
                  </a:moveTo>
                  <a:cubicBezTo>
                    <a:pt x="1046" y="0"/>
                    <a:pt x="994" y="14"/>
                    <a:pt x="946" y="44"/>
                  </a:cubicBezTo>
                  <a:lnTo>
                    <a:pt x="253" y="422"/>
                  </a:lnTo>
                  <a:cubicBezTo>
                    <a:pt x="95" y="485"/>
                    <a:pt x="1" y="674"/>
                    <a:pt x="95" y="894"/>
                  </a:cubicBezTo>
                  <a:cubicBezTo>
                    <a:pt x="142" y="1011"/>
                    <a:pt x="258" y="1076"/>
                    <a:pt x="405" y="1076"/>
                  </a:cubicBezTo>
                  <a:cubicBezTo>
                    <a:pt x="456" y="1076"/>
                    <a:pt x="511" y="1068"/>
                    <a:pt x="568" y="1052"/>
                  </a:cubicBezTo>
                  <a:lnTo>
                    <a:pt x="1261" y="674"/>
                  </a:lnTo>
                  <a:cubicBezTo>
                    <a:pt x="1418" y="611"/>
                    <a:pt x="1513" y="422"/>
                    <a:pt x="1418" y="201"/>
                  </a:cubicBezTo>
                  <a:cubicBezTo>
                    <a:pt x="1331" y="71"/>
                    <a:pt x="1214" y="0"/>
                    <a:pt x="1098" y="0"/>
                  </a:cubicBezTo>
                  <a:close/>
                </a:path>
              </a:pathLst>
            </a:custGeom>
            <a:solidFill>
              <a:srgbClr val="A6ADA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chemeClr val="dk1"/>
                </a:buClr>
                <a:buSzPts val="1900"/>
                <a:buFont typeface="Arial"/>
                <a:buNone/>
              </a:pPr>
              <a:r>
                <a:t/>
              </a:r>
              <a:endParaRPr b="0" i="0" sz="1900" u="none" cap="none" strike="noStrike">
                <a:solidFill>
                  <a:schemeClr val="dk1"/>
                </a:solidFill>
                <a:latin typeface="Arial"/>
                <a:ea typeface="Arial"/>
                <a:cs typeface="Arial"/>
                <a:sym typeface="Arial"/>
              </a:endParaRPr>
            </a:p>
          </p:txBody>
        </p:sp>
      </p:grpSp>
      <p:sp>
        <p:nvSpPr>
          <p:cNvPr id="247" name="Google Shape;247;g135d66bf60b_0_316"/>
          <p:cNvSpPr txBox="1"/>
          <p:nvPr/>
        </p:nvSpPr>
        <p:spPr>
          <a:xfrm>
            <a:off x="691258" y="2584900"/>
            <a:ext cx="2166300" cy="276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lang="en-US" sz="2400">
                <a:solidFill>
                  <a:schemeClr val="dk2"/>
                </a:solidFill>
                <a:latin typeface="Alata"/>
                <a:ea typeface="Alata"/>
                <a:cs typeface="Alata"/>
                <a:sym typeface="Alata"/>
              </a:rPr>
              <a:t>AWARENESS</a:t>
            </a:r>
            <a:endParaRPr i="0" sz="2400" u="none" cap="none" strike="noStrike">
              <a:solidFill>
                <a:schemeClr val="dk2"/>
              </a:solidFill>
              <a:latin typeface="Alata"/>
              <a:ea typeface="Alata"/>
              <a:cs typeface="Alata"/>
              <a:sym typeface="Alata"/>
            </a:endParaRPr>
          </a:p>
        </p:txBody>
      </p:sp>
      <p:sp>
        <p:nvSpPr>
          <p:cNvPr id="248" name="Google Shape;248;g135d66bf60b_0_316"/>
          <p:cNvSpPr txBox="1"/>
          <p:nvPr/>
        </p:nvSpPr>
        <p:spPr>
          <a:xfrm>
            <a:off x="693066" y="3027433"/>
            <a:ext cx="3350400" cy="7212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rgbClr val="000000"/>
              </a:buClr>
              <a:buSzPts val="900"/>
              <a:buFont typeface="Arial"/>
              <a:buNone/>
            </a:pPr>
            <a:r>
              <a:rPr lang="en-US" sz="1900">
                <a:solidFill>
                  <a:schemeClr val="lt2"/>
                </a:solidFill>
              </a:rPr>
              <a:t>Make the reader aware of the situation/problem/issue</a:t>
            </a:r>
            <a:endParaRPr b="0" i="0" sz="1900" u="none" cap="none" strike="noStrike">
              <a:solidFill>
                <a:srgbClr val="000000"/>
              </a:solidFill>
              <a:latin typeface="Arial"/>
              <a:ea typeface="Arial"/>
              <a:cs typeface="Arial"/>
              <a:sym typeface="Arial"/>
            </a:endParaRPr>
          </a:p>
        </p:txBody>
      </p:sp>
      <p:sp>
        <p:nvSpPr>
          <p:cNvPr id="249" name="Google Shape;249;g135d66bf60b_0_316"/>
          <p:cNvSpPr txBox="1"/>
          <p:nvPr/>
        </p:nvSpPr>
        <p:spPr>
          <a:xfrm>
            <a:off x="691267" y="4539967"/>
            <a:ext cx="3066300" cy="276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lang="en-US" sz="2400">
                <a:solidFill>
                  <a:schemeClr val="dk2"/>
                </a:solidFill>
                <a:latin typeface="Alata"/>
                <a:ea typeface="Alata"/>
                <a:cs typeface="Alata"/>
                <a:sym typeface="Alata"/>
              </a:rPr>
              <a:t>COMPREHENSION</a:t>
            </a:r>
            <a:endParaRPr i="0" sz="2400" u="none" cap="none" strike="noStrike">
              <a:solidFill>
                <a:schemeClr val="dk2"/>
              </a:solidFill>
              <a:latin typeface="Alata"/>
              <a:ea typeface="Alata"/>
              <a:cs typeface="Alata"/>
              <a:sym typeface="Alata"/>
            </a:endParaRPr>
          </a:p>
        </p:txBody>
      </p:sp>
      <p:sp>
        <p:nvSpPr>
          <p:cNvPr id="250" name="Google Shape;250;g135d66bf60b_0_316"/>
          <p:cNvSpPr txBox="1"/>
          <p:nvPr/>
        </p:nvSpPr>
        <p:spPr>
          <a:xfrm>
            <a:off x="693066" y="4988600"/>
            <a:ext cx="3578700" cy="10575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rgbClr val="000000"/>
              </a:buClr>
              <a:buSzPts val="900"/>
              <a:buFont typeface="Arial"/>
              <a:buNone/>
            </a:pPr>
            <a:r>
              <a:rPr lang="en-US" sz="1900">
                <a:solidFill>
                  <a:schemeClr val="lt2"/>
                </a:solidFill>
              </a:rPr>
              <a:t>Help them understand how this situation affects them and explain that you have a solution</a:t>
            </a:r>
            <a:endParaRPr b="0" i="0" sz="1900" u="none" cap="none" strike="noStrike">
              <a:solidFill>
                <a:srgbClr val="000000"/>
              </a:solidFill>
              <a:latin typeface="Arial"/>
              <a:ea typeface="Arial"/>
              <a:cs typeface="Arial"/>
              <a:sym typeface="Arial"/>
            </a:endParaRPr>
          </a:p>
        </p:txBody>
      </p:sp>
      <p:sp>
        <p:nvSpPr>
          <p:cNvPr id="251" name="Google Shape;251;g135d66bf60b_0_316"/>
          <p:cNvSpPr txBox="1"/>
          <p:nvPr/>
        </p:nvSpPr>
        <p:spPr>
          <a:xfrm>
            <a:off x="8251057" y="2584900"/>
            <a:ext cx="2317500" cy="276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200"/>
              <a:buFont typeface="Arial"/>
              <a:buNone/>
            </a:pPr>
            <a:r>
              <a:rPr lang="en-US" sz="2400">
                <a:solidFill>
                  <a:schemeClr val="dk2"/>
                </a:solidFill>
                <a:latin typeface="Alata"/>
                <a:ea typeface="Alata"/>
                <a:cs typeface="Alata"/>
                <a:sym typeface="Alata"/>
              </a:rPr>
              <a:t>CONVICTION</a:t>
            </a:r>
            <a:endParaRPr i="0" sz="2400" u="none" cap="none" strike="noStrike">
              <a:solidFill>
                <a:schemeClr val="dk2"/>
              </a:solidFill>
              <a:latin typeface="Alata"/>
              <a:ea typeface="Alata"/>
              <a:cs typeface="Alata"/>
              <a:sym typeface="Alata"/>
            </a:endParaRPr>
          </a:p>
        </p:txBody>
      </p:sp>
      <p:sp>
        <p:nvSpPr>
          <p:cNvPr id="252" name="Google Shape;252;g135d66bf60b_0_316"/>
          <p:cNvSpPr txBox="1"/>
          <p:nvPr/>
        </p:nvSpPr>
        <p:spPr>
          <a:xfrm>
            <a:off x="8251066" y="3031833"/>
            <a:ext cx="3272400" cy="7212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rgbClr val="000000"/>
              </a:buClr>
              <a:buSzPts val="900"/>
              <a:buFont typeface="Arial"/>
              <a:buNone/>
            </a:pPr>
            <a:r>
              <a:rPr lang="en-US" sz="1900">
                <a:solidFill>
                  <a:schemeClr val="lt2"/>
                </a:solidFill>
              </a:rPr>
              <a:t>Create a conviction in your audience via storytelling</a:t>
            </a:r>
            <a:endParaRPr b="0" i="0" sz="1900" u="none" cap="none" strike="noStrike">
              <a:solidFill>
                <a:srgbClr val="000000"/>
              </a:solidFill>
              <a:latin typeface="Arial"/>
              <a:ea typeface="Arial"/>
              <a:cs typeface="Arial"/>
              <a:sym typeface="Arial"/>
            </a:endParaRPr>
          </a:p>
        </p:txBody>
      </p:sp>
      <p:sp>
        <p:nvSpPr>
          <p:cNvPr id="253" name="Google Shape;253;g135d66bf60b_0_316"/>
          <p:cNvSpPr txBox="1"/>
          <p:nvPr/>
        </p:nvSpPr>
        <p:spPr>
          <a:xfrm>
            <a:off x="8212830" y="4512033"/>
            <a:ext cx="1715100" cy="461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200"/>
              <a:buFont typeface="Arial"/>
              <a:buNone/>
            </a:pPr>
            <a:r>
              <a:rPr lang="en-US" sz="2400">
                <a:solidFill>
                  <a:schemeClr val="dk2"/>
                </a:solidFill>
                <a:latin typeface="Alata"/>
                <a:ea typeface="Alata"/>
                <a:cs typeface="Alata"/>
                <a:sym typeface="Alata"/>
              </a:rPr>
              <a:t>ACTION</a:t>
            </a:r>
            <a:endParaRPr i="0" sz="2400" u="none" cap="none" strike="noStrike">
              <a:solidFill>
                <a:schemeClr val="dk2"/>
              </a:solidFill>
              <a:latin typeface="Alata"/>
              <a:ea typeface="Alata"/>
              <a:cs typeface="Alata"/>
              <a:sym typeface="Alata"/>
            </a:endParaRPr>
          </a:p>
        </p:txBody>
      </p:sp>
      <p:sp>
        <p:nvSpPr>
          <p:cNvPr id="254" name="Google Shape;254;g135d66bf60b_0_316"/>
          <p:cNvSpPr txBox="1"/>
          <p:nvPr/>
        </p:nvSpPr>
        <p:spPr>
          <a:xfrm>
            <a:off x="8212067" y="4973633"/>
            <a:ext cx="3272400" cy="1057500"/>
          </a:xfrm>
          <a:prstGeom prst="rect">
            <a:avLst/>
          </a:prstGeom>
          <a:noFill/>
          <a:ln>
            <a:noFill/>
          </a:ln>
        </p:spPr>
        <p:txBody>
          <a:bodyPr anchorCtr="0" anchor="t" bIns="45700" lIns="91425" spcFirstLastPara="1" rIns="91425" wrap="square" tIns="45700">
            <a:spAutoFit/>
          </a:bodyPr>
          <a:lstStyle/>
          <a:p>
            <a:pPr indent="0" lvl="0" marL="0" marR="0" rtl="0" algn="l">
              <a:lnSpc>
                <a:spcPct val="115000"/>
              </a:lnSpc>
              <a:spcBef>
                <a:spcPts val="0"/>
              </a:spcBef>
              <a:spcAft>
                <a:spcPts val="0"/>
              </a:spcAft>
              <a:buClr>
                <a:srgbClr val="000000"/>
              </a:buClr>
              <a:buSzPts val="900"/>
              <a:buFont typeface="Arial"/>
              <a:buNone/>
            </a:pPr>
            <a:r>
              <a:rPr lang="en-US" sz="1900">
                <a:solidFill>
                  <a:schemeClr val="lt2"/>
                </a:solidFill>
              </a:rPr>
              <a:t>Call to action - directly state next step/how they can help &amp; link if possible!</a:t>
            </a:r>
            <a:endParaRPr b="0" i="0" sz="1900" u="none" cap="none" strike="noStrike">
              <a:solidFill>
                <a:srgbClr val="000000"/>
              </a:solidFill>
              <a:latin typeface="Arial"/>
              <a:ea typeface="Arial"/>
              <a:cs typeface="Arial"/>
              <a:sym typeface="Arial"/>
            </a:endParaRPr>
          </a:p>
        </p:txBody>
      </p:sp>
      <p:grpSp>
        <p:nvGrpSpPr>
          <p:cNvPr id="255" name="Google Shape;255;g135d66bf60b_0_316"/>
          <p:cNvGrpSpPr/>
          <p:nvPr/>
        </p:nvGrpSpPr>
        <p:grpSpPr>
          <a:xfrm>
            <a:off x="5993553" y="4558392"/>
            <a:ext cx="389457" cy="393690"/>
            <a:chOff x="4427538" y="1254125"/>
            <a:chExt cx="292100" cy="295275"/>
          </a:xfrm>
        </p:grpSpPr>
        <p:sp>
          <p:nvSpPr>
            <p:cNvPr id="256" name="Google Shape;256;g135d66bf60b_0_316"/>
            <p:cNvSpPr/>
            <p:nvPr/>
          </p:nvSpPr>
          <p:spPr>
            <a:xfrm>
              <a:off x="4471988" y="1287463"/>
              <a:ext cx="33338" cy="33338"/>
            </a:xfrm>
            <a:custGeom>
              <a:rect b="b" l="l" r="r" t="t"/>
              <a:pathLst>
                <a:path extrusionOk="0" h="13" w="13">
                  <a:moveTo>
                    <a:pt x="12" y="7"/>
                  </a:moveTo>
                  <a:cubicBezTo>
                    <a:pt x="7" y="2"/>
                    <a:pt x="7" y="2"/>
                    <a:pt x="7" y="2"/>
                  </a:cubicBezTo>
                  <a:cubicBezTo>
                    <a:pt x="5" y="0"/>
                    <a:pt x="3" y="0"/>
                    <a:pt x="2" y="2"/>
                  </a:cubicBezTo>
                  <a:cubicBezTo>
                    <a:pt x="0" y="3"/>
                    <a:pt x="0" y="6"/>
                    <a:pt x="2" y="7"/>
                  </a:cubicBezTo>
                  <a:cubicBezTo>
                    <a:pt x="7" y="12"/>
                    <a:pt x="7" y="12"/>
                    <a:pt x="7" y="12"/>
                  </a:cubicBezTo>
                  <a:cubicBezTo>
                    <a:pt x="8" y="13"/>
                    <a:pt x="10" y="13"/>
                    <a:pt x="12" y="12"/>
                  </a:cubicBezTo>
                  <a:cubicBezTo>
                    <a:pt x="13" y="11"/>
                    <a:pt x="13" y="8"/>
                    <a:pt x="12" y="7"/>
                  </a:cubicBezTo>
                  <a:close/>
                </a:path>
              </a:pathLst>
            </a:custGeom>
            <a:solidFill>
              <a:schemeClr val="accent1"/>
            </a:solidFill>
            <a:ln>
              <a:noFill/>
            </a:ln>
          </p:spPr>
          <p:txBody>
            <a:bodyPr anchorCtr="0" anchor="t" bIns="60925" lIns="121900" spcFirstLastPara="1" rIns="121900" wrap="square" tIns="60925">
              <a:noAutofit/>
            </a:bodyPr>
            <a:lstStyle/>
            <a:p>
              <a:pPr indent="0" lvl="0" marL="0" marR="0" rtl="0" algn="l">
                <a:spcBef>
                  <a:spcPts val="0"/>
                </a:spcBef>
                <a:spcAft>
                  <a:spcPts val="0"/>
                </a:spcAft>
                <a:buNone/>
              </a:pPr>
              <a:r>
                <a:t/>
              </a:r>
              <a:endParaRPr sz="2400">
                <a:solidFill>
                  <a:srgbClr val="000000"/>
                </a:solidFill>
                <a:latin typeface="Arial"/>
                <a:ea typeface="Arial"/>
                <a:cs typeface="Arial"/>
                <a:sym typeface="Arial"/>
              </a:endParaRPr>
            </a:p>
          </p:txBody>
        </p:sp>
        <p:sp>
          <p:nvSpPr>
            <p:cNvPr id="257" name="Google Shape;257;g135d66bf60b_0_316"/>
            <p:cNvSpPr/>
            <p:nvPr/>
          </p:nvSpPr>
          <p:spPr>
            <a:xfrm>
              <a:off x="4427538" y="1382713"/>
              <a:ext cx="34925" cy="19050"/>
            </a:xfrm>
            <a:custGeom>
              <a:rect b="b" l="l" r="r" t="t"/>
              <a:pathLst>
                <a:path extrusionOk="0" h="7" w="14">
                  <a:moveTo>
                    <a:pt x="11" y="0"/>
                  </a:moveTo>
                  <a:cubicBezTo>
                    <a:pt x="4" y="0"/>
                    <a:pt x="4" y="0"/>
                    <a:pt x="4" y="0"/>
                  </a:cubicBezTo>
                  <a:cubicBezTo>
                    <a:pt x="2" y="0"/>
                    <a:pt x="0" y="2"/>
                    <a:pt x="0" y="4"/>
                  </a:cubicBezTo>
                  <a:cubicBezTo>
                    <a:pt x="0" y="6"/>
                    <a:pt x="2" y="7"/>
                    <a:pt x="4" y="7"/>
                  </a:cubicBezTo>
                  <a:cubicBezTo>
                    <a:pt x="11" y="7"/>
                    <a:pt x="11" y="7"/>
                    <a:pt x="11" y="7"/>
                  </a:cubicBezTo>
                  <a:cubicBezTo>
                    <a:pt x="13" y="7"/>
                    <a:pt x="14" y="6"/>
                    <a:pt x="14" y="4"/>
                  </a:cubicBezTo>
                  <a:cubicBezTo>
                    <a:pt x="14" y="2"/>
                    <a:pt x="13" y="0"/>
                    <a:pt x="11" y="0"/>
                  </a:cubicBezTo>
                  <a:close/>
                </a:path>
              </a:pathLst>
            </a:custGeom>
            <a:solidFill>
              <a:schemeClr val="accent1"/>
            </a:solidFill>
            <a:ln>
              <a:noFill/>
            </a:ln>
          </p:spPr>
          <p:txBody>
            <a:bodyPr anchorCtr="0" anchor="t" bIns="60925" lIns="121900" spcFirstLastPara="1" rIns="121900" wrap="square" tIns="60925">
              <a:noAutofit/>
            </a:bodyPr>
            <a:lstStyle/>
            <a:p>
              <a:pPr indent="0" lvl="0" marL="0" marR="0" rtl="0" algn="l">
                <a:spcBef>
                  <a:spcPts val="0"/>
                </a:spcBef>
                <a:spcAft>
                  <a:spcPts val="0"/>
                </a:spcAft>
                <a:buNone/>
              </a:pPr>
              <a:r>
                <a:t/>
              </a:r>
              <a:endParaRPr sz="2400">
                <a:solidFill>
                  <a:srgbClr val="000000"/>
                </a:solidFill>
                <a:latin typeface="Arial"/>
                <a:ea typeface="Arial"/>
                <a:cs typeface="Arial"/>
                <a:sym typeface="Arial"/>
              </a:endParaRPr>
            </a:p>
          </p:txBody>
        </p:sp>
        <p:sp>
          <p:nvSpPr>
            <p:cNvPr id="258" name="Google Shape;258;g135d66bf60b_0_316"/>
            <p:cNvSpPr/>
            <p:nvPr/>
          </p:nvSpPr>
          <p:spPr>
            <a:xfrm>
              <a:off x="4684713" y="1401763"/>
              <a:ext cx="34925" cy="19050"/>
            </a:xfrm>
            <a:custGeom>
              <a:rect b="b" l="l" r="r" t="t"/>
              <a:pathLst>
                <a:path extrusionOk="0" h="8" w="14">
                  <a:moveTo>
                    <a:pt x="10" y="0"/>
                  </a:moveTo>
                  <a:cubicBezTo>
                    <a:pt x="3" y="0"/>
                    <a:pt x="3" y="0"/>
                    <a:pt x="3" y="0"/>
                  </a:cubicBezTo>
                  <a:cubicBezTo>
                    <a:pt x="1" y="0"/>
                    <a:pt x="0" y="2"/>
                    <a:pt x="0" y="4"/>
                  </a:cubicBezTo>
                  <a:cubicBezTo>
                    <a:pt x="0" y="6"/>
                    <a:pt x="1" y="8"/>
                    <a:pt x="3" y="8"/>
                  </a:cubicBezTo>
                  <a:cubicBezTo>
                    <a:pt x="10" y="8"/>
                    <a:pt x="10" y="8"/>
                    <a:pt x="10" y="8"/>
                  </a:cubicBezTo>
                  <a:cubicBezTo>
                    <a:pt x="12" y="8"/>
                    <a:pt x="14" y="6"/>
                    <a:pt x="14" y="4"/>
                  </a:cubicBezTo>
                  <a:cubicBezTo>
                    <a:pt x="14" y="2"/>
                    <a:pt x="12" y="0"/>
                    <a:pt x="10" y="0"/>
                  </a:cubicBezTo>
                  <a:close/>
                </a:path>
              </a:pathLst>
            </a:custGeom>
            <a:solidFill>
              <a:schemeClr val="accent1"/>
            </a:solidFill>
            <a:ln>
              <a:noFill/>
            </a:ln>
          </p:spPr>
          <p:txBody>
            <a:bodyPr anchorCtr="0" anchor="t" bIns="60925" lIns="121900" spcFirstLastPara="1" rIns="121900" wrap="square" tIns="60925">
              <a:noAutofit/>
            </a:bodyPr>
            <a:lstStyle/>
            <a:p>
              <a:pPr indent="0" lvl="0" marL="0" marR="0" rtl="0" algn="l">
                <a:spcBef>
                  <a:spcPts val="0"/>
                </a:spcBef>
                <a:spcAft>
                  <a:spcPts val="0"/>
                </a:spcAft>
                <a:buNone/>
              </a:pPr>
              <a:r>
                <a:t/>
              </a:r>
              <a:endParaRPr sz="2400">
                <a:solidFill>
                  <a:srgbClr val="000000"/>
                </a:solidFill>
                <a:latin typeface="Arial"/>
                <a:ea typeface="Arial"/>
                <a:cs typeface="Arial"/>
                <a:sym typeface="Arial"/>
              </a:endParaRPr>
            </a:p>
          </p:txBody>
        </p:sp>
        <p:sp>
          <p:nvSpPr>
            <p:cNvPr id="259" name="Google Shape;259;g135d66bf60b_0_316"/>
            <p:cNvSpPr/>
            <p:nvPr/>
          </p:nvSpPr>
          <p:spPr>
            <a:xfrm>
              <a:off x="4654551" y="1303338"/>
              <a:ext cx="31750" cy="31750"/>
            </a:xfrm>
            <a:custGeom>
              <a:rect b="b" l="l" r="r" t="t"/>
              <a:pathLst>
                <a:path extrusionOk="0" h="13" w="13">
                  <a:moveTo>
                    <a:pt x="12" y="1"/>
                  </a:moveTo>
                  <a:cubicBezTo>
                    <a:pt x="10" y="0"/>
                    <a:pt x="8" y="0"/>
                    <a:pt x="6" y="1"/>
                  </a:cubicBezTo>
                  <a:cubicBezTo>
                    <a:pt x="1" y="6"/>
                    <a:pt x="1" y="6"/>
                    <a:pt x="1" y="6"/>
                  </a:cubicBezTo>
                  <a:cubicBezTo>
                    <a:pt x="0" y="7"/>
                    <a:pt x="0" y="10"/>
                    <a:pt x="1" y="11"/>
                  </a:cubicBezTo>
                  <a:cubicBezTo>
                    <a:pt x="3" y="13"/>
                    <a:pt x="5" y="13"/>
                    <a:pt x="6" y="11"/>
                  </a:cubicBezTo>
                  <a:cubicBezTo>
                    <a:pt x="12" y="6"/>
                    <a:pt x="12" y="6"/>
                    <a:pt x="12" y="6"/>
                  </a:cubicBezTo>
                  <a:cubicBezTo>
                    <a:pt x="13" y="5"/>
                    <a:pt x="13" y="2"/>
                    <a:pt x="12" y="1"/>
                  </a:cubicBezTo>
                  <a:close/>
                </a:path>
              </a:pathLst>
            </a:custGeom>
            <a:solidFill>
              <a:schemeClr val="accent1"/>
            </a:solidFill>
            <a:ln>
              <a:noFill/>
            </a:ln>
          </p:spPr>
          <p:txBody>
            <a:bodyPr anchorCtr="0" anchor="t" bIns="60925" lIns="121900" spcFirstLastPara="1" rIns="121900" wrap="square" tIns="60925">
              <a:noAutofit/>
            </a:bodyPr>
            <a:lstStyle/>
            <a:p>
              <a:pPr indent="0" lvl="0" marL="0" marR="0" rtl="0" algn="l">
                <a:spcBef>
                  <a:spcPts val="0"/>
                </a:spcBef>
                <a:spcAft>
                  <a:spcPts val="0"/>
                </a:spcAft>
                <a:buNone/>
              </a:pPr>
              <a:r>
                <a:t/>
              </a:r>
              <a:endParaRPr sz="2400">
                <a:solidFill>
                  <a:srgbClr val="000000"/>
                </a:solidFill>
                <a:latin typeface="Arial"/>
                <a:ea typeface="Arial"/>
                <a:cs typeface="Arial"/>
                <a:sym typeface="Arial"/>
              </a:endParaRPr>
            </a:p>
          </p:txBody>
        </p:sp>
        <p:sp>
          <p:nvSpPr>
            <p:cNvPr id="260" name="Google Shape;260;g135d66bf60b_0_316"/>
            <p:cNvSpPr/>
            <p:nvPr/>
          </p:nvSpPr>
          <p:spPr>
            <a:xfrm>
              <a:off x="4573588" y="1254125"/>
              <a:ext cx="17463" cy="38100"/>
            </a:xfrm>
            <a:custGeom>
              <a:rect b="b" l="l" r="r" t="t"/>
              <a:pathLst>
                <a:path extrusionOk="0" h="15" w="7">
                  <a:moveTo>
                    <a:pt x="4" y="15"/>
                  </a:moveTo>
                  <a:cubicBezTo>
                    <a:pt x="5" y="15"/>
                    <a:pt x="6" y="14"/>
                    <a:pt x="6" y="14"/>
                  </a:cubicBezTo>
                  <a:cubicBezTo>
                    <a:pt x="7" y="13"/>
                    <a:pt x="7" y="12"/>
                    <a:pt x="7" y="11"/>
                  </a:cubicBezTo>
                  <a:cubicBezTo>
                    <a:pt x="7" y="4"/>
                    <a:pt x="7" y="4"/>
                    <a:pt x="7" y="4"/>
                  </a:cubicBezTo>
                  <a:cubicBezTo>
                    <a:pt x="7" y="2"/>
                    <a:pt x="6" y="0"/>
                    <a:pt x="4" y="0"/>
                  </a:cubicBezTo>
                  <a:cubicBezTo>
                    <a:pt x="2" y="0"/>
                    <a:pt x="1" y="1"/>
                    <a:pt x="0" y="3"/>
                  </a:cubicBezTo>
                  <a:cubicBezTo>
                    <a:pt x="0" y="4"/>
                    <a:pt x="0" y="4"/>
                    <a:pt x="0" y="4"/>
                  </a:cubicBezTo>
                  <a:cubicBezTo>
                    <a:pt x="0" y="11"/>
                    <a:pt x="0" y="11"/>
                    <a:pt x="0" y="11"/>
                  </a:cubicBezTo>
                  <a:cubicBezTo>
                    <a:pt x="0" y="13"/>
                    <a:pt x="2" y="15"/>
                    <a:pt x="4" y="15"/>
                  </a:cubicBezTo>
                  <a:close/>
                </a:path>
              </a:pathLst>
            </a:custGeom>
            <a:solidFill>
              <a:schemeClr val="accent1"/>
            </a:solidFill>
            <a:ln>
              <a:noFill/>
            </a:ln>
          </p:spPr>
          <p:txBody>
            <a:bodyPr anchorCtr="0" anchor="t" bIns="60925" lIns="121900" spcFirstLastPara="1" rIns="121900" wrap="square" tIns="60925">
              <a:noAutofit/>
            </a:bodyPr>
            <a:lstStyle/>
            <a:p>
              <a:pPr indent="0" lvl="0" marL="0" marR="0" rtl="0" algn="l">
                <a:spcBef>
                  <a:spcPts val="0"/>
                </a:spcBef>
                <a:spcAft>
                  <a:spcPts val="0"/>
                </a:spcAft>
                <a:buNone/>
              </a:pPr>
              <a:r>
                <a:t/>
              </a:r>
              <a:endParaRPr sz="2400">
                <a:solidFill>
                  <a:srgbClr val="000000"/>
                </a:solidFill>
                <a:latin typeface="Arial"/>
                <a:ea typeface="Arial"/>
                <a:cs typeface="Arial"/>
                <a:sym typeface="Arial"/>
              </a:endParaRPr>
            </a:p>
          </p:txBody>
        </p:sp>
        <p:sp>
          <p:nvSpPr>
            <p:cNvPr id="261" name="Google Shape;261;g135d66bf60b_0_316"/>
            <p:cNvSpPr/>
            <p:nvPr/>
          </p:nvSpPr>
          <p:spPr>
            <a:xfrm>
              <a:off x="4500563" y="1327150"/>
              <a:ext cx="146050" cy="166688"/>
            </a:xfrm>
            <a:custGeom>
              <a:rect b="b" l="l" r="r" t="t"/>
              <a:pathLst>
                <a:path extrusionOk="0" h="66" w="58">
                  <a:moveTo>
                    <a:pt x="29" y="0"/>
                  </a:moveTo>
                  <a:cubicBezTo>
                    <a:pt x="13" y="0"/>
                    <a:pt x="0" y="13"/>
                    <a:pt x="0" y="29"/>
                  </a:cubicBezTo>
                  <a:cubicBezTo>
                    <a:pt x="0" y="40"/>
                    <a:pt x="6" y="49"/>
                    <a:pt x="14" y="54"/>
                  </a:cubicBezTo>
                  <a:cubicBezTo>
                    <a:pt x="14" y="66"/>
                    <a:pt x="14" y="66"/>
                    <a:pt x="14" y="66"/>
                  </a:cubicBezTo>
                  <a:cubicBezTo>
                    <a:pt x="44" y="66"/>
                    <a:pt x="44" y="66"/>
                    <a:pt x="44" y="66"/>
                  </a:cubicBezTo>
                  <a:cubicBezTo>
                    <a:pt x="44" y="54"/>
                    <a:pt x="44" y="54"/>
                    <a:pt x="44" y="54"/>
                  </a:cubicBezTo>
                  <a:cubicBezTo>
                    <a:pt x="52" y="49"/>
                    <a:pt x="58" y="40"/>
                    <a:pt x="58" y="29"/>
                  </a:cubicBezTo>
                  <a:cubicBezTo>
                    <a:pt x="58" y="13"/>
                    <a:pt x="45" y="0"/>
                    <a:pt x="29" y="0"/>
                  </a:cubicBezTo>
                  <a:close/>
                  <a:moveTo>
                    <a:pt x="40" y="48"/>
                  </a:moveTo>
                  <a:cubicBezTo>
                    <a:pt x="36" y="50"/>
                    <a:pt x="36" y="50"/>
                    <a:pt x="36" y="50"/>
                  </a:cubicBezTo>
                  <a:cubicBezTo>
                    <a:pt x="36" y="54"/>
                    <a:pt x="36" y="54"/>
                    <a:pt x="36" y="54"/>
                  </a:cubicBezTo>
                  <a:cubicBezTo>
                    <a:pt x="36" y="58"/>
                    <a:pt x="36" y="58"/>
                    <a:pt x="36" y="58"/>
                  </a:cubicBezTo>
                  <a:cubicBezTo>
                    <a:pt x="22" y="58"/>
                    <a:pt x="22" y="58"/>
                    <a:pt x="22" y="58"/>
                  </a:cubicBezTo>
                  <a:cubicBezTo>
                    <a:pt x="22" y="54"/>
                    <a:pt x="22" y="54"/>
                    <a:pt x="22" y="54"/>
                  </a:cubicBezTo>
                  <a:cubicBezTo>
                    <a:pt x="22" y="50"/>
                    <a:pt x="22" y="50"/>
                    <a:pt x="22" y="50"/>
                  </a:cubicBezTo>
                  <a:cubicBezTo>
                    <a:pt x="18" y="48"/>
                    <a:pt x="18" y="48"/>
                    <a:pt x="18" y="48"/>
                  </a:cubicBezTo>
                  <a:cubicBezTo>
                    <a:pt x="11" y="44"/>
                    <a:pt x="7" y="37"/>
                    <a:pt x="7" y="29"/>
                  </a:cubicBezTo>
                  <a:cubicBezTo>
                    <a:pt x="7" y="17"/>
                    <a:pt x="17" y="8"/>
                    <a:pt x="29" y="8"/>
                  </a:cubicBezTo>
                  <a:cubicBezTo>
                    <a:pt x="41" y="8"/>
                    <a:pt x="51" y="17"/>
                    <a:pt x="51" y="29"/>
                  </a:cubicBezTo>
                  <a:cubicBezTo>
                    <a:pt x="51" y="37"/>
                    <a:pt x="47" y="44"/>
                    <a:pt x="40" y="48"/>
                  </a:cubicBezTo>
                  <a:close/>
                </a:path>
              </a:pathLst>
            </a:custGeom>
            <a:solidFill>
              <a:schemeClr val="accent1"/>
            </a:solidFill>
            <a:ln>
              <a:noFill/>
            </a:ln>
          </p:spPr>
          <p:txBody>
            <a:bodyPr anchorCtr="0" anchor="t" bIns="60925" lIns="121900" spcFirstLastPara="1" rIns="121900" wrap="square" tIns="60925">
              <a:noAutofit/>
            </a:bodyPr>
            <a:lstStyle/>
            <a:p>
              <a:pPr indent="0" lvl="0" marL="0" marR="0" rtl="0" algn="l">
                <a:spcBef>
                  <a:spcPts val="0"/>
                </a:spcBef>
                <a:spcAft>
                  <a:spcPts val="0"/>
                </a:spcAft>
                <a:buNone/>
              </a:pPr>
              <a:r>
                <a:t/>
              </a:r>
              <a:endParaRPr sz="2400">
                <a:solidFill>
                  <a:srgbClr val="000000"/>
                </a:solidFill>
                <a:latin typeface="Arial"/>
                <a:ea typeface="Arial"/>
                <a:cs typeface="Arial"/>
                <a:sym typeface="Arial"/>
              </a:endParaRPr>
            </a:p>
          </p:txBody>
        </p:sp>
        <p:sp>
          <p:nvSpPr>
            <p:cNvPr id="262" name="Google Shape;262;g135d66bf60b_0_316"/>
            <p:cNvSpPr/>
            <p:nvPr/>
          </p:nvSpPr>
          <p:spPr>
            <a:xfrm>
              <a:off x="4535488" y="1511300"/>
              <a:ext cx="76200" cy="38100"/>
            </a:xfrm>
            <a:custGeom>
              <a:rect b="b" l="l" r="r" t="t"/>
              <a:pathLst>
                <a:path extrusionOk="0" h="15" w="30">
                  <a:moveTo>
                    <a:pt x="0" y="7"/>
                  </a:moveTo>
                  <a:cubicBezTo>
                    <a:pt x="8" y="7"/>
                    <a:pt x="8" y="7"/>
                    <a:pt x="8" y="7"/>
                  </a:cubicBezTo>
                  <a:cubicBezTo>
                    <a:pt x="8" y="8"/>
                    <a:pt x="8" y="8"/>
                    <a:pt x="8" y="8"/>
                  </a:cubicBezTo>
                  <a:cubicBezTo>
                    <a:pt x="8" y="12"/>
                    <a:pt x="11" y="15"/>
                    <a:pt x="15" y="15"/>
                  </a:cubicBezTo>
                  <a:cubicBezTo>
                    <a:pt x="19" y="15"/>
                    <a:pt x="22" y="12"/>
                    <a:pt x="22" y="8"/>
                  </a:cubicBezTo>
                  <a:cubicBezTo>
                    <a:pt x="22" y="7"/>
                    <a:pt x="22" y="7"/>
                    <a:pt x="22" y="7"/>
                  </a:cubicBezTo>
                  <a:cubicBezTo>
                    <a:pt x="30" y="7"/>
                    <a:pt x="30" y="7"/>
                    <a:pt x="30" y="7"/>
                  </a:cubicBezTo>
                  <a:cubicBezTo>
                    <a:pt x="30" y="0"/>
                    <a:pt x="30" y="0"/>
                    <a:pt x="30" y="0"/>
                  </a:cubicBezTo>
                  <a:cubicBezTo>
                    <a:pt x="0" y="0"/>
                    <a:pt x="0" y="0"/>
                    <a:pt x="0" y="0"/>
                  </a:cubicBezTo>
                  <a:lnTo>
                    <a:pt x="0" y="7"/>
                  </a:lnTo>
                  <a:close/>
                </a:path>
              </a:pathLst>
            </a:custGeom>
            <a:solidFill>
              <a:schemeClr val="accent1"/>
            </a:solidFill>
            <a:ln>
              <a:noFill/>
            </a:ln>
          </p:spPr>
          <p:txBody>
            <a:bodyPr anchorCtr="0" anchor="t" bIns="60925" lIns="121900" spcFirstLastPara="1" rIns="121900" wrap="square" tIns="60925">
              <a:noAutofit/>
            </a:bodyPr>
            <a:lstStyle/>
            <a:p>
              <a:pPr indent="0" lvl="0" marL="0" marR="0" rtl="0" algn="l">
                <a:spcBef>
                  <a:spcPts val="0"/>
                </a:spcBef>
                <a:spcAft>
                  <a:spcPts val="0"/>
                </a:spcAft>
                <a:buNone/>
              </a:pPr>
              <a:r>
                <a:t/>
              </a:r>
              <a:endParaRPr sz="2400">
                <a:solidFill>
                  <a:srgbClr val="000000"/>
                </a:solidFill>
                <a:latin typeface="Arial"/>
                <a:ea typeface="Arial"/>
                <a:cs typeface="Arial"/>
                <a:sym typeface="Arial"/>
              </a:endParaRPr>
            </a:p>
          </p:txBody>
        </p:sp>
      </p:grpSp>
      <p:sp>
        <p:nvSpPr>
          <p:cNvPr id="263" name="Google Shape;263;g135d66bf60b_0_316"/>
          <p:cNvSpPr/>
          <p:nvPr/>
        </p:nvSpPr>
        <p:spPr>
          <a:xfrm>
            <a:off x="6025232" y="5458700"/>
            <a:ext cx="328093" cy="349423"/>
          </a:xfrm>
          <a:custGeom>
            <a:rect b="b" l="l" r="r" t="t"/>
            <a:pathLst>
              <a:path extrusionOk="0" h="12666" w="11059">
                <a:moveTo>
                  <a:pt x="4285" y="789"/>
                </a:moveTo>
                <a:cubicBezTo>
                  <a:pt x="4758" y="789"/>
                  <a:pt x="5136" y="1135"/>
                  <a:pt x="5136" y="1608"/>
                </a:cubicBezTo>
                <a:lnTo>
                  <a:pt x="5136" y="4128"/>
                </a:lnTo>
                <a:cubicBezTo>
                  <a:pt x="4190" y="4317"/>
                  <a:pt x="3466" y="5168"/>
                  <a:pt x="3466" y="6144"/>
                </a:cubicBezTo>
                <a:cubicBezTo>
                  <a:pt x="3466" y="6365"/>
                  <a:pt x="3655" y="6585"/>
                  <a:pt x="3907" y="6585"/>
                </a:cubicBezTo>
                <a:cubicBezTo>
                  <a:pt x="4127" y="6585"/>
                  <a:pt x="4285" y="6365"/>
                  <a:pt x="4285" y="6144"/>
                </a:cubicBezTo>
                <a:cubicBezTo>
                  <a:pt x="4285" y="5577"/>
                  <a:pt x="4663" y="5168"/>
                  <a:pt x="5136" y="4947"/>
                </a:cubicBezTo>
                <a:lnTo>
                  <a:pt x="5136" y="8192"/>
                </a:lnTo>
                <a:cubicBezTo>
                  <a:pt x="5136" y="8665"/>
                  <a:pt x="4758" y="9011"/>
                  <a:pt x="4285" y="9011"/>
                </a:cubicBezTo>
                <a:cubicBezTo>
                  <a:pt x="3938" y="9011"/>
                  <a:pt x="3592" y="8791"/>
                  <a:pt x="3497" y="8381"/>
                </a:cubicBezTo>
                <a:cubicBezTo>
                  <a:pt x="3434" y="8318"/>
                  <a:pt x="3277" y="8192"/>
                  <a:pt x="3119" y="8192"/>
                </a:cubicBezTo>
                <a:cubicBezTo>
                  <a:pt x="2962" y="8192"/>
                  <a:pt x="2899" y="8255"/>
                  <a:pt x="2647" y="8255"/>
                </a:cubicBezTo>
                <a:cubicBezTo>
                  <a:pt x="1544" y="8255"/>
                  <a:pt x="1544" y="6617"/>
                  <a:pt x="2647" y="6617"/>
                </a:cubicBezTo>
                <a:cubicBezTo>
                  <a:pt x="2867" y="6617"/>
                  <a:pt x="3025" y="6428"/>
                  <a:pt x="3025" y="6176"/>
                </a:cubicBezTo>
                <a:cubicBezTo>
                  <a:pt x="3025" y="5955"/>
                  <a:pt x="2836" y="5735"/>
                  <a:pt x="2647" y="5735"/>
                </a:cubicBezTo>
                <a:cubicBezTo>
                  <a:pt x="2080" y="5735"/>
                  <a:pt x="1607" y="6018"/>
                  <a:pt x="1292" y="6428"/>
                </a:cubicBezTo>
                <a:cubicBezTo>
                  <a:pt x="1103" y="6270"/>
                  <a:pt x="977" y="6018"/>
                  <a:pt x="977" y="5735"/>
                </a:cubicBezTo>
                <a:cubicBezTo>
                  <a:pt x="977" y="5483"/>
                  <a:pt x="1103" y="5325"/>
                  <a:pt x="1166" y="5199"/>
                </a:cubicBezTo>
                <a:cubicBezTo>
                  <a:pt x="1323" y="5042"/>
                  <a:pt x="1323" y="4790"/>
                  <a:pt x="1166" y="4632"/>
                </a:cubicBezTo>
                <a:cubicBezTo>
                  <a:pt x="662" y="4097"/>
                  <a:pt x="1103" y="3277"/>
                  <a:pt x="1828" y="3277"/>
                </a:cubicBezTo>
                <a:cubicBezTo>
                  <a:pt x="2048" y="3277"/>
                  <a:pt x="2237" y="3340"/>
                  <a:pt x="2395" y="3498"/>
                </a:cubicBezTo>
                <a:cubicBezTo>
                  <a:pt x="2473" y="3577"/>
                  <a:pt x="2584" y="3616"/>
                  <a:pt x="2694" y="3616"/>
                </a:cubicBezTo>
                <a:cubicBezTo>
                  <a:pt x="2804" y="3616"/>
                  <a:pt x="2914" y="3577"/>
                  <a:pt x="2993" y="3498"/>
                </a:cubicBezTo>
                <a:cubicBezTo>
                  <a:pt x="3151" y="3340"/>
                  <a:pt x="3151" y="3057"/>
                  <a:pt x="2993" y="2899"/>
                </a:cubicBezTo>
                <a:cubicBezTo>
                  <a:pt x="2678" y="2584"/>
                  <a:pt x="2269" y="2427"/>
                  <a:pt x="1828" y="2427"/>
                </a:cubicBezTo>
                <a:cubicBezTo>
                  <a:pt x="1828" y="1954"/>
                  <a:pt x="2174" y="1608"/>
                  <a:pt x="2647" y="1608"/>
                </a:cubicBezTo>
                <a:cubicBezTo>
                  <a:pt x="2773" y="1608"/>
                  <a:pt x="2836" y="1639"/>
                  <a:pt x="2962" y="1702"/>
                </a:cubicBezTo>
                <a:cubicBezTo>
                  <a:pt x="3000" y="1713"/>
                  <a:pt x="3040" y="1718"/>
                  <a:pt x="3079" y="1718"/>
                </a:cubicBezTo>
                <a:cubicBezTo>
                  <a:pt x="3264" y="1718"/>
                  <a:pt x="3445" y="1601"/>
                  <a:pt x="3497" y="1419"/>
                </a:cubicBezTo>
                <a:cubicBezTo>
                  <a:pt x="3592" y="1072"/>
                  <a:pt x="3938" y="789"/>
                  <a:pt x="4285" y="789"/>
                </a:cubicBezTo>
                <a:close/>
                <a:moveTo>
                  <a:pt x="6711" y="915"/>
                </a:moveTo>
                <a:cubicBezTo>
                  <a:pt x="7057" y="915"/>
                  <a:pt x="7404" y="1135"/>
                  <a:pt x="7498" y="1545"/>
                </a:cubicBezTo>
                <a:cubicBezTo>
                  <a:pt x="7547" y="1715"/>
                  <a:pt x="7708" y="1828"/>
                  <a:pt x="7880" y="1828"/>
                </a:cubicBezTo>
                <a:cubicBezTo>
                  <a:pt x="7931" y="1828"/>
                  <a:pt x="7983" y="1818"/>
                  <a:pt x="8034" y="1797"/>
                </a:cubicBezTo>
                <a:cubicBezTo>
                  <a:pt x="8160" y="1765"/>
                  <a:pt x="8223" y="1734"/>
                  <a:pt x="8349" y="1734"/>
                </a:cubicBezTo>
                <a:cubicBezTo>
                  <a:pt x="8822" y="1734"/>
                  <a:pt x="9168" y="2080"/>
                  <a:pt x="9168" y="2553"/>
                </a:cubicBezTo>
                <a:cubicBezTo>
                  <a:pt x="8759" y="2553"/>
                  <a:pt x="8318" y="2710"/>
                  <a:pt x="8003" y="3025"/>
                </a:cubicBezTo>
                <a:cubicBezTo>
                  <a:pt x="7845" y="3183"/>
                  <a:pt x="7845" y="3467"/>
                  <a:pt x="8003" y="3624"/>
                </a:cubicBezTo>
                <a:cubicBezTo>
                  <a:pt x="8081" y="3703"/>
                  <a:pt x="8192" y="3742"/>
                  <a:pt x="8302" y="3742"/>
                </a:cubicBezTo>
                <a:cubicBezTo>
                  <a:pt x="8412" y="3742"/>
                  <a:pt x="8522" y="3703"/>
                  <a:pt x="8601" y="3624"/>
                </a:cubicBezTo>
                <a:cubicBezTo>
                  <a:pt x="8759" y="3467"/>
                  <a:pt x="8948" y="3372"/>
                  <a:pt x="9168" y="3372"/>
                </a:cubicBezTo>
                <a:cubicBezTo>
                  <a:pt x="9893" y="3372"/>
                  <a:pt x="10271" y="4191"/>
                  <a:pt x="9798" y="4758"/>
                </a:cubicBezTo>
                <a:cubicBezTo>
                  <a:pt x="9735" y="4853"/>
                  <a:pt x="9735" y="5073"/>
                  <a:pt x="9830" y="5231"/>
                </a:cubicBezTo>
                <a:cubicBezTo>
                  <a:pt x="9956" y="5357"/>
                  <a:pt x="10050" y="5514"/>
                  <a:pt x="10050" y="5798"/>
                </a:cubicBezTo>
                <a:cubicBezTo>
                  <a:pt x="10050" y="6050"/>
                  <a:pt x="9924" y="6302"/>
                  <a:pt x="9735" y="6459"/>
                </a:cubicBezTo>
                <a:cubicBezTo>
                  <a:pt x="9420" y="6050"/>
                  <a:pt x="8948" y="5798"/>
                  <a:pt x="8381" y="5798"/>
                </a:cubicBezTo>
                <a:cubicBezTo>
                  <a:pt x="8160" y="5798"/>
                  <a:pt x="8003" y="5987"/>
                  <a:pt x="8003" y="6207"/>
                </a:cubicBezTo>
                <a:cubicBezTo>
                  <a:pt x="8003" y="6459"/>
                  <a:pt x="8192" y="6648"/>
                  <a:pt x="8381" y="6648"/>
                </a:cubicBezTo>
                <a:cubicBezTo>
                  <a:pt x="9483" y="6648"/>
                  <a:pt x="9483" y="8318"/>
                  <a:pt x="8381" y="8318"/>
                </a:cubicBezTo>
                <a:cubicBezTo>
                  <a:pt x="8255" y="8318"/>
                  <a:pt x="8192" y="8255"/>
                  <a:pt x="8066" y="8224"/>
                </a:cubicBezTo>
                <a:cubicBezTo>
                  <a:pt x="8021" y="8211"/>
                  <a:pt x="7976" y="8205"/>
                  <a:pt x="7931" y="8205"/>
                </a:cubicBezTo>
                <a:cubicBezTo>
                  <a:pt x="7752" y="8205"/>
                  <a:pt x="7580" y="8306"/>
                  <a:pt x="7530" y="8507"/>
                </a:cubicBezTo>
                <a:cubicBezTo>
                  <a:pt x="7435" y="8854"/>
                  <a:pt x="7089" y="9137"/>
                  <a:pt x="6742" y="9137"/>
                </a:cubicBezTo>
                <a:cubicBezTo>
                  <a:pt x="6270" y="9137"/>
                  <a:pt x="5892" y="8759"/>
                  <a:pt x="5892" y="8318"/>
                </a:cubicBezTo>
                <a:lnTo>
                  <a:pt x="5892" y="5073"/>
                </a:lnTo>
                <a:cubicBezTo>
                  <a:pt x="6364" y="5231"/>
                  <a:pt x="6742" y="5703"/>
                  <a:pt x="6742" y="6270"/>
                </a:cubicBezTo>
                <a:cubicBezTo>
                  <a:pt x="6742" y="6491"/>
                  <a:pt x="6931" y="6680"/>
                  <a:pt x="7120" y="6680"/>
                </a:cubicBezTo>
                <a:cubicBezTo>
                  <a:pt x="7341" y="6680"/>
                  <a:pt x="7530" y="6491"/>
                  <a:pt x="7530" y="6270"/>
                </a:cubicBezTo>
                <a:cubicBezTo>
                  <a:pt x="7530" y="5262"/>
                  <a:pt x="6805" y="4412"/>
                  <a:pt x="5860" y="4254"/>
                </a:cubicBezTo>
                <a:lnTo>
                  <a:pt x="5860" y="1734"/>
                </a:lnTo>
                <a:cubicBezTo>
                  <a:pt x="5860" y="1261"/>
                  <a:pt x="6207" y="915"/>
                  <a:pt x="6711" y="915"/>
                </a:cubicBezTo>
                <a:close/>
                <a:moveTo>
                  <a:pt x="5514" y="9358"/>
                </a:moveTo>
                <a:cubicBezTo>
                  <a:pt x="5829" y="9736"/>
                  <a:pt x="6270" y="9925"/>
                  <a:pt x="6774" y="9925"/>
                </a:cubicBezTo>
                <a:lnTo>
                  <a:pt x="6774" y="10209"/>
                </a:lnTo>
                <a:lnTo>
                  <a:pt x="4285" y="10209"/>
                </a:lnTo>
                <a:lnTo>
                  <a:pt x="4285" y="9925"/>
                </a:lnTo>
                <a:cubicBezTo>
                  <a:pt x="4789" y="9925"/>
                  <a:pt x="5230" y="9673"/>
                  <a:pt x="5514" y="9358"/>
                </a:cubicBezTo>
                <a:close/>
                <a:moveTo>
                  <a:pt x="6648" y="11028"/>
                </a:moveTo>
                <a:cubicBezTo>
                  <a:pt x="6522" y="11500"/>
                  <a:pt x="6049" y="11847"/>
                  <a:pt x="5514" y="11847"/>
                </a:cubicBezTo>
                <a:cubicBezTo>
                  <a:pt x="4978" y="11847"/>
                  <a:pt x="4537" y="11500"/>
                  <a:pt x="4316" y="11028"/>
                </a:cubicBezTo>
                <a:close/>
                <a:moveTo>
                  <a:pt x="4285" y="1"/>
                </a:moveTo>
                <a:cubicBezTo>
                  <a:pt x="3686" y="1"/>
                  <a:pt x="3151" y="316"/>
                  <a:pt x="2867" y="820"/>
                </a:cubicBezTo>
                <a:cubicBezTo>
                  <a:pt x="2796" y="811"/>
                  <a:pt x="2724" y="806"/>
                  <a:pt x="2654" y="806"/>
                </a:cubicBezTo>
                <a:cubicBezTo>
                  <a:pt x="1762" y="806"/>
                  <a:pt x="977" y="1526"/>
                  <a:pt x="977" y="2490"/>
                </a:cubicBezTo>
                <a:lnTo>
                  <a:pt x="977" y="2679"/>
                </a:lnTo>
                <a:cubicBezTo>
                  <a:pt x="851" y="2742"/>
                  <a:pt x="756" y="2836"/>
                  <a:pt x="630" y="2962"/>
                </a:cubicBezTo>
                <a:cubicBezTo>
                  <a:pt x="63" y="3498"/>
                  <a:pt x="0" y="4286"/>
                  <a:pt x="347" y="4947"/>
                </a:cubicBezTo>
                <a:cubicBezTo>
                  <a:pt x="189" y="5199"/>
                  <a:pt x="126" y="5514"/>
                  <a:pt x="126" y="5766"/>
                </a:cubicBezTo>
                <a:cubicBezTo>
                  <a:pt x="126" y="6365"/>
                  <a:pt x="441" y="6932"/>
                  <a:pt x="945" y="7184"/>
                </a:cubicBezTo>
                <a:cubicBezTo>
                  <a:pt x="819" y="8192"/>
                  <a:pt x="1576" y="9043"/>
                  <a:pt x="2584" y="9043"/>
                </a:cubicBezTo>
                <a:lnTo>
                  <a:pt x="2836" y="9043"/>
                </a:lnTo>
                <a:cubicBezTo>
                  <a:pt x="2993" y="9326"/>
                  <a:pt x="3182" y="9515"/>
                  <a:pt x="3434" y="9673"/>
                </a:cubicBezTo>
                <a:lnTo>
                  <a:pt x="3434" y="10587"/>
                </a:lnTo>
                <a:cubicBezTo>
                  <a:pt x="3434" y="11721"/>
                  <a:pt x="4379" y="12666"/>
                  <a:pt x="5514" y="12666"/>
                </a:cubicBezTo>
                <a:cubicBezTo>
                  <a:pt x="6648" y="12666"/>
                  <a:pt x="7593" y="11721"/>
                  <a:pt x="7593" y="10587"/>
                </a:cubicBezTo>
                <a:lnTo>
                  <a:pt x="7593" y="9673"/>
                </a:lnTo>
                <a:cubicBezTo>
                  <a:pt x="7845" y="9515"/>
                  <a:pt x="8066" y="9326"/>
                  <a:pt x="8192" y="9043"/>
                </a:cubicBezTo>
                <a:lnTo>
                  <a:pt x="8444" y="9043"/>
                </a:lnTo>
                <a:cubicBezTo>
                  <a:pt x="9420" y="9043"/>
                  <a:pt x="10208" y="8129"/>
                  <a:pt x="10082" y="7153"/>
                </a:cubicBezTo>
                <a:cubicBezTo>
                  <a:pt x="10586" y="6869"/>
                  <a:pt x="10901" y="6333"/>
                  <a:pt x="10901" y="5735"/>
                </a:cubicBezTo>
                <a:cubicBezTo>
                  <a:pt x="10901" y="5451"/>
                  <a:pt x="10838" y="5136"/>
                  <a:pt x="10680" y="4916"/>
                </a:cubicBezTo>
                <a:cubicBezTo>
                  <a:pt x="11059" y="4317"/>
                  <a:pt x="10933" y="3498"/>
                  <a:pt x="10428" y="2962"/>
                </a:cubicBezTo>
                <a:cubicBezTo>
                  <a:pt x="10302" y="2836"/>
                  <a:pt x="10208" y="2742"/>
                  <a:pt x="10082" y="2679"/>
                </a:cubicBezTo>
                <a:lnTo>
                  <a:pt x="10082" y="2490"/>
                </a:lnTo>
                <a:cubicBezTo>
                  <a:pt x="10082" y="1576"/>
                  <a:pt x="9326" y="820"/>
                  <a:pt x="8444" y="820"/>
                </a:cubicBezTo>
                <a:lnTo>
                  <a:pt x="8192" y="820"/>
                </a:lnTo>
                <a:cubicBezTo>
                  <a:pt x="7908" y="316"/>
                  <a:pt x="7372" y="1"/>
                  <a:pt x="6774" y="1"/>
                </a:cubicBezTo>
                <a:cubicBezTo>
                  <a:pt x="6270" y="1"/>
                  <a:pt x="5829" y="222"/>
                  <a:pt x="5514" y="537"/>
                </a:cubicBezTo>
                <a:cubicBezTo>
                  <a:pt x="5199" y="190"/>
                  <a:pt x="4758" y="1"/>
                  <a:pt x="4285" y="1"/>
                </a:cubicBezTo>
                <a:close/>
              </a:path>
            </a:pathLst>
          </a:custGeom>
          <a:solidFill>
            <a:srgbClr val="A6ADA4"/>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2400"/>
              <a:buFont typeface="Arial"/>
              <a:buNone/>
            </a:pPr>
            <a:r>
              <a:t/>
            </a:r>
            <a:endParaRPr b="0" i="0" sz="2400" u="none" cap="none" strike="noStrike">
              <a:solidFill>
                <a:srgbClr val="000000"/>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8"/>
          <p:cNvSpPr txBox="1"/>
          <p:nvPr/>
        </p:nvSpPr>
        <p:spPr>
          <a:xfrm>
            <a:off x="913518" y="1132783"/>
            <a:ext cx="3573300" cy="8619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5000"/>
              <a:buFont typeface="Arial"/>
              <a:buNone/>
            </a:pPr>
            <a:r>
              <a:rPr lang="en-US" sz="5000">
                <a:solidFill>
                  <a:schemeClr val="lt2"/>
                </a:solidFill>
                <a:latin typeface="Alata"/>
                <a:ea typeface="Alata"/>
                <a:cs typeface="Alata"/>
                <a:sym typeface="Alata"/>
              </a:rPr>
              <a:t>AUDIENCE</a:t>
            </a:r>
            <a:endParaRPr b="0" i="0" sz="1400" u="none" cap="none" strike="noStrike">
              <a:solidFill>
                <a:srgbClr val="000000"/>
              </a:solidFill>
              <a:latin typeface="Arial"/>
              <a:ea typeface="Arial"/>
              <a:cs typeface="Arial"/>
              <a:sym typeface="Arial"/>
            </a:endParaRPr>
          </a:p>
        </p:txBody>
      </p:sp>
      <p:sp>
        <p:nvSpPr>
          <p:cNvPr id="269" name="Google Shape;269;p8"/>
          <p:cNvSpPr txBox="1"/>
          <p:nvPr/>
        </p:nvSpPr>
        <p:spPr>
          <a:xfrm>
            <a:off x="913525" y="1994675"/>
            <a:ext cx="10167900" cy="3592200"/>
          </a:xfrm>
          <a:prstGeom prst="rect">
            <a:avLst/>
          </a:prstGeom>
          <a:solidFill>
            <a:srgbClr val="BCD2E4"/>
          </a:solidFill>
          <a:ln>
            <a:noFill/>
          </a:ln>
        </p:spPr>
        <p:txBody>
          <a:bodyPr anchorCtr="0" anchor="ctr" bIns="45700" lIns="91425" spcFirstLastPara="1" rIns="91425" wrap="square" tIns="45700">
            <a:noAutofit/>
          </a:bodyPr>
          <a:lstStyle/>
          <a:p>
            <a:pPr indent="0" lvl="0" marL="0" marR="0" rtl="0" algn="l">
              <a:lnSpc>
                <a:spcPct val="150000"/>
              </a:lnSpc>
              <a:spcBef>
                <a:spcPts val="0"/>
              </a:spcBef>
              <a:spcAft>
                <a:spcPts val="0"/>
              </a:spcAft>
              <a:buNone/>
            </a:pPr>
            <a:r>
              <a:rPr lang="en-US" sz="3900">
                <a:solidFill>
                  <a:schemeClr val="lt2"/>
                </a:solidFill>
              </a:rPr>
              <a:t>Figure out the heart of your story, then figure out why what you’re doing matters to the person you’re speaking to.</a:t>
            </a:r>
            <a:endParaRPr i="0" sz="3900" u="none" cap="none" strike="noStrike">
              <a:solidFill>
                <a:schemeClr val="lt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Custom 16">
      <a:dk1>
        <a:srgbClr val="000000"/>
      </a:dk1>
      <a:lt1>
        <a:srgbClr val="FFFFFF"/>
      </a:lt1>
      <a:dk2>
        <a:srgbClr val="44546A"/>
      </a:dk2>
      <a:lt2>
        <a:srgbClr val="394144"/>
      </a:lt2>
      <a:accent1>
        <a:srgbClr val="A6ADA4"/>
      </a:accent1>
      <a:accent2>
        <a:srgbClr val="D6D6CE"/>
      </a:accent2>
      <a:accent3>
        <a:srgbClr val="EAEBE6"/>
      </a:accent3>
      <a:accent4>
        <a:srgbClr val="DFD6CF"/>
      </a:accent4>
      <a:accent5>
        <a:srgbClr val="FFFFFF"/>
      </a:accent5>
      <a:accent6>
        <a:srgbClr val="FFFFFF"/>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Rebecca Rooks</dc:creator>
</cp:coreProperties>
</file>