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nencpathways.org/advanced-manufacturin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link/summary/49-9021.00?redir=49-9021.01" TargetMode="External"/><Relationship Id="rId2" Type="http://schemas.openxmlformats.org/officeDocument/2006/relationships/hyperlink" Target="https://www.onetonline.org/link/summary/49-9021.0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38ED-FBBB-46E8-AEE6-8B1D2C76D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2" y="1762443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Advanced Manufacturing</a:t>
            </a:r>
            <a:br>
              <a:rPr lang="en-US" sz="5400" dirty="0"/>
            </a:br>
            <a:r>
              <a:rPr lang="en-US" sz="5400" dirty="0"/>
              <a:t>career pathway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>
                <a:hlinkClick r:id="rId2"/>
              </a:rPr>
              <a:t>http://nencpathways.org</a:t>
            </a:r>
            <a:br>
              <a:rPr lang="en-US" sz="5400" dirty="0">
                <a:hlinkClick r:id="rId2"/>
              </a:rPr>
            </a:br>
            <a:r>
              <a:rPr lang="en-US" sz="5400" dirty="0">
                <a:hlinkClick r:id="rId2"/>
              </a:rPr>
              <a:t>/advanced-manufacturing/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CD084-D309-4275-A626-A7D8DA1FA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2" y="4582940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Erica, Cortney and Diane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85" y="5192884"/>
            <a:ext cx="2249424" cy="14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8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AF52376C-D7F6-4E81-A9EC-7331347B3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825" y="345998"/>
            <a:ext cx="9238890" cy="602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u="sng" kern="14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NCWorks</a:t>
            </a:r>
            <a:r>
              <a:rPr lang="en-US" sz="3600" b="1" u="sng" kern="14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Job Posting: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Air-O-Smith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(Point Harbor) Kitty Hawk, NC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bg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HVAC </a:t>
            </a:r>
            <a:r>
              <a:rPr lang="en-US" sz="36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Heating, Air Conditioning, and Refrigeration Mechanics and Installers</a:t>
            </a:r>
            <a:endParaRPr lang="en-US" sz="3600" b="1" u="sng" dirty="0">
              <a:solidFill>
                <a:schemeClr val="bg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u="sng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O*NET OnLine: 49-9021.00</a:t>
            </a:r>
          </a:p>
          <a:p>
            <a:pPr algn="ctr"/>
            <a:r>
              <a:rPr lang="en-US" sz="36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https://www.onetonline.org/link/summary/49-9021.00?redir=49-9021.01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u="sng" dirty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0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70" y="164845"/>
            <a:ext cx="1364541" cy="1198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932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3CEE4-543D-474B-BFB5-1C12FA2D5ADE}"/>
              </a:ext>
            </a:extLst>
          </p:cNvPr>
          <p:cNvPicPr/>
          <p:nvPr/>
        </p:nvPicPr>
        <p:blipFill rotWithShape="1">
          <a:blip r:embed="rId2"/>
          <a:srcRect l="38961" t="21579" r="20116" b="11544"/>
          <a:stretch/>
        </p:blipFill>
        <p:spPr bwMode="auto">
          <a:xfrm>
            <a:off x="1854679" y="629728"/>
            <a:ext cx="7929401" cy="5070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9224" y="5699760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$16.04</a:t>
            </a:r>
            <a:endParaRPr lang="en-US" sz="10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2257" y="5699759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$20.42</a:t>
            </a:r>
            <a:endParaRPr lang="en-US" sz="10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91412" y="5699759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$24.32</a:t>
            </a:r>
            <a:endParaRPr lang="en-US" sz="10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0444" y="866100"/>
            <a:ext cx="3025833" cy="532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Advanced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55640081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A42D2D-1F64-495C-99EC-287A47A37707}"/>
              </a:ext>
            </a:extLst>
          </p:cNvPr>
          <p:cNvSpPr txBox="1"/>
          <p:nvPr/>
        </p:nvSpPr>
        <p:spPr>
          <a:xfrm>
            <a:off x="646981" y="437391"/>
            <a:ext cx="10209441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eaLnBrk="0" hangingPunct="0">
              <a:spcBef>
                <a:spcPts val="1200"/>
              </a:spcBef>
              <a:spcAft>
                <a:spcPts val="600"/>
              </a:spcAft>
            </a:pPr>
            <a:r>
              <a:rPr lang="en-US" sz="3600" b="1" u="sng" kern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Times New Roman" panose="02020603050405020304" pitchFamily="18" charset="0"/>
              </a:rPr>
              <a:t>Education: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Post-Secondary Options:</a:t>
            </a:r>
            <a:endParaRPr lang="en-US" sz="28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8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semesters: HVAC Certificate 1 </a:t>
            </a:r>
            <a:endParaRPr lang="en-US" sz="28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(16 credit hours)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semesters: HVAC Certificate 2 </a:t>
            </a:r>
            <a:endParaRPr lang="en-US" sz="28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(12 credit hours)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Post-Secondary Diploma Program: Full-Time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 semesters)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kern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*ALL offered on the NWDB Approved Training List*</a:t>
            </a:r>
            <a:endParaRPr lang="en-US" sz="28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09" y="2650525"/>
            <a:ext cx="2495910" cy="1467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48" y="125919"/>
            <a:ext cx="3513755" cy="843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78" y="1257646"/>
            <a:ext cx="1585823" cy="1483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3" y="2896425"/>
            <a:ext cx="1966823" cy="1305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78" y="125919"/>
            <a:ext cx="2469444" cy="9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8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670" y="1308435"/>
            <a:ext cx="9077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u="sng" kern="1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Traits</a:t>
            </a:r>
            <a:r>
              <a:rPr lang="en-US" sz="3600" kern="1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Troubleshoot, Repairing, Equipment Maintenance</a:t>
            </a:r>
            <a:endParaRPr lang="en-US" sz="3600" kern="1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3600" kern="1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3600" kern="1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3600" u="sng" kern="1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Abilities</a:t>
            </a:r>
            <a:r>
              <a:rPr lang="en-US" sz="3600" kern="1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Problem Solving, Visualization</a:t>
            </a:r>
            <a:endParaRPr lang="en-US" sz="3600" kern="1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endParaRPr lang="en-US" sz="3600" u="sng" kern="1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3600" u="sng" kern="1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Transferrable Skills</a:t>
            </a:r>
            <a:r>
              <a:rPr lang="en-US" sz="3600" kern="1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Customer Service, Working independently</a:t>
            </a:r>
            <a:r>
              <a:rPr lang="en-US" sz="3600" kern="140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Attention </a:t>
            </a:r>
            <a:r>
              <a:rPr lang="en-US" sz="3600" kern="1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detail</a:t>
            </a:r>
            <a:endParaRPr lang="en-US" sz="3600" kern="140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8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BD035-2DB5-490B-8ADE-F210DC2F4BFA}"/>
              </a:ext>
            </a:extLst>
          </p:cNvPr>
          <p:cNvSpPr txBox="1"/>
          <p:nvPr/>
        </p:nvSpPr>
        <p:spPr>
          <a:xfrm>
            <a:off x="1268082" y="1711416"/>
            <a:ext cx="8980099" cy="1980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Labor Market Information:</a:t>
            </a:r>
            <a:endParaRPr lang="en-US" sz="28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FFFFF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Northeast Coastal North Carolina nonmetropolitan area:</a:t>
            </a:r>
            <a:endParaRPr lang="en-US" sz="24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Workers on average earn </a:t>
            </a:r>
            <a:r>
              <a:rPr lang="en-US" sz="2400" b="1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$21.23</a:t>
            </a:r>
            <a:r>
              <a:rPr lang="en-US" sz="2400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per hour.</a:t>
            </a:r>
            <a:endParaRPr lang="en-US" sz="2400" kern="1400" dirty="0">
              <a:solidFill>
                <a:srgbClr val="00448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10% of workers earn </a:t>
            </a:r>
            <a:r>
              <a:rPr lang="en-US" sz="2400" b="1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$15.62 or less</a:t>
            </a:r>
            <a:r>
              <a:rPr lang="en-US" sz="2400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per hour.</a:t>
            </a:r>
            <a:endParaRPr lang="en-US" sz="2400" kern="1400" dirty="0">
              <a:solidFill>
                <a:srgbClr val="00448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10% of workers earn </a:t>
            </a:r>
            <a:r>
              <a:rPr lang="en-US" sz="2400" b="1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$28.93 or more</a:t>
            </a:r>
            <a:r>
              <a:rPr lang="en-US" sz="2400" kern="0" dirty="0">
                <a:solidFill>
                  <a:srgbClr val="00448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per hour.</a:t>
            </a:r>
            <a:endParaRPr lang="en-US" sz="2400" kern="1400" dirty="0">
              <a:solidFill>
                <a:srgbClr val="00448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11070-B063-45CB-975F-EDFB248C22B5}"/>
              </a:ext>
            </a:extLst>
          </p:cNvPr>
          <p:cNvSpPr txBox="1"/>
          <p:nvPr/>
        </p:nvSpPr>
        <p:spPr>
          <a:xfrm>
            <a:off x="2807898" y="4227258"/>
            <a:ext cx="590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** Job posting states a salary of between $20-$30 per hour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66" y="2701430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52</TotalTime>
  <Words>55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Trebuchet MS</vt:lpstr>
      <vt:lpstr>Tw Cen MT</vt:lpstr>
      <vt:lpstr>Circuit</vt:lpstr>
      <vt:lpstr>Advanced Manufacturing career pathway  http://nencpathways.org /advanced-manufacturing/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Manufacturing career pathway</dc:title>
  <dc:creator>AC User</dc:creator>
  <cp:lastModifiedBy>Stevens, Sheryl D</cp:lastModifiedBy>
  <cp:revision>9</cp:revision>
  <dcterms:created xsi:type="dcterms:W3CDTF">2021-09-28T19:35:52Z</dcterms:created>
  <dcterms:modified xsi:type="dcterms:W3CDTF">2021-09-29T20:45:07Z</dcterms:modified>
</cp:coreProperties>
</file>