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673" autoAdjust="0"/>
  </p:normalViewPr>
  <p:slideViewPr>
    <p:cSldViewPr snapToGrid="0">
      <p:cViewPr varScale="1">
        <p:scale>
          <a:sx n="72" d="100"/>
          <a:sy n="72" d="100"/>
        </p:scale>
        <p:origin x="11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0488C-6616-4A1D-9213-E98ADF787E2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394E5-131B-4087-B0E4-E19BD73AF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8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going to review by looking at 5 outfits. Please be ready to share what is appropriate and what might not be appropriate for each outfit.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394E5-131B-4087-B0E4-E19BD73AFC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67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Ideas to discuss: Should shoulders be covered? Will the third outfit’s skirt ride up when sitting? Can you walk quickly in the shoes? Should the shirt be tucked in?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394E5-131B-4087-B0E4-E19BD73AFC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20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sunglasses (even on top of head)</a:t>
            </a:r>
          </a:p>
          <a:p>
            <a:r>
              <a:rPr lang="en-US" dirty="0"/>
              <a:t>Don’t bring in big handbags.</a:t>
            </a:r>
          </a:p>
          <a:p>
            <a:r>
              <a:rPr lang="en-US" dirty="0"/>
              <a:t>Again, can you walk in shoes?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394E5-131B-4087-B0E4-E19BD73AFC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25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jeans.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394E5-131B-4087-B0E4-E19BD73AFC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93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sleeves down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394E5-131B-4087-B0E4-E19BD73AFC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3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Messy and too attention grabbing</a:t>
            </a:r>
          </a:p>
          <a:p>
            <a:r>
              <a:rPr lang="en-US" dirty="0"/>
              <a:t>Avoid big hoop earrings </a:t>
            </a:r>
            <a:r>
              <a:rPr lang="en-US"/>
              <a:t>and heavy makeup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394E5-131B-4087-B0E4-E19BD73AFC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0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What to Wear to the Job Interview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Let’s REVIEW!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Appropriate</a:t>
            </a:r>
          </a:p>
          <a:p>
            <a:r>
              <a:rPr lang="en-US" dirty="0">
                <a:solidFill>
                  <a:srgbClr val="FFFFFF"/>
                </a:solidFill>
              </a:rPr>
              <a:t>Not Appropriate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7DF1CAE-7113-4849-814F-6A0FF3CE7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51" y="196826"/>
            <a:ext cx="10234256" cy="487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24834-6980-4CDC-8B22-C54ADE7B2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7312" y="758953"/>
            <a:ext cx="6659539" cy="16378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8FD4D-9389-4D5A-BE15-E350A99551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APPROPRIATE</a:t>
            </a:r>
          </a:p>
          <a:p>
            <a:r>
              <a:rPr lang="en-US" dirty="0"/>
              <a:t>NOT APPROPRIATE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F9071A75-E1DB-4F35-A77F-C84D1238E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795" y="0"/>
            <a:ext cx="7974419" cy="45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96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86F328-035C-43ED-AD57-AE7B6C1A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77" y="5160869"/>
            <a:ext cx="10113645" cy="743682"/>
          </a:xfrm>
        </p:spPr>
        <p:txBody>
          <a:bodyPr/>
          <a:lstStyle/>
          <a:p>
            <a:r>
              <a:rPr lang="en-US" dirty="0"/>
              <a:t>Appropriate</a:t>
            </a:r>
            <a:br>
              <a:rPr lang="en-US" dirty="0"/>
            </a:br>
            <a:r>
              <a:rPr lang="en-US" dirty="0"/>
              <a:t>Not Appropriate</a:t>
            </a:r>
          </a:p>
        </p:txBody>
      </p:sp>
      <p:pic>
        <p:nvPicPr>
          <p:cNvPr id="3076" name="Picture 4" descr="See the source image">
            <a:extLst>
              <a:ext uri="{FF2B5EF4-FFF2-40B4-BE49-F238E27FC236}">
                <a16:creationId xmlns:a16="http://schemas.microsoft.com/office/drawing/2014/main" id="{5E759153-ABBF-4E9C-96C2-547B10488E4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2" b="1853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71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4C6FD3-38F8-40D8-98B2-E37E4539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72" y="5660599"/>
            <a:ext cx="10113645" cy="743682"/>
          </a:xfrm>
        </p:spPr>
        <p:txBody>
          <a:bodyPr/>
          <a:lstStyle/>
          <a:p>
            <a:r>
              <a:rPr lang="en-US" dirty="0"/>
              <a:t>Appropriate</a:t>
            </a:r>
            <a:br>
              <a:rPr lang="en-US" dirty="0"/>
            </a:br>
            <a:r>
              <a:rPr lang="en-US" dirty="0"/>
              <a:t>Not Appropriate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E8A739F-8F70-45AB-8D52-43E4B4DFF8E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8" b="171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81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1D0E08C-EA05-4E94-B531-E6CD50FEC5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Appropriate</a:t>
            </a:r>
          </a:p>
          <a:p>
            <a:r>
              <a:rPr lang="en-US" dirty="0"/>
              <a:t>Not Appropriate</a:t>
            </a:r>
          </a:p>
        </p:txBody>
      </p:sp>
      <p:pic>
        <p:nvPicPr>
          <p:cNvPr id="5122" name="Picture 2" descr="Image result for pictures of messy hair">
            <a:extLst>
              <a:ext uri="{FF2B5EF4-FFF2-40B4-BE49-F238E27FC236}">
                <a16:creationId xmlns:a16="http://schemas.microsoft.com/office/drawing/2014/main" id="{DEAFD340-213C-4F55-9C96-318CA01F9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58" y="-2709"/>
            <a:ext cx="3827721" cy="479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22843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{04DDAF61-95D9-4A7F-BFD7-CA9AE8BA6749}tf56160789</Template>
  <TotalTime>21</TotalTime>
  <Words>137</Words>
  <Application>Microsoft Office PowerPoint</Application>
  <PresentationFormat>Widescreen</PresentationFormat>
  <Paragraphs>25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Bookman Old Style</vt:lpstr>
      <vt:lpstr>Calibri</vt:lpstr>
      <vt:lpstr>Franklin Gothic Book</vt:lpstr>
      <vt:lpstr>1_RetrospectVTI</vt:lpstr>
      <vt:lpstr>What to Wear to the Job Interview</vt:lpstr>
      <vt:lpstr>PowerPoint Presentation</vt:lpstr>
      <vt:lpstr>PowerPoint Presentation</vt:lpstr>
      <vt:lpstr>Appropriate Not Appropriate</vt:lpstr>
      <vt:lpstr>Appropriate Not Appropriate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Wear to the Job Interview</dc:title>
  <dc:creator>Christina Harris</dc:creator>
  <cp:lastModifiedBy>Christina Harris</cp:lastModifiedBy>
  <cp:revision>3</cp:revision>
  <dcterms:created xsi:type="dcterms:W3CDTF">2021-01-22T21:08:55Z</dcterms:created>
  <dcterms:modified xsi:type="dcterms:W3CDTF">2021-01-27T02:10:04Z</dcterms:modified>
</cp:coreProperties>
</file>