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78" r:id="rId5"/>
    <p:sldMasterId id="2147493502" r:id="rId6"/>
    <p:sldMasterId id="2147493524" r:id="rId7"/>
    <p:sldMasterId id="2147493537" r:id="rId8"/>
    <p:sldMasterId id="2147493548" r:id="rId9"/>
  </p:sldMasterIdLst>
  <p:notesMasterIdLst>
    <p:notesMasterId r:id="rId28"/>
  </p:notesMasterIdLst>
  <p:handoutMasterIdLst>
    <p:handoutMasterId r:id="rId29"/>
  </p:handoutMasterIdLst>
  <p:sldIdLst>
    <p:sldId id="262" r:id="rId10"/>
    <p:sldId id="838840173" r:id="rId11"/>
    <p:sldId id="838840178" r:id="rId12"/>
    <p:sldId id="453" r:id="rId13"/>
    <p:sldId id="838840136" r:id="rId14"/>
    <p:sldId id="408" r:id="rId15"/>
    <p:sldId id="838840099" r:id="rId16"/>
    <p:sldId id="426" r:id="rId17"/>
    <p:sldId id="838840137" r:id="rId18"/>
    <p:sldId id="838840105" r:id="rId19"/>
    <p:sldId id="450" r:id="rId20"/>
    <p:sldId id="838840163" r:id="rId21"/>
    <p:sldId id="838840165" r:id="rId22"/>
    <p:sldId id="838840164" r:id="rId23"/>
    <p:sldId id="261" r:id="rId24"/>
    <p:sldId id="263" r:id="rId25"/>
    <p:sldId id="448" r:id="rId26"/>
    <p:sldId id="435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" initials="J" lastIdx="45" clrIdx="0">
    <p:extLst>
      <p:ext uri="{19B8F6BF-5375-455C-9EA6-DF929625EA0E}">
        <p15:presenceInfo xmlns:p15="http://schemas.microsoft.com/office/powerpoint/2012/main" userId="Julie" providerId="None"/>
      </p:ext>
    </p:extLst>
  </p:cmAuthor>
  <p:cmAuthor id="2" name="Tippett, Rebecca Marie" initials="TRM" lastIdx="5" clrIdx="1">
    <p:extLst>
      <p:ext uri="{19B8F6BF-5375-455C-9EA6-DF929625EA0E}">
        <p15:presenceInfo xmlns:p15="http://schemas.microsoft.com/office/powerpoint/2012/main" userId="S::rtippett@ad.unc.edu::8aa7e1c3-b21c-402b-8d0e-4992afde569b" providerId="AD"/>
      </p:ext>
    </p:extLst>
  </p:cmAuthor>
  <p:cmAuthor id="3" name="Melissa Caperton" initials="MC" lastIdx="1" clrIdx="2">
    <p:extLst>
      <p:ext uri="{19B8F6BF-5375-455C-9EA6-DF929625EA0E}">
        <p15:presenceInfo xmlns:p15="http://schemas.microsoft.com/office/powerpoint/2012/main" userId="S::melissa@myfuturenc2030.onmicrosoft.com::9c69595e-38f4-4925-93f9-76b1a9b442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333"/>
    <a:srgbClr val="005294"/>
    <a:srgbClr val="B5D433"/>
    <a:srgbClr val="4C6220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 snapToObjects="1">
      <p:cViewPr varScale="1">
        <p:scale>
          <a:sx n="142" d="100"/>
          <a:sy n="142" d="100"/>
        </p:scale>
        <p:origin x="696" y="138"/>
      </p:cViewPr>
      <p:guideLst>
        <p:guide orient="horz" pos="4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44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B5D4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E-4017-AA87-0A98A9C84A09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E-4017-AA87-0A98A9C84A0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E-4017-AA87-0A98A9C84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52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E4-4B16-ABFB-DBB3DAA75BD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8E4-4B16-ABFB-DBB3DAA75BD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4-4B16-ABFB-DBB3DAA75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52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63-403D-9863-1D5C381BD6B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63-403D-9863-1D5C381BD6B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63-403D-9863-1D5C381BD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0C8E6-E682-AA4A-9692-50EFC95DE9A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44D22-1369-1A4D-BC4D-44032A6BD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59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4C6F3-BA14-BC42-A5A0-7727D9D83CD6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CE529-44DE-B945-9B26-F0F67AB9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0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CE529-44DE-B945-9B26-F0F67AB91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64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CE529-44DE-B945-9B26-F0F67AB91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103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CE529-44DE-B945-9B26-F0F67AB91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052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0225" y="495300"/>
            <a:ext cx="6000750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247581" y="4088521"/>
            <a:ext cx="6564722" cy="124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 txBox="1">
            <a:spLocks noGrp="1"/>
          </p:cNvSpPr>
          <p:nvPr>
            <p:ph type="sldNum" idx="12"/>
          </p:nvPr>
        </p:nvSpPr>
        <p:spPr>
          <a:xfrm>
            <a:off x="6636970" y="8885841"/>
            <a:ext cx="175333" cy="16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CE529-44DE-B945-9B26-F0F67AB912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27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CE529-44DE-B945-9B26-F0F67AB912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16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CE529-44DE-B945-9B26-F0F67AB912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9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CE529-44DE-B945-9B26-F0F67AB91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1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CCE529-44DE-B945-9B26-F0F67AB91248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897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CE529-44DE-B945-9B26-F0F67AB91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150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CE529-44DE-B945-9B26-F0F67AB91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33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CE529-44DE-B945-9B26-F0F67AB91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692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CE529-44DE-B945-9B26-F0F67AB91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962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CE529-44DE-B945-9B26-F0F67AB912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4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vmlDrawing" Target="../drawings/vmlDrawing5.v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10" Type="http://schemas.openxmlformats.org/officeDocument/2006/relationships/image" Target="../media/image6.emf"/><Relationship Id="rId4" Type="http://schemas.openxmlformats.org/officeDocument/2006/relationships/tags" Target="../tags/tag36.xml"/><Relationship Id="rId9" Type="http://schemas.openxmlformats.org/officeDocument/2006/relationships/oleObject" Target="../embeddings/oleObject5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vmlDrawing" Target="../drawings/vmlDrawing6.v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image" Target="../media/image6.emf"/><Relationship Id="rId4" Type="http://schemas.openxmlformats.org/officeDocument/2006/relationships/tags" Target="../tags/tag42.xml"/><Relationship Id="rId9" Type="http://schemas.openxmlformats.org/officeDocument/2006/relationships/oleObject" Target="../embeddings/oleObject6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7.v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10" Type="http://schemas.openxmlformats.org/officeDocument/2006/relationships/image" Target="../media/image6.emf"/><Relationship Id="rId4" Type="http://schemas.openxmlformats.org/officeDocument/2006/relationships/tags" Target="../tags/tag48.xml"/><Relationship Id="rId9" Type="http://schemas.openxmlformats.org/officeDocument/2006/relationships/oleObject" Target="../embeddings/oleObject7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vmlDrawing" Target="../drawings/vmlDrawing8.vml"/><Relationship Id="rId6" Type="http://schemas.openxmlformats.org/officeDocument/2006/relationships/tags" Target="../tags/tag56.xml"/><Relationship Id="rId11" Type="http://schemas.openxmlformats.org/officeDocument/2006/relationships/image" Target="../media/image6.emf"/><Relationship Id="rId5" Type="http://schemas.openxmlformats.org/officeDocument/2006/relationships/tags" Target="../tags/tag55.xml"/><Relationship Id="rId10" Type="http://schemas.openxmlformats.org/officeDocument/2006/relationships/oleObject" Target="../embeddings/oleObject8.bin"/><Relationship Id="rId4" Type="http://schemas.openxmlformats.org/officeDocument/2006/relationships/tags" Target="../tags/tag54.xml"/><Relationship Id="rId9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7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10.emf"/><Relationship Id="rId2" Type="http://schemas.openxmlformats.org/officeDocument/2006/relationships/tags" Target="../tags/tag59.xml"/><Relationship Id="rId1" Type="http://schemas.openxmlformats.org/officeDocument/2006/relationships/vmlDrawing" Target="../drawings/vmlDrawing9.vml"/><Relationship Id="rId6" Type="http://schemas.openxmlformats.org/officeDocument/2006/relationships/tags" Target="../tags/tag63.xml"/><Relationship Id="rId11" Type="http://schemas.openxmlformats.org/officeDocument/2006/relationships/oleObject" Target="../embeddings/oleObject9.bin"/><Relationship Id="rId5" Type="http://schemas.openxmlformats.org/officeDocument/2006/relationships/tags" Target="../tags/tag6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7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10.emf"/><Relationship Id="rId2" Type="http://schemas.openxmlformats.org/officeDocument/2006/relationships/tags" Target="../tags/tag67.xml"/><Relationship Id="rId1" Type="http://schemas.openxmlformats.org/officeDocument/2006/relationships/vmlDrawing" Target="../drawings/vmlDrawing10.vml"/><Relationship Id="rId6" Type="http://schemas.openxmlformats.org/officeDocument/2006/relationships/tags" Target="../tags/tag71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7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7.png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6.emf"/><Relationship Id="rId2" Type="http://schemas.openxmlformats.org/officeDocument/2006/relationships/tags" Target="../tags/tag75.xml"/><Relationship Id="rId1" Type="http://schemas.openxmlformats.org/officeDocument/2006/relationships/vmlDrawing" Target="../drawings/vmlDrawing11.vml"/><Relationship Id="rId6" Type="http://schemas.openxmlformats.org/officeDocument/2006/relationships/tags" Target="../tags/tag79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7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7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10.emf"/><Relationship Id="rId2" Type="http://schemas.openxmlformats.org/officeDocument/2006/relationships/tags" Target="../tags/tag83.xml"/><Relationship Id="rId1" Type="http://schemas.openxmlformats.org/officeDocument/2006/relationships/vmlDrawing" Target="../drawings/vmlDrawing12.vml"/><Relationship Id="rId6" Type="http://schemas.openxmlformats.org/officeDocument/2006/relationships/tags" Target="../tags/tag87.xml"/><Relationship Id="rId11" Type="http://schemas.openxmlformats.org/officeDocument/2006/relationships/oleObject" Target="../embeddings/oleObject12.bin"/><Relationship Id="rId5" Type="http://schemas.openxmlformats.org/officeDocument/2006/relationships/tags" Target="../tags/tag8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../media/image7.pn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6.emf"/><Relationship Id="rId2" Type="http://schemas.openxmlformats.org/officeDocument/2006/relationships/tags" Target="../tags/tag91.xml"/><Relationship Id="rId1" Type="http://schemas.openxmlformats.org/officeDocument/2006/relationships/vmlDrawing" Target="../drawings/vmlDrawing13.vml"/><Relationship Id="rId6" Type="http://schemas.openxmlformats.org/officeDocument/2006/relationships/tags" Target="../tags/tag95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9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microsoft.com/office/2007/relationships/hdphoto" Target="../media/hdphoto1.wdp"/><Relationship Id="rId2" Type="http://schemas.openxmlformats.org/officeDocument/2006/relationships/tags" Target="../tags/tag99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03.xml"/><Relationship Id="rId11" Type="http://schemas.openxmlformats.org/officeDocument/2006/relationships/image" Target="../media/image7.png"/><Relationship Id="rId5" Type="http://schemas.openxmlformats.org/officeDocument/2006/relationships/tags" Target="../tags/tag102.xml"/><Relationship Id="rId10" Type="http://schemas.openxmlformats.org/officeDocument/2006/relationships/image" Target="../media/image6.emf"/><Relationship Id="rId4" Type="http://schemas.openxmlformats.org/officeDocument/2006/relationships/tags" Target="../tags/tag101.xml"/><Relationship Id="rId9" Type="http://schemas.openxmlformats.org/officeDocument/2006/relationships/oleObject" Target="../embeddings/oleObject1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06.xml"/><Relationship Id="rId7" Type="http://schemas.openxmlformats.org/officeDocument/2006/relationships/oleObject" Target="../embeddings/oleObject15.bin"/><Relationship Id="rId2" Type="http://schemas.openxmlformats.org/officeDocument/2006/relationships/tags" Target="../tags/tag105.xml"/><Relationship Id="rId1" Type="http://schemas.openxmlformats.org/officeDocument/2006/relationships/vmlDrawing" Target="../drawings/vmlDrawing15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8.xml"/><Relationship Id="rId10" Type="http://schemas.microsoft.com/office/2007/relationships/hdphoto" Target="../media/hdphoto1.wdp"/><Relationship Id="rId4" Type="http://schemas.openxmlformats.org/officeDocument/2006/relationships/tags" Target="../tags/tag107.xml"/><Relationship Id="rId9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10.xml"/><Relationship Id="rId7" Type="http://schemas.openxmlformats.org/officeDocument/2006/relationships/image" Target="../media/image7.png"/><Relationship Id="rId2" Type="http://schemas.openxmlformats.org/officeDocument/2006/relationships/tags" Target="../tags/tag10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image" Target="../media/image9.png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../media/image12.emf"/><Relationship Id="rId2" Type="http://schemas.openxmlformats.org/officeDocument/2006/relationships/tags" Target="../tags/tag113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17.xml"/><Relationship Id="rId11" Type="http://schemas.openxmlformats.org/officeDocument/2006/relationships/oleObject" Target="../embeddings/oleObject18.bin"/><Relationship Id="rId5" Type="http://schemas.openxmlformats.org/officeDocument/2006/relationships/tags" Target="../tags/tag11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5.xml"/><Relationship Id="rId9" Type="http://schemas.openxmlformats.org/officeDocument/2006/relationships/tags" Target="../tags/tag120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14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46.xml"/><Relationship Id="rId11" Type="http://schemas.openxmlformats.org/officeDocument/2006/relationships/image" Target="../media/image9.png"/><Relationship Id="rId5" Type="http://schemas.openxmlformats.org/officeDocument/2006/relationships/tags" Target="../tags/tag145.xml"/><Relationship Id="rId10" Type="http://schemas.openxmlformats.org/officeDocument/2006/relationships/image" Target="../media/image8.jpeg"/><Relationship Id="rId4" Type="http://schemas.openxmlformats.org/officeDocument/2006/relationships/tags" Target="../tags/tag144.xml"/><Relationship Id="rId9" Type="http://schemas.openxmlformats.org/officeDocument/2006/relationships/image" Target="../media/image6.emf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51.xml"/><Relationship Id="rId11" Type="http://schemas.openxmlformats.org/officeDocument/2006/relationships/image" Target="../media/image10.emf"/><Relationship Id="rId5" Type="http://schemas.openxmlformats.org/officeDocument/2006/relationships/tags" Target="../tags/tag150.xml"/><Relationship Id="rId10" Type="http://schemas.openxmlformats.org/officeDocument/2006/relationships/oleObject" Target="../embeddings/oleObject21.bin"/><Relationship Id="rId4" Type="http://schemas.openxmlformats.org/officeDocument/2006/relationships/tags" Target="../tags/tag149.xml"/><Relationship Id="rId9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10" Type="http://schemas.openxmlformats.org/officeDocument/2006/relationships/image" Target="../media/image6.emf"/><Relationship Id="rId4" Type="http://schemas.openxmlformats.org/officeDocument/2006/relationships/tags" Target="../tags/tag156.xml"/><Relationship Id="rId9" Type="http://schemas.openxmlformats.org/officeDocument/2006/relationships/oleObject" Target="../embeddings/oleObject22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23.v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10" Type="http://schemas.openxmlformats.org/officeDocument/2006/relationships/image" Target="../media/image6.emf"/><Relationship Id="rId4" Type="http://schemas.openxmlformats.org/officeDocument/2006/relationships/tags" Target="../tags/tag162.xml"/><Relationship Id="rId9" Type="http://schemas.openxmlformats.org/officeDocument/2006/relationships/oleObject" Target="../embeddings/oleObject23.bin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2" Type="http://schemas.openxmlformats.org/officeDocument/2006/relationships/tags" Target="../tags/tag166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10" Type="http://schemas.openxmlformats.org/officeDocument/2006/relationships/image" Target="../media/image6.emf"/><Relationship Id="rId4" Type="http://schemas.openxmlformats.org/officeDocument/2006/relationships/tags" Target="../tags/tag168.xml"/><Relationship Id="rId9" Type="http://schemas.openxmlformats.org/officeDocument/2006/relationships/oleObject" Target="../embeddings/oleObject24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25.vml"/><Relationship Id="rId6" Type="http://schemas.openxmlformats.org/officeDocument/2006/relationships/tags" Target="../tags/tag176.xml"/><Relationship Id="rId11" Type="http://schemas.openxmlformats.org/officeDocument/2006/relationships/image" Target="../media/image6.emf"/><Relationship Id="rId5" Type="http://schemas.openxmlformats.org/officeDocument/2006/relationships/tags" Target="../tags/tag175.xml"/><Relationship Id="rId10" Type="http://schemas.openxmlformats.org/officeDocument/2006/relationships/oleObject" Target="../embeddings/oleObject25.bin"/><Relationship Id="rId4" Type="http://schemas.openxmlformats.org/officeDocument/2006/relationships/tags" Target="../tags/tag174.xml"/><Relationship Id="rId9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image" Target="../media/image7.png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image" Target="../media/image10.emf"/><Relationship Id="rId2" Type="http://schemas.openxmlformats.org/officeDocument/2006/relationships/tags" Target="../tags/tag179.xml"/><Relationship Id="rId1" Type="http://schemas.openxmlformats.org/officeDocument/2006/relationships/vmlDrawing" Target="../drawings/vmlDrawing26.vml"/><Relationship Id="rId6" Type="http://schemas.openxmlformats.org/officeDocument/2006/relationships/tags" Target="../tags/tag183.xml"/><Relationship Id="rId11" Type="http://schemas.openxmlformats.org/officeDocument/2006/relationships/oleObject" Target="../embeddings/oleObject26.bin"/><Relationship Id="rId5" Type="http://schemas.openxmlformats.org/officeDocument/2006/relationships/tags" Target="../tags/tag182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image" Target="../media/image7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image" Target="../media/image10.emf"/><Relationship Id="rId2" Type="http://schemas.openxmlformats.org/officeDocument/2006/relationships/tags" Target="../tags/tag187.xml"/><Relationship Id="rId1" Type="http://schemas.openxmlformats.org/officeDocument/2006/relationships/vmlDrawing" Target="../drawings/vmlDrawing27.vml"/><Relationship Id="rId6" Type="http://schemas.openxmlformats.org/officeDocument/2006/relationships/tags" Target="../tags/tag191.xml"/><Relationship Id="rId11" Type="http://schemas.openxmlformats.org/officeDocument/2006/relationships/oleObject" Target="../embeddings/oleObject27.bin"/><Relationship Id="rId5" Type="http://schemas.openxmlformats.org/officeDocument/2006/relationships/tags" Target="../tags/tag190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image" Target="../media/image7.png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image" Target="../media/image6.emf"/><Relationship Id="rId2" Type="http://schemas.openxmlformats.org/officeDocument/2006/relationships/tags" Target="../tags/tag195.xml"/><Relationship Id="rId1" Type="http://schemas.openxmlformats.org/officeDocument/2006/relationships/vmlDrawing" Target="../drawings/vmlDrawing28.vml"/><Relationship Id="rId6" Type="http://schemas.openxmlformats.org/officeDocument/2006/relationships/tags" Target="../tags/tag199.xml"/><Relationship Id="rId11" Type="http://schemas.openxmlformats.org/officeDocument/2006/relationships/oleObject" Target="../embeddings/oleObject28.bin"/><Relationship Id="rId5" Type="http://schemas.openxmlformats.org/officeDocument/2006/relationships/tags" Target="../tags/tag198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image" Target="../media/image7.png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12" Type="http://schemas.openxmlformats.org/officeDocument/2006/relationships/image" Target="../media/image10.emf"/><Relationship Id="rId2" Type="http://schemas.openxmlformats.org/officeDocument/2006/relationships/tags" Target="../tags/tag203.xml"/><Relationship Id="rId1" Type="http://schemas.openxmlformats.org/officeDocument/2006/relationships/vmlDrawing" Target="../drawings/vmlDrawing29.vml"/><Relationship Id="rId6" Type="http://schemas.openxmlformats.org/officeDocument/2006/relationships/tags" Target="../tags/tag207.xml"/><Relationship Id="rId11" Type="http://schemas.openxmlformats.org/officeDocument/2006/relationships/oleObject" Target="../embeddings/oleObject29.bin"/><Relationship Id="rId5" Type="http://schemas.openxmlformats.org/officeDocument/2006/relationships/tags" Target="../tags/tag206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image" Target="../media/image7.png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12" Type="http://schemas.openxmlformats.org/officeDocument/2006/relationships/image" Target="../media/image6.emf"/><Relationship Id="rId2" Type="http://schemas.openxmlformats.org/officeDocument/2006/relationships/tags" Target="../tags/tag211.xml"/><Relationship Id="rId1" Type="http://schemas.openxmlformats.org/officeDocument/2006/relationships/vmlDrawing" Target="../drawings/vmlDrawing30.vml"/><Relationship Id="rId6" Type="http://schemas.openxmlformats.org/officeDocument/2006/relationships/tags" Target="../tags/tag215.xml"/><Relationship Id="rId11" Type="http://schemas.openxmlformats.org/officeDocument/2006/relationships/oleObject" Target="../embeddings/oleObject30.bin"/><Relationship Id="rId5" Type="http://schemas.openxmlformats.org/officeDocument/2006/relationships/tags" Target="../tags/tag214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microsoft.com/office/2007/relationships/hdphoto" Target="../media/hdphoto1.wdp"/><Relationship Id="rId2" Type="http://schemas.openxmlformats.org/officeDocument/2006/relationships/tags" Target="../tags/tag219.xml"/><Relationship Id="rId1" Type="http://schemas.openxmlformats.org/officeDocument/2006/relationships/vmlDrawing" Target="../drawings/vmlDrawing31.vml"/><Relationship Id="rId6" Type="http://schemas.openxmlformats.org/officeDocument/2006/relationships/tags" Target="../tags/tag223.xml"/><Relationship Id="rId11" Type="http://schemas.openxmlformats.org/officeDocument/2006/relationships/image" Target="../media/image7.png"/><Relationship Id="rId5" Type="http://schemas.openxmlformats.org/officeDocument/2006/relationships/tags" Target="../tags/tag222.xml"/><Relationship Id="rId10" Type="http://schemas.openxmlformats.org/officeDocument/2006/relationships/image" Target="../media/image6.emf"/><Relationship Id="rId4" Type="http://schemas.openxmlformats.org/officeDocument/2006/relationships/tags" Target="../tags/tag221.xml"/><Relationship Id="rId9" Type="http://schemas.openxmlformats.org/officeDocument/2006/relationships/oleObject" Target="../embeddings/oleObject31.bin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26.xml"/><Relationship Id="rId7" Type="http://schemas.openxmlformats.org/officeDocument/2006/relationships/oleObject" Target="../embeddings/oleObject32.bin"/><Relationship Id="rId2" Type="http://schemas.openxmlformats.org/officeDocument/2006/relationships/tags" Target="../tags/tag225.xml"/><Relationship Id="rId1" Type="http://schemas.openxmlformats.org/officeDocument/2006/relationships/vmlDrawing" Target="../drawings/vmlDrawing32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28.xml"/><Relationship Id="rId10" Type="http://schemas.microsoft.com/office/2007/relationships/hdphoto" Target="../media/hdphoto1.wdp"/><Relationship Id="rId4" Type="http://schemas.openxmlformats.org/officeDocument/2006/relationships/tags" Target="../tags/tag227.xml"/><Relationship Id="rId9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30.xml"/><Relationship Id="rId7" Type="http://schemas.openxmlformats.org/officeDocument/2006/relationships/image" Target="../media/image7.png"/><Relationship Id="rId2" Type="http://schemas.openxmlformats.org/officeDocument/2006/relationships/tags" Target="../tags/tag229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image" Target="../media/image9.png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image" Target="../media/image12.emf"/><Relationship Id="rId2" Type="http://schemas.openxmlformats.org/officeDocument/2006/relationships/tags" Target="../tags/tag233.xml"/><Relationship Id="rId1" Type="http://schemas.openxmlformats.org/officeDocument/2006/relationships/vmlDrawing" Target="../drawings/vmlDrawing35.vml"/><Relationship Id="rId6" Type="http://schemas.openxmlformats.org/officeDocument/2006/relationships/tags" Target="../tags/tag237.xml"/><Relationship Id="rId11" Type="http://schemas.openxmlformats.org/officeDocument/2006/relationships/oleObject" Target="../embeddings/oleObject35.bin"/><Relationship Id="rId5" Type="http://schemas.openxmlformats.org/officeDocument/2006/relationships/tags" Target="../tags/tag236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35.xml"/><Relationship Id="rId9" Type="http://schemas.openxmlformats.org/officeDocument/2006/relationships/tags" Target="../tags/tag24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2" Type="http://schemas.openxmlformats.org/officeDocument/2006/relationships/tags" Target="../tags/tag241.xml"/><Relationship Id="rId1" Type="http://schemas.openxmlformats.org/officeDocument/2006/relationships/vmlDrawing" Target="../drawings/vmlDrawing36.vml"/><Relationship Id="rId6" Type="http://schemas.openxmlformats.org/officeDocument/2006/relationships/tags" Target="../tags/tag245.xml"/><Relationship Id="rId11" Type="http://schemas.openxmlformats.org/officeDocument/2006/relationships/image" Target="../media/image10.emf"/><Relationship Id="rId5" Type="http://schemas.openxmlformats.org/officeDocument/2006/relationships/tags" Target="../tags/tag244.xml"/><Relationship Id="rId10" Type="http://schemas.openxmlformats.org/officeDocument/2006/relationships/oleObject" Target="../embeddings/oleObject36.bin"/><Relationship Id="rId4" Type="http://schemas.openxmlformats.org/officeDocument/2006/relationships/tags" Target="../tags/tag243.xml"/><Relationship Id="rId9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11.xml"/><Relationship Id="rId7" Type="http://schemas.openxmlformats.org/officeDocument/2006/relationships/image" Target="../media/image8.jpeg"/><Relationship Id="rId2" Type="http://schemas.openxmlformats.org/officeDocument/2006/relationships/tags" Target="../tags/tag310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77.xml"/><Relationship Id="rId7" Type="http://schemas.openxmlformats.org/officeDocument/2006/relationships/image" Target="../media/image8.jpeg"/><Relationship Id="rId2" Type="http://schemas.openxmlformats.org/officeDocument/2006/relationships/tags" Target="../tags/tag376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379.xml"/><Relationship Id="rId2" Type="http://schemas.openxmlformats.org/officeDocument/2006/relationships/tags" Target="../tags/tag378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43.xml"/><Relationship Id="rId7" Type="http://schemas.openxmlformats.org/officeDocument/2006/relationships/image" Target="../media/image8.jpeg"/><Relationship Id="rId2" Type="http://schemas.openxmlformats.org/officeDocument/2006/relationships/tags" Target="../tags/tag44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445.xml"/><Relationship Id="rId2" Type="http://schemas.openxmlformats.org/officeDocument/2006/relationships/tags" Target="../tags/tag444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3.vml"/><Relationship Id="rId6" Type="http://schemas.openxmlformats.org/officeDocument/2006/relationships/tags" Target="../tags/tag26.xml"/><Relationship Id="rId11" Type="http://schemas.openxmlformats.org/officeDocument/2006/relationships/image" Target="../media/image9.png"/><Relationship Id="rId5" Type="http://schemas.openxmlformats.org/officeDocument/2006/relationships/tags" Target="../tags/tag25.xml"/><Relationship Id="rId10" Type="http://schemas.openxmlformats.org/officeDocument/2006/relationships/image" Target="../media/image8.jpeg"/><Relationship Id="rId4" Type="http://schemas.openxmlformats.org/officeDocument/2006/relationships/tags" Target="../tags/tag24.xml"/><Relationship Id="rId9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4.vml"/><Relationship Id="rId6" Type="http://schemas.openxmlformats.org/officeDocument/2006/relationships/tags" Target="../tags/tag31.xml"/><Relationship Id="rId11" Type="http://schemas.openxmlformats.org/officeDocument/2006/relationships/image" Target="../media/image10.emf"/><Relationship Id="rId5" Type="http://schemas.openxmlformats.org/officeDocument/2006/relationships/tags" Target="../tags/tag30.xml"/><Relationship Id="rId10" Type="http://schemas.openxmlformats.org/officeDocument/2006/relationships/oleObject" Target="../embeddings/oleObject4.bin"/><Relationship Id="rId4" Type="http://schemas.openxmlformats.org/officeDocument/2006/relationships/tags" Target="../tags/tag29.xml"/><Relationship Id="rId9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2600" y="2694508"/>
            <a:ext cx="4859867" cy="29633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for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55800" y="3056458"/>
            <a:ext cx="523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North </a:t>
            </a:r>
            <a:r>
              <a:rPr lang="en-US" dirty="0" err="1"/>
              <a:t>carolina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23409"/>
            <a:ext cx="777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A CALL TO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130" y="4275667"/>
            <a:ext cx="6113463" cy="5000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cap="all" baseline="0">
                <a:solidFill>
                  <a:schemeClr val="bg1"/>
                </a:solidFill>
                <a:latin typeface=""/>
              </a:defRPr>
            </a:lvl1pPr>
            <a:lvl2pPr marL="457200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2pPr>
            <a:lvl3pPr marL="914400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3pPr>
            <a:lvl4pPr marL="1371600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4pPr>
            <a:lvl5pPr marL="1828800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SUBTITLE   |   MONTH 16, 2019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108732" y="1371587"/>
            <a:ext cx="4935537" cy="914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0" b="1" i="0" cap="all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922342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79922"/>
            <a:ext cx="2859786" cy="64633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33F722E2-991C-4728-97C9-8D281DB3C59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79744E48-04EF-4FA7-AF06-13E2E4A9BC5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96220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39535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283210"/>
            <a:ext cx="3799332" cy="57708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677DA9EB-F148-4622-AB71-9F38D348578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9A5BC72-B58B-4282-B0EA-EE79CC589D7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523232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860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33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3435351"/>
            <a:ext cx="8311896" cy="50783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376B40D-309A-4442-81B2-638CDEBB2F7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8F89071A-FCD4-4931-B959-81108D770B1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9766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271333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255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2667172"/>
            <a:ext cx="6885432" cy="39241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55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C5FBD0AF-1EDD-41EB-9A6E-173435ADFFE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878CBA30-A797-424E-A56B-F43F015ECE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24671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824290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0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277"/>
            <a:ext cx="1885950" cy="57708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2744733"/>
            <a:ext cx="1885950" cy="4154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bg2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064AC035-5239-45FF-8383-33CBCD30D33E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3B78C4-5302-42F7-8A0A-EFDF31F991F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7456760" y="4584743"/>
            <a:ext cx="1353741" cy="3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50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613803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0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bg2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6BA86AD8-0ECF-4EA8-B346-D8EA2716E80C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2" y="31198"/>
            <a:ext cx="259918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0E177A-E24D-4916-A6EE-27C5B8CDDC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7456760" y="4584743"/>
            <a:ext cx="1353741" cy="3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69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644125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0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129159"/>
            <a:ext cx="3799332" cy="288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443935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ysClr val="windowText" lastClr="000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BA08B3-5766-4CD4-A6CE-B3DB99F89C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7456760" y="4584743"/>
            <a:ext cx="1353741" cy="3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99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159391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0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5225796" cy="288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443935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ysClr val="windowText" lastClr="000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960487"/>
            <a:ext cx="5225797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D37979-19C3-4BF2-BED6-F5A12FAE7FA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7456760" y="4584743"/>
            <a:ext cx="1353741" cy="3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45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113432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0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58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458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129159"/>
            <a:ext cx="5939028" cy="288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443935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ysClr val="windowText" lastClr="000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noProof="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2EBA3-828F-4324-9BEA-34F6753AEDA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7456760" y="4584743"/>
            <a:ext cx="1353741" cy="3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42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722791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0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D81485-C77B-49AD-9C1B-3F35955690FC}"/>
              </a:ext>
            </a:extLst>
          </p:cNvPr>
          <p:cNvSpPr/>
          <p:nvPr userDrawn="1"/>
        </p:nvSpPr>
        <p:spPr bwMode="ltGray">
          <a:xfrm>
            <a:off x="0" y="4912668"/>
            <a:ext cx="9144000" cy="23083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AF97C0-B7B7-4653-9549-74D672778098}"/>
              </a:ext>
            </a:extLst>
          </p:cNvPr>
          <p:cNvSpPr/>
          <p:nvPr userDrawn="1"/>
        </p:nvSpPr>
        <p:spPr bwMode="ltGray">
          <a:xfrm flipV="1">
            <a:off x="0" y="5086996"/>
            <a:ext cx="9144000" cy="34289"/>
          </a:xfrm>
          <a:prstGeom prst="rect">
            <a:avLst/>
          </a:prstGeom>
          <a:solidFill>
            <a:srgbClr val="B5D3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C470D-159E-4F55-BD52-BE87CDE76E0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7456760" y="4584743"/>
            <a:ext cx="1353741" cy="319110"/>
          </a:xfrm>
          <a:prstGeom prst="rect">
            <a:avLst/>
          </a:prstGeom>
        </p:spPr>
      </p:pic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16052" y="129159"/>
            <a:ext cx="8311896" cy="2885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67B1A162-B59D-4B89-B39B-FBDD9E75117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5C5F547-1B1B-411D-99AF-7DE767A71F1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79275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512" r="837" b="69573"/>
          <a:stretch/>
        </p:blipFill>
        <p:spPr>
          <a:xfrm>
            <a:off x="-1" y="3567237"/>
            <a:ext cx="9144001" cy="158331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195581" y="1679223"/>
            <a:ext cx="3965222" cy="2617611"/>
          </a:xfrm>
          <a:prstGeom prst="rect">
            <a:avLst/>
          </a:prstGeom>
          <a:solidFill>
            <a:srgbClr val="B5D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Quote_graphic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618275" y="745067"/>
            <a:ext cx="1340870" cy="1524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574646"/>
            <a:ext cx="9144000" cy="585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333"/>
            <a:ext cx="4038600" cy="108163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400" b="1" i="0" cap="all">
                <a:solidFill>
                  <a:srgbClr val="005293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04963"/>
            <a:ext cx="4038600" cy="66250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solidFill>
                  <a:srgbClr val="005293"/>
                </a:solidFill>
                <a:latin typeface=""/>
              </a:defRPr>
            </a:lvl1pPr>
            <a:lvl2pPr marL="0" indent="0">
              <a:buFontTx/>
              <a:buNone/>
              <a:defRPr sz="1400" b="1" i="0" cap="all">
                <a:latin typeface="Calibri"/>
              </a:defRPr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spc="0" baseline="0">
                <a:latin typeface=""/>
              </a:defRPr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1" i="0" spc="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 – click to edit Master text styles, this is a subhead.</a:t>
            </a:r>
          </a:p>
          <a:p>
            <a:pPr lvl="3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484438"/>
            <a:ext cx="4038600" cy="108279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aseline="0">
                <a:latin typeface="Arial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Paragraph text goes here. Paragraph text goes here. I can’t figure out how to make the bullet go away?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789151"/>
            <a:ext cx="4038070" cy="846031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00" b="1" i="0"/>
            </a:lvl1pPr>
          </a:lstStyle>
          <a:p>
            <a:pPr lvl="0"/>
            <a:r>
              <a:rPr lang="en-US" dirty="0"/>
              <a:t>Bullet point goes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Another bullet point goes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 point goes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Another bullet point goes here.</a:t>
            </a:r>
          </a:p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621338" y="2092325"/>
            <a:ext cx="2684462" cy="130757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cap="all" baseline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Here is how you treat quote, and callouts. Another Line. Here is how you treat quote, and callouts. Here is how you treat quote, and callouts.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621338" y="3413126"/>
            <a:ext cx="2684462" cy="4730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b="1" i="0" cap="all" baseline="0">
                <a:solidFill>
                  <a:srgbClr val="005293"/>
                </a:solidFill>
              </a:defRPr>
            </a:lvl1pPr>
          </a:lstStyle>
          <a:p>
            <a:pPr lvl="0"/>
            <a:r>
              <a:rPr lang="en-US" dirty="0"/>
              <a:t>– Credit to the author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29507"/>
            <a:ext cx="2701925" cy="27040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i="0" cap="all" baseline="0"/>
            </a:lvl1pPr>
          </a:lstStyle>
          <a:p>
            <a:pPr lvl="0"/>
            <a:r>
              <a:rPr lang="en-US" dirty="0"/>
              <a:t>Subtitle would be here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501067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1C86DE1-FF04-4F20-8248-B22BEF077397}"/>
              </a:ext>
            </a:extLst>
          </p:cNvPr>
          <p:cNvSpPr/>
          <p:nvPr userDrawn="1"/>
        </p:nvSpPr>
        <p:spPr bwMode="ltGray">
          <a:xfrm>
            <a:off x="0" y="4912668"/>
            <a:ext cx="9144000" cy="23083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18502A-0277-4B10-8CA4-0E4A73E21A3D}"/>
              </a:ext>
            </a:extLst>
          </p:cNvPr>
          <p:cNvSpPr/>
          <p:nvPr userDrawn="1"/>
        </p:nvSpPr>
        <p:spPr bwMode="ltGray">
          <a:xfrm flipV="1">
            <a:off x="0" y="5086996"/>
            <a:ext cx="9144000" cy="34289"/>
          </a:xfrm>
          <a:prstGeom prst="rect">
            <a:avLst/>
          </a:prstGeom>
          <a:solidFill>
            <a:srgbClr val="B5D3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A0E477-6278-427B-801E-87C58AA77CD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7456760" y="4584743"/>
            <a:ext cx="1353741" cy="319110"/>
          </a:xfrm>
          <a:prstGeom prst="rect">
            <a:avLst/>
          </a:prstGeom>
        </p:spPr>
      </p:pic>
      <p:sp>
        <p:nvSpPr>
          <p:cNvPr id="5" name="Slide Number">
            <a:extLst>
              <a:ext uri="{FF2B5EF4-FFF2-40B4-BE49-F238E27FC236}">
                <a16:creationId xmlns:a16="http://schemas.microsoft.com/office/drawing/2014/main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8684DB6-320C-4E95-A29C-791B412C8164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E9E206AB-587F-4AC2-9EF7-AA339899F4B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479660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120801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EED9D83D-9CC3-45F3-876D-CC42BC0B70E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/>
              <a:t>Source: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78A7A-7F9B-4D14-83A2-047CBFBF32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3206750" y="2249927"/>
            <a:ext cx="2730500" cy="6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26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2783420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2A09FAF-36FC-448E-890E-061F32680BA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5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3" y="38876"/>
            <a:ext cx="92367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13520"/>
            <a:endParaRPr lang="x-none" sz="459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1381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281789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1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0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5225796" cy="28854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E5F3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443935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960487"/>
            <a:ext cx="5225797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solidFill>
                  <a:schemeClr val="bg2"/>
                </a:solidFill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9A6AC5-03F0-4178-9B0C-DD8964FA45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ltGray">
          <a:xfrm>
            <a:off x="7456760" y="4584743"/>
            <a:ext cx="1353741" cy="3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3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825272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17CB94D-64D5-439C-B3A5-15B389E44AB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2850" b="0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92DEF5-0FB7-45CB-A16B-82CFAA3FC0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293" r="1073" b="2347"/>
          <a:stretch/>
        </p:blipFill>
        <p:spPr bwMode="ltGray"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5A69EFE-4CCD-4F1B-9E66-1EC4E56059DE}"/>
              </a:ext>
            </a:extLst>
          </p:cNvPr>
          <p:cNvSpPr>
            <a:spLocks/>
          </p:cNvSpPr>
          <p:nvPr userDrawn="1"/>
        </p:nvSpPr>
        <p:spPr bwMode="ltGray">
          <a:xfrm>
            <a:off x="413956" y="3072127"/>
            <a:ext cx="6597935" cy="34289"/>
          </a:xfrm>
          <a:prstGeom prst="rect">
            <a:avLst/>
          </a:prstGeom>
          <a:solidFill>
            <a:srgbClr val="B5D3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en-US" sz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7947F6-34EB-4BAC-B5E6-6E3A1E914D57}"/>
              </a:ext>
            </a:extLst>
          </p:cNvPr>
          <p:cNvSpPr>
            <a:spLocks/>
          </p:cNvSpPr>
          <p:nvPr userDrawn="1"/>
        </p:nvSpPr>
        <p:spPr bwMode="ltGray">
          <a:xfrm>
            <a:off x="413956" y="4053501"/>
            <a:ext cx="6597935" cy="34289"/>
          </a:xfrm>
          <a:prstGeom prst="rect">
            <a:avLst/>
          </a:prstGeom>
          <a:solidFill>
            <a:srgbClr val="B5D3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en-US" sz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Documenttype">
            <a:extLst>
              <a:ext uri="{FF2B5EF4-FFF2-40B4-BE49-F238E27FC236}">
                <a16:creationId xmlns:a16="http://schemas.microsoft.com/office/drawing/2014/main" id="{24E78EC1-B4A2-42C9-A8F8-8D016970D26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956" y="4521947"/>
            <a:ext cx="6597935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105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27" name="Subtitle">
            <a:extLst>
              <a:ext uri="{FF2B5EF4-FFF2-40B4-BE49-F238E27FC236}">
                <a16:creationId xmlns:a16="http://schemas.microsoft.com/office/drawing/2014/main" id="{99886D4A-5052-44B9-9713-B94B34EE6717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3956" y="4183339"/>
            <a:ext cx="6597935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3867792D-3DDE-4B42-9AF9-9E30A30F7D1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3956" y="3360667"/>
            <a:ext cx="6597935" cy="4385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85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A675D91-4DB4-4D46-BC7E-5321C5867A5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 bwMode="ltGray">
          <a:xfrm>
            <a:off x="312352" y="238013"/>
            <a:ext cx="2964779" cy="69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77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964907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0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8311896" cy="28854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43935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35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r" defTabSz="458058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675" b="0" smtClean="0">
                <a:solidFill>
                  <a:schemeClr val="tx1"/>
                </a:solidFill>
                <a:cs typeface="Arial" panose="020B0604020202020204" pitchFamily="34" charset="0"/>
              </a:rPr>
              <a:pPr lvl="0" algn="r" defTabSz="4580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75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solidFill>
                  <a:schemeClr val="bg2"/>
                </a:solidFill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847252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905669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79922"/>
            <a:ext cx="2859786" cy="64633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33F722E2-991C-4728-97C9-8D281DB3C59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79744E48-04EF-4FA7-AF06-13E2E4A9BC5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65127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12308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283210"/>
            <a:ext cx="3799332" cy="57708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677DA9EB-F148-4622-AB71-9F38D348578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9A5BC72-B58B-4282-B0EA-EE79CC589D7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666031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617982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33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3435351"/>
            <a:ext cx="8311896" cy="50783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376B40D-309A-4442-81B2-638CDEBB2F7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8F89071A-FCD4-4931-B959-81108D770B1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085800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495873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6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255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2667172"/>
            <a:ext cx="6885432" cy="39241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55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C5FBD0AF-1EDD-41EB-9A6E-173435ADFFE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878CBA30-A797-424E-A56B-F43F015ECE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15258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512" r="837" b="61585"/>
          <a:stretch/>
        </p:blipFill>
        <p:spPr>
          <a:xfrm>
            <a:off x="-1" y="3144515"/>
            <a:ext cx="9144001" cy="1998985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55669" y="2489707"/>
            <a:ext cx="6197074" cy="46513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400" cap="all">
                <a:solidFill>
                  <a:schemeClr val="bg1">
                    <a:lumMod val="65000"/>
                  </a:schemeClr>
                </a:solidFill>
                <a:latin typeface=""/>
              </a:defRPr>
            </a:lvl1pPr>
          </a:lstStyle>
          <a:p>
            <a:pPr lvl="0"/>
            <a:r>
              <a:rPr lang="en-US" dirty="0"/>
              <a:t>For our state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20333" y="906449"/>
            <a:ext cx="6697134" cy="46513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cap="all">
                <a:solidFill>
                  <a:schemeClr val="bg1">
                    <a:lumMod val="65000"/>
                  </a:schemeClr>
                </a:solidFill>
                <a:latin typeface=""/>
              </a:defRPr>
            </a:lvl1pPr>
          </a:lstStyle>
          <a:p>
            <a:pPr lvl="0"/>
            <a:r>
              <a:rPr lang="en-US" dirty="0"/>
              <a:t>A CALL TO 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855669" y="1159912"/>
            <a:ext cx="7661798" cy="914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0" b="1" i="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46664" y="3655497"/>
            <a:ext cx="4038600" cy="66250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1" baseline="0">
                <a:solidFill>
                  <a:srgbClr val="005293"/>
                </a:solidFill>
                <a:latin typeface=""/>
              </a:defRPr>
            </a:lvl1pPr>
            <a:lvl2pPr marL="0" indent="0">
              <a:buFontTx/>
              <a:buNone/>
              <a:defRPr sz="1400" b="1" i="0" cap="all">
                <a:latin typeface="Calibri"/>
              </a:defRPr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spc="0" baseline="0">
                <a:latin typeface=""/>
              </a:defRPr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1" spc="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 – click to edit Master text styles, this is a subhead.</a:t>
            </a:r>
          </a:p>
          <a:p>
            <a:pPr lvl="3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574646"/>
            <a:ext cx="914400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391577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0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277"/>
            <a:ext cx="1885950" cy="57708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2744733"/>
            <a:ext cx="1885950" cy="4154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bg2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064AC035-5239-45FF-8383-33CBCD30D33E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3B78C4-5302-42F7-8A0A-EFDF31F991F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7456760" y="4584743"/>
            <a:ext cx="1353741" cy="3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9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172590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0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bg2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6BA86AD8-0ECF-4EA8-B346-D8EA2716E80C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2" y="31198"/>
            <a:ext cx="259918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0E177A-E24D-4916-A6EE-27C5B8CDDC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7456760" y="4584743"/>
            <a:ext cx="1353741" cy="3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85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916447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8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0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129159"/>
            <a:ext cx="3799332" cy="288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443935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ysClr val="windowText" lastClr="000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BA08B3-5766-4CD4-A6CE-B3DB99F89C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7456760" y="4584743"/>
            <a:ext cx="1353741" cy="3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18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950442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0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5225796" cy="288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443935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ysClr val="windowText" lastClr="000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960487"/>
            <a:ext cx="5225797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D37979-19C3-4BF2-BED6-F5A12FAE7FA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7456760" y="4584743"/>
            <a:ext cx="1353741" cy="3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79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065589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6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0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58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458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6052" y="129159"/>
            <a:ext cx="5939028" cy="288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443935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ysClr val="windowText" lastClr="000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noProof="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2EBA3-828F-4324-9BEA-34F6753AEDA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7456760" y="4584743"/>
            <a:ext cx="1353741" cy="3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38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508299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0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D81485-C77B-49AD-9C1B-3F35955690FC}"/>
              </a:ext>
            </a:extLst>
          </p:cNvPr>
          <p:cNvSpPr/>
          <p:nvPr userDrawn="1"/>
        </p:nvSpPr>
        <p:spPr bwMode="ltGray">
          <a:xfrm>
            <a:off x="0" y="4912668"/>
            <a:ext cx="9144000" cy="23083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AF97C0-B7B7-4653-9549-74D672778098}"/>
              </a:ext>
            </a:extLst>
          </p:cNvPr>
          <p:cNvSpPr/>
          <p:nvPr userDrawn="1"/>
        </p:nvSpPr>
        <p:spPr bwMode="ltGray">
          <a:xfrm flipV="1">
            <a:off x="0" y="5086996"/>
            <a:ext cx="9144000" cy="34289"/>
          </a:xfrm>
          <a:prstGeom prst="rect">
            <a:avLst/>
          </a:prstGeom>
          <a:solidFill>
            <a:srgbClr val="B5D3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C470D-159E-4F55-BD52-BE87CDE76E0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7456760" y="4584743"/>
            <a:ext cx="1353741" cy="319110"/>
          </a:xfrm>
          <a:prstGeom prst="rect">
            <a:avLst/>
          </a:prstGeom>
        </p:spPr>
      </p:pic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16052" y="129159"/>
            <a:ext cx="8311896" cy="2885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67B1A162-B59D-4B89-B39B-FBDD9E75117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5C5F547-1B1B-411D-99AF-7DE767A71F1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181093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202857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1C86DE1-FF04-4F20-8248-B22BEF077397}"/>
              </a:ext>
            </a:extLst>
          </p:cNvPr>
          <p:cNvSpPr/>
          <p:nvPr userDrawn="1"/>
        </p:nvSpPr>
        <p:spPr bwMode="ltGray">
          <a:xfrm>
            <a:off x="0" y="4912668"/>
            <a:ext cx="9144000" cy="23083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18502A-0277-4B10-8CA4-0E4A73E21A3D}"/>
              </a:ext>
            </a:extLst>
          </p:cNvPr>
          <p:cNvSpPr/>
          <p:nvPr userDrawn="1"/>
        </p:nvSpPr>
        <p:spPr bwMode="ltGray">
          <a:xfrm flipV="1">
            <a:off x="0" y="5086996"/>
            <a:ext cx="9144000" cy="34289"/>
          </a:xfrm>
          <a:prstGeom prst="rect">
            <a:avLst/>
          </a:prstGeom>
          <a:solidFill>
            <a:srgbClr val="B5D3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A0E477-6278-427B-801E-87C58AA77CD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7456760" y="4584743"/>
            <a:ext cx="1353741" cy="319110"/>
          </a:xfrm>
          <a:prstGeom prst="rect">
            <a:avLst/>
          </a:prstGeom>
        </p:spPr>
      </p:pic>
      <p:sp>
        <p:nvSpPr>
          <p:cNvPr id="5" name="Slide Number">
            <a:extLst>
              <a:ext uri="{FF2B5EF4-FFF2-40B4-BE49-F238E27FC236}">
                <a16:creationId xmlns:a16="http://schemas.microsoft.com/office/drawing/2014/main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8684DB6-320C-4E95-A29C-791B412C8164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E9E206AB-587F-4AC2-9EF7-AA339899F4B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1325481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520002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EED9D83D-9CC3-45F3-876D-CC42BC0B70E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/>
              <a:t>Source: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78A7A-7F9B-4D14-83A2-047CBFBF32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3206750" y="2249927"/>
            <a:ext cx="2730500" cy="6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97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9499376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2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2A09FAF-36FC-448E-890E-061F32680BA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5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3" y="38876"/>
            <a:ext cx="92367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13520"/>
            <a:endParaRPr lang="x-none" sz="459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574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762011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6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0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5225796" cy="28854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E5F3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16052" y="443935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960487"/>
            <a:ext cx="5225797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solidFill>
                  <a:schemeClr val="bg2"/>
                </a:solidFill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9A6AC5-03F0-4178-9B0C-DD8964FA45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ltGray">
          <a:xfrm>
            <a:off x="7456760" y="4584743"/>
            <a:ext cx="1353741" cy="3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4646"/>
            <a:ext cx="9144000" cy="58578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23333"/>
            <a:ext cx="4038600" cy="108163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400" b="1" i="0" cap="all">
                <a:solidFill>
                  <a:srgbClr val="005293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04963"/>
            <a:ext cx="4038600" cy="66250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solidFill>
                  <a:srgbClr val="005293"/>
                </a:solidFill>
                <a:latin typeface=""/>
              </a:defRPr>
            </a:lvl1pPr>
            <a:lvl2pPr marL="0" indent="0">
              <a:buFontTx/>
              <a:buNone/>
              <a:defRPr sz="1400" b="1" i="0" cap="all">
                <a:latin typeface="Calibri"/>
              </a:defRPr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spc="0" baseline="0">
                <a:latin typeface=""/>
              </a:defRPr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1" i="0" spc="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 – click to edit Master text styles, this is a subhead.</a:t>
            </a:r>
          </a:p>
          <a:p>
            <a:pPr lvl="3"/>
            <a:endParaRPr lang="en-US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484438"/>
            <a:ext cx="4038600" cy="108279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aseline="0">
                <a:latin typeface="Arial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Paragraph text goes here. Paragraph text goes here. I can’t figure out how to make the bullet go away?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29507"/>
            <a:ext cx="2701925" cy="27040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i="0" cap="all" baseline="0"/>
            </a:lvl1pPr>
          </a:lstStyle>
          <a:p>
            <a:pPr lvl="0"/>
            <a:r>
              <a:rPr lang="en-US" dirty="0"/>
              <a:t>Subtitle would be here</a:t>
            </a:r>
          </a:p>
        </p:txBody>
      </p:sp>
    </p:spTree>
    <p:extLst>
      <p:ext uri="{BB962C8B-B14F-4D97-AF65-F5344CB8AC3E}">
        <p14:creationId xmlns:p14="http://schemas.microsoft.com/office/powerpoint/2010/main" val="992698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436243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0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8311896" cy="28854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43935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35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b="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b="0" dirty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26480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2995331"/>
              </p:ext>
            </p:extLst>
          </p:nvPr>
        </p:nvGraphicFramePr>
        <p:xfrm>
          <a:off x="1622" y="1218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2" y="1218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solidFill>
                <a:schemeClr val="tx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F3B99F-C0B1-429E-9B85-E02665C838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93" r="1073" b="2347"/>
          <a:stretch/>
        </p:blipFill>
        <p:spPr bwMode="ltGray"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F9AA41-69E3-488C-9D7A-1CFF78DD96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ltGray">
          <a:xfrm>
            <a:off x="119062" y="238013"/>
            <a:ext cx="2964779" cy="698871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ltGray">
          <a:xfrm>
            <a:off x="253413" y="3391542"/>
            <a:ext cx="6758477" cy="369332"/>
          </a:xfrm>
          <a:prstGeom prst="rect">
            <a:avLst/>
          </a:prstGeom>
        </p:spPr>
        <p:txBody>
          <a:bodyPr anchor="ctr" anchorCtr="0"/>
          <a:lstStyle>
            <a:lvl1pPr algn="l">
              <a:defRPr lang="x-none" sz="2400" b="0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ltGray">
          <a:xfrm>
            <a:off x="253413" y="4123856"/>
            <a:ext cx="6758477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lang="x-none" sz="1050" cap="none" baseline="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x-none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ltGray">
          <a:xfrm>
            <a:off x="253413" y="4711881"/>
            <a:ext cx="6758477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0" hangingPunct="1">
              <a:defRPr lang="x-none"/>
            </a:pPr>
            <a:r>
              <a:rPr lang="x-none" sz="1050" baseline="0" noProof="0" dirty="0">
                <a:solidFill>
                  <a:schemeClr val="bg2"/>
                </a:solidFill>
                <a:latin typeface="+mn-lt"/>
              </a:rPr>
              <a:t>Document type | 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9911FD-8760-4CFE-914D-891405572AE5}"/>
              </a:ext>
            </a:extLst>
          </p:cNvPr>
          <p:cNvSpPr/>
          <p:nvPr userDrawn="1"/>
        </p:nvSpPr>
        <p:spPr bwMode="ltGray">
          <a:xfrm>
            <a:off x="253414" y="3139336"/>
            <a:ext cx="6758477" cy="34289"/>
          </a:xfrm>
          <a:prstGeom prst="rect">
            <a:avLst/>
          </a:prstGeom>
          <a:solidFill>
            <a:srgbClr val="B5D3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421666-3D25-400E-9658-15DF8C907B58}"/>
              </a:ext>
            </a:extLst>
          </p:cNvPr>
          <p:cNvSpPr/>
          <p:nvPr userDrawn="1"/>
        </p:nvSpPr>
        <p:spPr bwMode="ltGray">
          <a:xfrm>
            <a:off x="253414" y="3986293"/>
            <a:ext cx="6758477" cy="34289"/>
          </a:xfrm>
          <a:prstGeom prst="rect">
            <a:avLst/>
          </a:prstGeom>
          <a:solidFill>
            <a:srgbClr val="B5D3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831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3824036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2A09FAF-36FC-448E-890E-061F32680BA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5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3" y="38876"/>
            <a:ext cx="92367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13520"/>
            <a:endParaRPr lang="x-none" sz="459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571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2601" y="2694509"/>
            <a:ext cx="4859867" cy="29633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for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55800" y="3056458"/>
            <a:ext cx="523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North </a:t>
            </a:r>
            <a:r>
              <a:rPr lang="en-US" dirty="0" err="1"/>
              <a:t>carolina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23409"/>
            <a:ext cx="777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A CALL TO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130" y="4275668"/>
            <a:ext cx="6113463" cy="5000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cap="all" baseline="0">
                <a:solidFill>
                  <a:schemeClr val="bg1"/>
                </a:solidFill>
                <a:latin typeface=""/>
              </a:defRPr>
            </a:lvl1pPr>
            <a:lvl2pPr marL="457189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2pPr>
            <a:lvl3pPr marL="914378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3pPr>
            <a:lvl4pPr marL="1371566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4pPr>
            <a:lvl5pPr marL="1828754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SUBTITLE   |   MONTH 16, 2019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108732" y="1371587"/>
            <a:ext cx="4935537" cy="914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0" b="1" i="0" cap="all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4478999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2601" y="2694509"/>
            <a:ext cx="4859867" cy="29633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for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55800" y="3056458"/>
            <a:ext cx="523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North </a:t>
            </a:r>
            <a:r>
              <a:rPr lang="en-US" dirty="0" err="1"/>
              <a:t>carolina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23409"/>
            <a:ext cx="777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A CALL TO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130" y="4275668"/>
            <a:ext cx="6113463" cy="5000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cap="all" baseline="0">
                <a:solidFill>
                  <a:schemeClr val="bg1"/>
                </a:solidFill>
                <a:latin typeface=""/>
              </a:defRPr>
            </a:lvl1pPr>
            <a:lvl2pPr marL="457189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2pPr>
            <a:lvl3pPr marL="914378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3pPr>
            <a:lvl4pPr marL="1371566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4pPr>
            <a:lvl5pPr marL="1828754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SUBTITLE   |   MONTH 16, 2019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108732" y="1371587"/>
            <a:ext cx="4935537" cy="914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0" b="1" i="0" cap="all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37754800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2601" y="2694509"/>
            <a:ext cx="4859867" cy="29633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for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55800" y="3056458"/>
            <a:ext cx="523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North </a:t>
            </a:r>
            <a:r>
              <a:rPr lang="en-US" dirty="0" err="1"/>
              <a:t>carolina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23409"/>
            <a:ext cx="777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A CALL TO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130" y="4275668"/>
            <a:ext cx="6113463" cy="5000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cap="all" baseline="0">
                <a:solidFill>
                  <a:schemeClr val="bg1"/>
                </a:solidFill>
                <a:latin typeface=""/>
              </a:defRPr>
            </a:lvl1pPr>
            <a:lvl2pPr marL="457189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2pPr>
            <a:lvl3pPr marL="914378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3pPr>
            <a:lvl4pPr marL="1371566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4pPr>
            <a:lvl5pPr marL="1828754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SUBTITLE   |   MONTH 16, 2019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108732" y="1371587"/>
            <a:ext cx="4935537" cy="914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0" b="1" i="0" cap="all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529231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2601" y="2694509"/>
            <a:ext cx="4859867" cy="29633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for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55800" y="3056458"/>
            <a:ext cx="523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North </a:t>
            </a:r>
            <a:r>
              <a:rPr lang="en-US" dirty="0" err="1"/>
              <a:t>carolina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23409"/>
            <a:ext cx="777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A CALL TO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130" y="4275668"/>
            <a:ext cx="6113463" cy="5000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cap="all" baseline="0">
                <a:solidFill>
                  <a:schemeClr val="bg1"/>
                </a:solidFill>
                <a:latin typeface=""/>
              </a:defRPr>
            </a:lvl1pPr>
            <a:lvl2pPr marL="457189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2pPr>
            <a:lvl3pPr marL="914378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3pPr>
            <a:lvl4pPr marL="1371566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4pPr>
            <a:lvl5pPr marL="1828754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SUBTITLE   |   MONTH 16, 2019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108732" y="1371587"/>
            <a:ext cx="4935537" cy="914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0" b="1" i="0" cap="all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06945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2601" y="2694509"/>
            <a:ext cx="4859867" cy="29633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for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55800" y="3056458"/>
            <a:ext cx="523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North </a:t>
            </a:r>
            <a:r>
              <a:rPr lang="en-US" dirty="0" err="1"/>
              <a:t>carolina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23409"/>
            <a:ext cx="777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A CALL TO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130" y="4275668"/>
            <a:ext cx="6113463" cy="5000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cap="all" baseline="0">
                <a:solidFill>
                  <a:schemeClr val="bg1"/>
                </a:solidFill>
                <a:latin typeface=""/>
              </a:defRPr>
            </a:lvl1pPr>
            <a:lvl2pPr marL="457189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2pPr>
            <a:lvl3pPr marL="914378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3pPr>
            <a:lvl4pPr marL="1371566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4pPr>
            <a:lvl5pPr marL="1828754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SUBTITLE   |   MONTH 16, 2019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108732" y="1371587"/>
            <a:ext cx="4935537" cy="914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0" b="1" i="0" cap="all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086598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2601" y="2694509"/>
            <a:ext cx="4859867" cy="29633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for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55800" y="3056458"/>
            <a:ext cx="523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North </a:t>
            </a:r>
            <a:r>
              <a:rPr lang="en-US" dirty="0" err="1"/>
              <a:t>carolina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23409"/>
            <a:ext cx="777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A CALL TO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130" y="4275668"/>
            <a:ext cx="6113463" cy="5000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cap="all" baseline="0">
                <a:solidFill>
                  <a:schemeClr val="bg1"/>
                </a:solidFill>
                <a:latin typeface=""/>
              </a:defRPr>
            </a:lvl1pPr>
            <a:lvl2pPr marL="457189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2pPr>
            <a:lvl3pPr marL="914378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3pPr>
            <a:lvl4pPr marL="1371566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4pPr>
            <a:lvl5pPr marL="1828754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SUBTITLE   |   MONTH 16, 2019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108732" y="1371587"/>
            <a:ext cx="4935537" cy="914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0" b="1" i="0" cap="all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372417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2601" y="2694509"/>
            <a:ext cx="4859867" cy="29633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for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55800" y="3056458"/>
            <a:ext cx="523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North </a:t>
            </a:r>
            <a:r>
              <a:rPr lang="en-US" dirty="0" err="1"/>
              <a:t>carolina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23409"/>
            <a:ext cx="777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A CALL TO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130" y="4275668"/>
            <a:ext cx="6113463" cy="5000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cap="all" baseline="0">
                <a:solidFill>
                  <a:schemeClr val="bg1"/>
                </a:solidFill>
                <a:latin typeface=""/>
              </a:defRPr>
            </a:lvl1pPr>
            <a:lvl2pPr marL="457189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2pPr>
            <a:lvl3pPr marL="914378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3pPr>
            <a:lvl4pPr marL="1371566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4pPr>
            <a:lvl5pPr marL="1828754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SUBTITLE   |   MONTH 16, 2019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108732" y="1371587"/>
            <a:ext cx="4935537" cy="914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0" b="1" i="0" cap="all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573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oogle Shape;23;p10"/>
          <p:cNvGraphicFramePr/>
          <p:nvPr/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r:id="rId3" imgW="1587" imgH="1587" progId="TCLayout.ActiveDocument.1">
                  <p:embed/>
                </p:oleObj>
              </mc:Choice>
              <mc:Fallback>
                <p:oleObj r:id="rId3" imgW="1587" imgH="1587" progId="TCLayout.ActiveDocument.1">
                  <p:embed/>
                  <p:pic>
                    <p:nvPicPr>
                      <p:cNvPr id="23" name="Google Shape;23;p10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121490" y="176150"/>
            <a:ext cx="879411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625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4647"/>
            <a:ext cx="9144000" cy="58578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23333"/>
            <a:ext cx="4038600" cy="108163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400" b="1" i="0" cap="all">
                <a:solidFill>
                  <a:srgbClr val="005293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04964"/>
            <a:ext cx="4038600" cy="584775"/>
          </a:xfr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solidFill>
                  <a:srgbClr val="005293"/>
                </a:solidFill>
                <a:latin typeface=""/>
              </a:defRPr>
            </a:lvl1pPr>
            <a:lvl2pPr marL="0" indent="0">
              <a:buFontTx/>
              <a:buNone/>
              <a:defRPr sz="1400" b="1" i="0" cap="all">
                <a:latin typeface="Calibri"/>
              </a:defRPr>
            </a:lvl2pPr>
            <a:lvl3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spc="0" baseline="0">
                <a:latin typeface=""/>
              </a:defRPr>
            </a:lvl3pPr>
            <a:lvl4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1" i="0" spc="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 – click to edit Master text styles, this is a subhead.</a:t>
            </a:r>
          </a:p>
          <a:p>
            <a:pPr lvl="3"/>
            <a:endParaRPr lang="en-US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484439"/>
            <a:ext cx="4038600" cy="1082799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aseline="0">
                <a:latin typeface="Arial"/>
              </a:defRPr>
            </a:lvl1pPr>
          </a:lstStyle>
          <a:p>
            <a:pPr marL="342892" marR="0" lvl="0" indent="-342892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Paragraph text goes here. Paragraph text goes here. I can’t figure out how to make the bullet go away?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2229508"/>
            <a:ext cx="2701925" cy="27040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i="0" cap="all" baseline="0"/>
            </a:lvl1pPr>
          </a:lstStyle>
          <a:p>
            <a:pPr lvl="0"/>
            <a:r>
              <a:rPr lang="en-US" dirty="0"/>
              <a:t>Subtitle would be here</a:t>
            </a:r>
          </a:p>
        </p:txBody>
      </p:sp>
    </p:spTree>
    <p:extLst>
      <p:ext uri="{BB962C8B-B14F-4D97-AF65-F5344CB8AC3E}">
        <p14:creationId xmlns:p14="http://schemas.microsoft.com/office/powerpoint/2010/main" val="407825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AF9F00-4ADA-4FAE-A041-BC51934DB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C9C4-AB8E-4DC5-94D5-D229DB5166D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9645F-A1F2-48F9-AB4D-D6DD124B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3EC3F-0A5B-483E-99D8-C9423137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AF0D-0374-45A4-BBAA-06283E4B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36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4647"/>
            <a:ext cx="9144000" cy="58578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23333"/>
            <a:ext cx="4038600" cy="108163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400" b="1" i="0" cap="all">
                <a:solidFill>
                  <a:srgbClr val="005293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04964"/>
            <a:ext cx="4038600" cy="584775"/>
          </a:xfr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solidFill>
                  <a:srgbClr val="005293"/>
                </a:solidFill>
                <a:latin typeface=""/>
              </a:defRPr>
            </a:lvl1pPr>
            <a:lvl2pPr marL="0" indent="0">
              <a:buFontTx/>
              <a:buNone/>
              <a:defRPr sz="1400" b="1" i="0" cap="all">
                <a:latin typeface="Calibri"/>
              </a:defRPr>
            </a:lvl2pPr>
            <a:lvl3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spc="0" baseline="0">
                <a:latin typeface=""/>
              </a:defRPr>
            </a:lvl3pPr>
            <a:lvl4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1" i="0" spc="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 – click to edit Master text styles, this is a subhead.</a:t>
            </a:r>
          </a:p>
          <a:p>
            <a:pPr lvl="3"/>
            <a:endParaRPr lang="en-US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484439"/>
            <a:ext cx="4038600" cy="1082799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aseline="0">
                <a:latin typeface="Arial"/>
              </a:defRPr>
            </a:lvl1pPr>
          </a:lstStyle>
          <a:p>
            <a:pPr marL="342892" marR="0" lvl="0" indent="-342892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Paragraph text goes here. Paragraph text goes here. I can’t figure out how to make the bullet go away?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2229508"/>
            <a:ext cx="2701925" cy="27040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i="0" cap="all" baseline="0"/>
            </a:lvl1pPr>
          </a:lstStyle>
          <a:p>
            <a:pPr lvl="0"/>
            <a:r>
              <a:rPr lang="en-US" dirty="0"/>
              <a:t>Subtitle would be here</a:t>
            </a:r>
          </a:p>
        </p:txBody>
      </p:sp>
    </p:spTree>
    <p:extLst>
      <p:ext uri="{BB962C8B-B14F-4D97-AF65-F5344CB8AC3E}">
        <p14:creationId xmlns:p14="http://schemas.microsoft.com/office/powerpoint/2010/main" val="5500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7923412"/>
              </p:ext>
            </p:extLst>
          </p:nvPr>
        </p:nvGraphicFramePr>
        <p:xfrm>
          <a:off x="1622" y="1218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2" y="1218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solidFill>
                <a:schemeClr val="tx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F3B99F-C0B1-429E-9B85-E02665C838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93" r="1073" b="2347"/>
          <a:stretch/>
        </p:blipFill>
        <p:spPr bwMode="ltGray"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F9AA41-69E3-488C-9D7A-1CFF78DD96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ltGray">
          <a:xfrm>
            <a:off x="119062" y="238013"/>
            <a:ext cx="2964779" cy="698871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ltGray">
          <a:xfrm>
            <a:off x="253413" y="3391542"/>
            <a:ext cx="6758477" cy="369332"/>
          </a:xfrm>
          <a:prstGeom prst="rect">
            <a:avLst/>
          </a:prstGeom>
        </p:spPr>
        <p:txBody>
          <a:bodyPr anchor="ctr" anchorCtr="0"/>
          <a:lstStyle>
            <a:lvl1pPr algn="l">
              <a:defRPr lang="x-none" sz="2400" b="0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ltGray">
          <a:xfrm>
            <a:off x="253413" y="4123856"/>
            <a:ext cx="6758477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lang="x-none" sz="1050" cap="none" baseline="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x-none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ltGray">
          <a:xfrm>
            <a:off x="253413" y="4711881"/>
            <a:ext cx="6758477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0" hangingPunct="1">
              <a:defRPr lang="x-none"/>
            </a:pPr>
            <a:r>
              <a:rPr lang="x-none" sz="1050" baseline="0" noProof="0" dirty="0">
                <a:solidFill>
                  <a:schemeClr val="bg2"/>
                </a:solidFill>
                <a:latin typeface="+mn-lt"/>
              </a:rPr>
              <a:t>Document type | 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9911FD-8760-4CFE-914D-891405572AE5}"/>
              </a:ext>
            </a:extLst>
          </p:cNvPr>
          <p:cNvSpPr/>
          <p:nvPr userDrawn="1"/>
        </p:nvSpPr>
        <p:spPr bwMode="ltGray">
          <a:xfrm>
            <a:off x="253414" y="3139336"/>
            <a:ext cx="6758477" cy="34289"/>
          </a:xfrm>
          <a:prstGeom prst="rect">
            <a:avLst/>
          </a:prstGeom>
          <a:solidFill>
            <a:srgbClr val="B5D3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421666-3D25-400E-9658-15DF8C907B58}"/>
              </a:ext>
            </a:extLst>
          </p:cNvPr>
          <p:cNvSpPr/>
          <p:nvPr userDrawn="1"/>
        </p:nvSpPr>
        <p:spPr bwMode="ltGray">
          <a:xfrm>
            <a:off x="253414" y="3986293"/>
            <a:ext cx="6758477" cy="34289"/>
          </a:xfrm>
          <a:prstGeom prst="rect">
            <a:avLst/>
          </a:prstGeom>
          <a:solidFill>
            <a:srgbClr val="B5D3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611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4243163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2A09FAF-36FC-448E-890E-061F32680BA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5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3" y="38876"/>
            <a:ext cx="92367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13520"/>
            <a:endParaRPr lang="x-none" sz="459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273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2601" y="2694509"/>
            <a:ext cx="4859867" cy="29633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for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55800" y="3056458"/>
            <a:ext cx="523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North </a:t>
            </a:r>
            <a:r>
              <a:rPr lang="en-US" dirty="0" err="1"/>
              <a:t>carolina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23409"/>
            <a:ext cx="777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A CALL TO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130" y="4275668"/>
            <a:ext cx="6113463" cy="5000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cap="all" baseline="0">
                <a:solidFill>
                  <a:schemeClr val="bg1"/>
                </a:solidFill>
                <a:latin typeface=""/>
              </a:defRPr>
            </a:lvl1pPr>
            <a:lvl2pPr marL="457189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2pPr>
            <a:lvl3pPr marL="914378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3pPr>
            <a:lvl4pPr marL="1371566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4pPr>
            <a:lvl5pPr marL="1828754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SUBTITLE   |   MONTH 16, 2019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108732" y="1371587"/>
            <a:ext cx="4935537" cy="914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0" b="1" i="0" cap="all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8049547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2601" y="2694509"/>
            <a:ext cx="4859867" cy="29633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for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55800" y="3056458"/>
            <a:ext cx="523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North </a:t>
            </a:r>
            <a:r>
              <a:rPr lang="en-US" dirty="0" err="1"/>
              <a:t>carolina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23409"/>
            <a:ext cx="777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A CALL TO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130" y="4275668"/>
            <a:ext cx="6113463" cy="5000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cap="all" baseline="0">
                <a:solidFill>
                  <a:schemeClr val="bg1"/>
                </a:solidFill>
                <a:latin typeface=""/>
              </a:defRPr>
            </a:lvl1pPr>
            <a:lvl2pPr marL="457189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2pPr>
            <a:lvl3pPr marL="914378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3pPr>
            <a:lvl4pPr marL="1371566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4pPr>
            <a:lvl5pPr marL="1828754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SUBTITLE   |   MONTH 16, 2019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108732" y="1371587"/>
            <a:ext cx="4935537" cy="914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0" b="1" i="0" cap="all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3504475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2601" y="2694509"/>
            <a:ext cx="4859867" cy="29633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for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55800" y="3056458"/>
            <a:ext cx="523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North </a:t>
            </a:r>
            <a:r>
              <a:rPr lang="en-US" dirty="0" err="1"/>
              <a:t>carolina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23409"/>
            <a:ext cx="777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A CALL TO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130" y="4275668"/>
            <a:ext cx="6113463" cy="5000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cap="all" baseline="0">
                <a:solidFill>
                  <a:schemeClr val="bg1"/>
                </a:solidFill>
                <a:latin typeface=""/>
              </a:defRPr>
            </a:lvl1pPr>
            <a:lvl2pPr marL="457189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2pPr>
            <a:lvl3pPr marL="914378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3pPr>
            <a:lvl4pPr marL="1371566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4pPr>
            <a:lvl5pPr marL="1828754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SUBTITLE   |   MONTH 16, 2019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108732" y="1371587"/>
            <a:ext cx="4935537" cy="914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0" b="1" i="0" cap="all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42691873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2601" y="2694509"/>
            <a:ext cx="4859867" cy="29633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for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55800" y="3056458"/>
            <a:ext cx="523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North </a:t>
            </a:r>
            <a:r>
              <a:rPr lang="en-US" dirty="0" err="1"/>
              <a:t>carolina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23409"/>
            <a:ext cx="777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A CALL TO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130" y="4275668"/>
            <a:ext cx="6113463" cy="5000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cap="all" baseline="0">
                <a:solidFill>
                  <a:schemeClr val="bg1"/>
                </a:solidFill>
                <a:latin typeface=""/>
              </a:defRPr>
            </a:lvl1pPr>
            <a:lvl2pPr marL="457189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2pPr>
            <a:lvl3pPr marL="914378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3pPr>
            <a:lvl4pPr marL="1371566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4pPr>
            <a:lvl5pPr marL="1828754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SUBTITLE   |   MONTH 16, 2019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108732" y="1371587"/>
            <a:ext cx="4935537" cy="914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0" b="1" i="0" cap="all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433856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2601" y="2694509"/>
            <a:ext cx="4859867" cy="29633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for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55800" y="3056458"/>
            <a:ext cx="523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North </a:t>
            </a:r>
            <a:r>
              <a:rPr lang="en-US" dirty="0" err="1"/>
              <a:t>carolina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23409"/>
            <a:ext cx="777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A CALL TO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130" y="4275668"/>
            <a:ext cx="6113463" cy="5000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cap="all" baseline="0">
                <a:solidFill>
                  <a:schemeClr val="bg1"/>
                </a:solidFill>
                <a:latin typeface=""/>
              </a:defRPr>
            </a:lvl1pPr>
            <a:lvl2pPr marL="457189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2pPr>
            <a:lvl3pPr marL="914378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3pPr>
            <a:lvl4pPr marL="1371566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4pPr>
            <a:lvl5pPr marL="1828754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SUBTITLE   |   MONTH 16, 2019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108732" y="1371587"/>
            <a:ext cx="4935537" cy="914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0" b="1" i="0" cap="all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34800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AF9F00-4ADA-4FAE-A041-BC51934DB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C9C4-AB8E-4DC5-94D5-D229DB5166D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9645F-A1F2-48F9-AB4D-D6DD124B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3EC3F-0A5B-483E-99D8-C9423137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AF0D-0374-45A4-BBAA-06283E4B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556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2601" y="2694509"/>
            <a:ext cx="4859867" cy="29633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for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55800" y="3056458"/>
            <a:ext cx="523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North </a:t>
            </a:r>
            <a:r>
              <a:rPr lang="en-US" dirty="0" err="1"/>
              <a:t>carolina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23409"/>
            <a:ext cx="777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A CALL TO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130" y="4275668"/>
            <a:ext cx="6113463" cy="5000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cap="all" baseline="0">
                <a:solidFill>
                  <a:schemeClr val="bg1"/>
                </a:solidFill>
                <a:latin typeface=""/>
              </a:defRPr>
            </a:lvl1pPr>
            <a:lvl2pPr marL="457189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2pPr>
            <a:lvl3pPr marL="914378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3pPr>
            <a:lvl4pPr marL="1371566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4pPr>
            <a:lvl5pPr marL="1828754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SUBTITLE   |   MONTH 16, 2019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108732" y="1371587"/>
            <a:ext cx="4935537" cy="914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0" b="1" i="0" cap="all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8455597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4647"/>
            <a:ext cx="9144000" cy="58578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23333"/>
            <a:ext cx="4038600" cy="108163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400" b="1" i="0" cap="all">
                <a:solidFill>
                  <a:srgbClr val="005293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04964"/>
            <a:ext cx="4038600" cy="584775"/>
          </a:xfr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solidFill>
                  <a:srgbClr val="005293"/>
                </a:solidFill>
                <a:latin typeface=""/>
              </a:defRPr>
            </a:lvl1pPr>
            <a:lvl2pPr marL="0" indent="0">
              <a:buFontTx/>
              <a:buNone/>
              <a:defRPr sz="1400" b="1" i="0" cap="all">
                <a:latin typeface="Calibri"/>
              </a:defRPr>
            </a:lvl2pPr>
            <a:lvl3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spc="0" baseline="0">
                <a:latin typeface=""/>
              </a:defRPr>
            </a:lvl3pPr>
            <a:lvl4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1" i="0" spc="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 – click to edit Master text styles, this is a subhead.</a:t>
            </a:r>
          </a:p>
          <a:p>
            <a:pPr lvl="3"/>
            <a:endParaRPr lang="en-US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484439"/>
            <a:ext cx="4038600" cy="1082799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aseline="0">
                <a:latin typeface="Arial"/>
              </a:defRPr>
            </a:lvl1pPr>
          </a:lstStyle>
          <a:p>
            <a:pPr marL="342892" marR="0" lvl="0" indent="-342892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Paragraph text goes here. Paragraph text goes here. I can’t figure out how to make the bullet go away?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2229508"/>
            <a:ext cx="2701925" cy="27040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i="0" cap="all" baseline="0"/>
            </a:lvl1pPr>
          </a:lstStyle>
          <a:p>
            <a:pPr lvl="0"/>
            <a:r>
              <a:rPr lang="en-US" dirty="0"/>
              <a:t>Subtitle would be here</a:t>
            </a:r>
          </a:p>
        </p:txBody>
      </p:sp>
    </p:spTree>
    <p:extLst>
      <p:ext uri="{BB962C8B-B14F-4D97-AF65-F5344CB8AC3E}">
        <p14:creationId xmlns:p14="http://schemas.microsoft.com/office/powerpoint/2010/main" val="36178102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AF9F00-4ADA-4FAE-A041-BC51934DB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C9C4-AB8E-4DC5-94D5-D229DB5166D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9645F-A1F2-48F9-AB4D-D6DD124B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3EC3F-0A5B-483E-99D8-C9423137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AF0D-0374-45A4-BBAA-06283E4B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875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4981200"/>
              </p:ext>
            </p:extLst>
          </p:nvPr>
        </p:nvGraphicFramePr>
        <p:xfrm>
          <a:off x="1622" y="1218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2" y="1218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solidFill>
                <a:schemeClr val="tx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F3B99F-C0B1-429E-9B85-E02665C838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93" r="1073" b="2347"/>
          <a:stretch/>
        </p:blipFill>
        <p:spPr bwMode="ltGray"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F9AA41-69E3-488C-9D7A-1CFF78DD96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ltGray">
          <a:xfrm>
            <a:off x="119062" y="238013"/>
            <a:ext cx="2964779" cy="698871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ltGray">
          <a:xfrm>
            <a:off x="253413" y="3391542"/>
            <a:ext cx="6758477" cy="369332"/>
          </a:xfrm>
          <a:prstGeom prst="rect">
            <a:avLst/>
          </a:prstGeom>
        </p:spPr>
        <p:txBody>
          <a:bodyPr anchor="ctr" anchorCtr="0"/>
          <a:lstStyle>
            <a:lvl1pPr algn="l">
              <a:defRPr lang="x-none" sz="2400" b="0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ltGray">
          <a:xfrm>
            <a:off x="253413" y="4123856"/>
            <a:ext cx="6758477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lang="x-none" sz="1050" cap="none" baseline="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x-none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ltGray">
          <a:xfrm>
            <a:off x="253413" y="4711881"/>
            <a:ext cx="6758477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0" hangingPunct="1">
              <a:defRPr lang="x-none"/>
            </a:pPr>
            <a:r>
              <a:rPr lang="x-none" sz="1050" baseline="0" noProof="0" dirty="0">
                <a:solidFill>
                  <a:schemeClr val="bg2"/>
                </a:solidFill>
                <a:latin typeface="+mn-lt"/>
              </a:rPr>
              <a:t>Document type | 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9911FD-8760-4CFE-914D-891405572AE5}"/>
              </a:ext>
            </a:extLst>
          </p:cNvPr>
          <p:cNvSpPr/>
          <p:nvPr userDrawn="1"/>
        </p:nvSpPr>
        <p:spPr bwMode="ltGray">
          <a:xfrm>
            <a:off x="253414" y="3139336"/>
            <a:ext cx="6758477" cy="34289"/>
          </a:xfrm>
          <a:prstGeom prst="rect">
            <a:avLst/>
          </a:prstGeom>
          <a:solidFill>
            <a:srgbClr val="B5D3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421666-3D25-400E-9658-15DF8C907B58}"/>
              </a:ext>
            </a:extLst>
          </p:cNvPr>
          <p:cNvSpPr/>
          <p:nvPr userDrawn="1"/>
        </p:nvSpPr>
        <p:spPr bwMode="ltGray">
          <a:xfrm>
            <a:off x="253414" y="3986293"/>
            <a:ext cx="6758477" cy="34289"/>
          </a:xfrm>
          <a:prstGeom prst="rect">
            <a:avLst/>
          </a:prstGeom>
          <a:solidFill>
            <a:srgbClr val="B5D3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47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7745393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2A09FAF-36FC-448E-890E-061F32680BA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5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7993503" y="38876"/>
            <a:ext cx="92367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13520"/>
            <a:endParaRPr lang="x-none" sz="459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5377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2601" y="2694509"/>
            <a:ext cx="4859867" cy="29633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for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55800" y="3056458"/>
            <a:ext cx="523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North </a:t>
            </a:r>
            <a:r>
              <a:rPr lang="en-US" dirty="0" err="1"/>
              <a:t>carolina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23409"/>
            <a:ext cx="777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A CALL TO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130" y="4275668"/>
            <a:ext cx="6113463" cy="5000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cap="all" baseline="0">
                <a:solidFill>
                  <a:schemeClr val="bg1"/>
                </a:solidFill>
                <a:latin typeface=""/>
              </a:defRPr>
            </a:lvl1pPr>
            <a:lvl2pPr marL="457189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2pPr>
            <a:lvl3pPr marL="914378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3pPr>
            <a:lvl4pPr marL="1371566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4pPr>
            <a:lvl5pPr marL="1828754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SUBTITLE   |   MONTH 16, 2019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108732" y="1371587"/>
            <a:ext cx="4935537" cy="914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0" b="1" i="0" cap="all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1456473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2601" y="2694509"/>
            <a:ext cx="4859867" cy="29633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for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55800" y="3056458"/>
            <a:ext cx="523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North </a:t>
            </a:r>
            <a:r>
              <a:rPr lang="en-US" dirty="0" err="1"/>
              <a:t>carolina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23409"/>
            <a:ext cx="777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A CALL TO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130" y="4275668"/>
            <a:ext cx="6113463" cy="5000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cap="all" baseline="0">
                <a:solidFill>
                  <a:schemeClr val="bg1"/>
                </a:solidFill>
                <a:latin typeface=""/>
              </a:defRPr>
            </a:lvl1pPr>
            <a:lvl2pPr marL="457189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2pPr>
            <a:lvl3pPr marL="914378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3pPr>
            <a:lvl4pPr marL="1371566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4pPr>
            <a:lvl5pPr marL="1828754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SUBTITLE   |   MONTH 16, 2019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108732" y="1371587"/>
            <a:ext cx="4935537" cy="914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0" b="1" i="0" cap="all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35648278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2601" y="2694509"/>
            <a:ext cx="4859867" cy="29633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for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55800" y="3056458"/>
            <a:ext cx="523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North </a:t>
            </a:r>
            <a:r>
              <a:rPr lang="en-US" dirty="0" err="1"/>
              <a:t>carolina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23409"/>
            <a:ext cx="777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A CALL TO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130" y="4275668"/>
            <a:ext cx="6113463" cy="5000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cap="all" baseline="0">
                <a:solidFill>
                  <a:schemeClr val="bg1"/>
                </a:solidFill>
                <a:latin typeface=""/>
              </a:defRPr>
            </a:lvl1pPr>
            <a:lvl2pPr marL="457189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2pPr>
            <a:lvl3pPr marL="914378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3pPr>
            <a:lvl4pPr marL="1371566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4pPr>
            <a:lvl5pPr marL="1828754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SUBTITLE   |   MONTH 16, 2019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108732" y="1371587"/>
            <a:ext cx="4935537" cy="914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0" b="1" i="0" cap="all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41307006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2601" y="2694509"/>
            <a:ext cx="4859867" cy="29633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for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55800" y="3056458"/>
            <a:ext cx="523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North </a:t>
            </a:r>
            <a:r>
              <a:rPr lang="en-US" dirty="0" err="1"/>
              <a:t>carolina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23409"/>
            <a:ext cx="777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A CALL TO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130" y="4275668"/>
            <a:ext cx="6113463" cy="5000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cap="all" baseline="0">
                <a:solidFill>
                  <a:schemeClr val="bg1"/>
                </a:solidFill>
                <a:latin typeface=""/>
              </a:defRPr>
            </a:lvl1pPr>
            <a:lvl2pPr marL="457189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2pPr>
            <a:lvl3pPr marL="914378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3pPr>
            <a:lvl4pPr marL="1371566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4pPr>
            <a:lvl5pPr marL="1828754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SUBTITLE   |   MONTH 16, 2019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108732" y="1371587"/>
            <a:ext cx="4935537" cy="914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0" b="1" i="0" cap="all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38037843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2601" y="2694509"/>
            <a:ext cx="4859867" cy="29633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for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55800" y="3056458"/>
            <a:ext cx="523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North </a:t>
            </a:r>
            <a:r>
              <a:rPr lang="en-US" dirty="0" err="1"/>
              <a:t>carolina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23409"/>
            <a:ext cx="777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A CALL TO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130" y="4275668"/>
            <a:ext cx="6113463" cy="5000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cap="all" baseline="0">
                <a:solidFill>
                  <a:schemeClr val="bg1"/>
                </a:solidFill>
                <a:latin typeface=""/>
              </a:defRPr>
            </a:lvl1pPr>
            <a:lvl2pPr marL="457189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2pPr>
            <a:lvl3pPr marL="914378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3pPr>
            <a:lvl4pPr marL="1371566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4pPr>
            <a:lvl5pPr marL="1828754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SUBTITLE   |   MONTH 16, 2019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108732" y="1371587"/>
            <a:ext cx="4935537" cy="914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0" b="1" i="0" cap="all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57602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8221D-224A-450F-86C7-3F0A49F6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A909C-A42E-40E3-88D0-C877E2EBF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73DCF-5B93-4509-A562-E8B5730A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B42E-7F76-44FF-93B3-D5380756CA9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A2BF1-9BAA-4C7C-A11E-D1E0A675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202BF-F159-4102-A932-30B86639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2E40-F642-47D0-B735-C90A9E14C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929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2601" y="2694509"/>
            <a:ext cx="4859867" cy="29633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for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55800" y="3056458"/>
            <a:ext cx="523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North </a:t>
            </a:r>
            <a:r>
              <a:rPr lang="en-US" dirty="0" err="1"/>
              <a:t>carolina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23409"/>
            <a:ext cx="7772410" cy="465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rgbClr val="B5D333"/>
                </a:solidFill>
                <a:latin typeface=""/>
              </a:defRPr>
            </a:lvl1pPr>
          </a:lstStyle>
          <a:p>
            <a:pPr lvl="0"/>
            <a:r>
              <a:rPr lang="en-US" dirty="0"/>
              <a:t>A CALL TO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130" y="4275668"/>
            <a:ext cx="6113463" cy="5000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cap="all" baseline="0">
                <a:solidFill>
                  <a:schemeClr val="bg1"/>
                </a:solidFill>
                <a:latin typeface=""/>
              </a:defRPr>
            </a:lvl1pPr>
            <a:lvl2pPr marL="457189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2pPr>
            <a:lvl3pPr marL="914378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3pPr>
            <a:lvl4pPr marL="1371566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4pPr>
            <a:lvl5pPr marL="1828754" indent="0">
              <a:buFontTx/>
              <a:buNone/>
              <a:defRPr sz="1000" cap="all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SUBTITLE   |   MONTH 16, 2019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108732" y="1371587"/>
            <a:ext cx="4935537" cy="914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0" b="1" i="0" cap="all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35982517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4647"/>
            <a:ext cx="9144000" cy="58578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23333"/>
            <a:ext cx="4038600" cy="108163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400" b="1" i="0" cap="all">
                <a:solidFill>
                  <a:srgbClr val="005293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04964"/>
            <a:ext cx="4038600" cy="584775"/>
          </a:xfr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solidFill>
                  <a:srgbClr val="005293"/>
                </a:solidFill>
                <a:latin typeface=""/>
              </a:defRPr>
            </a:lvl1pPr>
            <a:lvl2pPr marL="0" indent="0">
              <a:buFontTx/>
              <a:buNone/>
              <a:defRPr sz="1400" b="1" i="0" cap="all">
                <a:latin typeface="Calibri"/>
              </a:defRPr>
            </a:lvl2pPr>
            <a:lvl3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spc="0" baseline="0">
                <a:latin typeface=""/>
              </a:defRPr>
            </a:lvl3pPr>
            <a:lvl4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1" i="0" spc="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 – click to edit Master text styles, this is a subhead.</a:t>
            </a:r>
          </a:p>
          <a:p>
            <a:pPr lvl="3"/>
            <a:endParaRPr lang="en-US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484439"/>
            <a:ext cx="4038600" cy="1082799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aseline="0">
                <a:latin typeface="Arial"/>
              </a:defRPr>
            </a:lvl1pPr>
          </a:lstStyle>
          <a:p>
            <a:pPr marL="342892" marR="0" lvl="0" indent="-342892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Paragraph text goes here. Paragraph text goes here. I can’t figure out how to make the bullet go away?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2229508"/>
            <a:ext cx="2701925" cy="27040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i="0" cap="all" baseline="0"/>
            </a:lvl1pPr>
          </a:lstStyle>
          <a:p>
            <a:pPr lvl="0"/>
            <a:r>
              <a:rPr lang="en-US" dirty="0"/>
              <a:t>Subtitle would be here</a:t>
            </a:r>
          </a:p>
        </p:txBody>
      </p:sp>
    </p:spTree>
    <p:extLst>
      <p:ext uri="{BB962C8B-B14F-4D97-AF65-F5344CB8AC3E}">
        <p14:creationId xmlns:p14="http://schemas.microsoft.com/office/powerpoint/2010/main" val="12685335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AF9F00-4ADA-4FAE-A041-BC51934DB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C9C4-AB8E-4DC5-94D5-D229DB5166D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9645F-A1F2-48F9-AB4D-D6DD124B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3EC3F-0A5B-483E-99D8-C9423137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AF0D-0374-45A4-BBAA-06283E4B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485678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17CB94D-64D5-439C-B3A5-15B389E44AB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2850" b="0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92DEF5-0FB7-45CB-A16B-82CFAA3FC0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293" r="1073" b="2347"/>
          <a:stretch/>
        </p:blipFill>
        <p:spPr bwMode="ltGray"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5A69EFE-4CCD-4F1B-9E66-1EC4E56059DE}"/>
              </a:ext>
            </a:extLst>
          </p:cNvPr>
          <p:cNvSpPr>
            <a:spLocks/>
          </p:cNvSpPr>
          <p:nvPr userDrawn="1"/>
        </p:nvSpPr>
        <p:spPr bwMode="ltGray">
          <a:xfrm>
            <a:off x="413956" y="3072127"/>
            <a:ext cx="6597935" cy="34289"/>
          </a:xfrm>
          <a:prstGeom prst="rect">
            <a:avLst/>
          </a:prstGeom>
          <a:solidFill>
            <a:srgbClr val="B5D3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en-US" sz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7947F6-34EB-4BAC-B5E6-6E3A1E914D57}"/>
              </a:ext>
            </a:extLst>
          </p:cNvPr>
          <p:cNvSpPr>
            <a:spLocks/>
          </p:cNvSpPr>
          <p:nvPr userDrawn="1"/>
        </p:nvSpPr>
        <p:spPr bwMode="ltGray">
          <a:xfrm>
            <a:off x="413956" y="4053501"/>
            <a:ext cx="6597935" cy="34289"/>
          </a:xfrm>
          <a:prstGeom prst="rect">
            <a:avLst/>
          </a:prstGeom>
          <a:solidFill>
            <a:srgbClr val="B5D3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en-US" sz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Documenttype">
            <a:extLst>
              <a:ext uri="{FF2B5EF4-FFF2-40B4-BE49-F238E27FC236}">
                <a16:creationId xmlns:a16="http://schemas.microsoft.com/office/drawing/2014/main" id="{24E78EC1-B4A2-42C9-A8F8-8D016970D26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956" y="4521947"/>
            <a:ext cx="6597935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105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27" name="Subtitle">
            <a:extLst>
              <a:ext uri="{FF2B5EF4-FFF2-40B4-BE49-F238E27FC236}">
                <a16:creationId xmlns:a16="http://schemas.microsoft.com/office/drawing/2014/main" id="{99886D4A-5052-44B9-9713-B94B34EE6717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3956" y="4183339"/>
            <a:ext cx="6597935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3867792D-3DDE-4B42-9AF9-9E30A30F7D1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13956" y="3360667"/>
            <a:ext cx="6597935" cy="4385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85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A675D91-4DB4-4D46-BC7E-5321C5867A5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 bwMode="ltGray">
          <a:xfrm>
            <a:off x="312352" y="238013"/>
            <a:ext cx="2964779" cy="69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6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182325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0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8311896" cy="28854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43935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35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948093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r" defTabSz="458058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675" b="0" smtClean="0">
                <a:solidFill>
                  <a:schemeClr val="tx1"/>
                </a:solidFill>
                <a:cs typeface="Arial" panose="020B0604020202020204" pitchFamily="34" charset="0"/>
              </a:rPr>
              <a:pPr lvl="0" algn="r" defTabSz="4580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75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96048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solidFill>
                  <a:schemeClr val="bg2"/>
                </a:solidFill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28781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vmlDrawing" Target="../drawings/vmlDrawing2.vml"/><Relationship Id="rId26" Type="http://schemas.openxmlformats.org/officeDocument/2006/relationships/tags" Target="../tags/tag8.xml"/><Relationship Id="rId39" Type="http://schemas.openxmlformats.org/officeDocument/2006/relationships/tags" Target="../tags/tag21.xml"/><Relationship Id="rId21" Type="http://schemas.openxmlformats.org/officeDocument/2006/relationships/tags" Target="../tags/tag3.xml"/><Relationship Id="rId34" Type="http://schemas.openxmlformats.org/officeDocument/2006/relationships/tags" Target="../tags/tag16.xml"/><Relationship Id="rId42" Type="http://schemas.openxmlformats.org/officeDocument/2006/relationships/image" Target="../media/image7.png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tags" Target="../tags/tag2.xml"/><Relationship Id="rId29" Type="http://schemas.openxmlformats.org/officeDocument/2006/relationships/tags" Target="../tags/tag11.xml"/><Relationship Id="rId41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tags" Target="../tags/tag6.xml"/><Relationship Id="rId32" Type="http://schemas.openxmlformats.org/officeDocument/2006/relationships/tags" Target="../tags/tag14.xml"/><Relationship Id="rId37" Type="http://schemas.openxmlformats.org/officeDocument/2006/relationships/tags" Target="../tags/tag19.xml"/><Relationship Id="rId40" Type="http://schemas.openxmlformats.org/officeDocument/2006/relationships/oleObject" Target="../embeddings/oleObject2.bin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36" Type="http://schemas.openxmlformats.org/officeDocument/2006/relationships/tags" Target="../tags/tag18.xml"/><Relationship Id="rId10" Type="http://schemas.openxmlformats.org/officeDocument/2006/relationships/slideLayout" Target="../slideLayouts/slideLayout17.xml"/><Relationship Id="rId19" Type="http://schemas.openxmlformats.org/officeDocument/2006/relationships/tags" Target="../tags/tag1.xml"/><Relationship Id="rId31" Type="http://schemas.openxmlformats.org/officeDocument/2006/relationships/tags" Target="../tags/tag13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tags" Target="../tags/tag4.xml"/><Relationship Id="rId27" Type="http://schemas.openxmlformats.org/officeDocument/2006/relationships/tags" Target="../tags/tag9.xml"/><Relationship Id="rId30" Type="http://schemas.openxmlformats.org/officeDocument/2006/relationships/tags" Target="../tags/tag12.xml"/><Relationship Id="rId35" Type="http://schemas.openxmlformats.org/officeDocument/2006/relationships/tags" Target="../tags/tag17.xml"/><Relationship Id="rId43" Type="http://schemas.microsoft.com/office/2007/relationships/hdphoto" Target="../media/hdphoto1.wdp"/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5" Type="http://schemas.openxmlformats.org/officeDocument/2006/relationships/tags" Target="../tags/tag7.xml"/><Relationship Id="rId33" Type="http://schemas.openxmlformats.org/officeDocument/2006/relationships/tags" Target="../tags/tag15.xml"/><Relationship Id="rId38" Type="http://schemas.openxmlformats.org/officeDocument/2006/relationships/tags" Target="../tags/tag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26" Type="http://schemas.openxmlformats.org/officeDocument/2006/relationships/tags" Target="../tags/tag127.xml"/><Relationship Id="rId39" Type="http://schemas.openxmlformats.org/officeDocument/2006/relationships/tags" Target="../tags/tag140.xml"/><Relationship Id="rId21" Type="http://schemas.openxmlformats.org/officeDocument/2006/relationships/tags" Target="../tags/tag122.xml"/><Relationship Id="rId34" Type="http://schemas.openxmlformats.org/officeDocument/2006/relationships/tags" Target="../tags/tag135.xml"/><Relationship Id="rId42" Type="http://schemas.openxmlformats.org/officeDocument/2006/relationships/image" Target="../media/image6.emf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ags" Target="../tags/tag121.xml"/><Relationship Id="rId29" Type="http://schemas.openxmlformats.org/officeDocument/2006/relationships/tags" Target="../tags/tag130.xml"/><Relationship Id="rId41" Type="http://schemas.openxmlformats.org/officeDocument/2006/relationships/oleObject" Target="../embeddings/oleObject19.bin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ags" Target="../tags/tag125.xml"/><Relationship Id="rId32" Type="http://schemas.openxmlformats.org/officeDocument/2006/relationships/tags" Target="../tags/tag133.xml"/><Relationship Id="rId37" Type="http://schemas.openxmlformats.org/officeDocument/2006/relationships/tags" Target="../tags/tag138.xml"/><Relationship Id="rId40" Type="http://schemas.openxmlformats.org/officeDocument/2006/relationships/tags" Target="../tags/tag141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tags" Target="../tags/tag137.xml"/><Relationship Id="rId10" Type="http://schemas.openxmlformats.org/officeDocument/2006/relationships/slideLayout" Target="../slideLayouts/slideLayout33.xml"/><Relationship Id="rId19" Type="http://schemas.openxmlformats.org/officeDocument/2006/relationships/vmlDrawing" Target="../drawings/vmlDrawing19.vml"/><Relationship Id="rId31" Type="http://schemas.openxmlformats.org/officeDocument/2006/relationships/tags" Target="../tags/tag132.xml"/><Relationship Id="rId44" Type="http://schemas.microsoft.com/office/2007/relationships/hdphoto" Target="../media/hdphoto1.wdp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tags" Target="../tags/tag131.xml"/><Relationship Id="rId35" Type="http://schemas.openxmlformats.org/officeDocument/2006/relationships/tags" Target="../tags/tag136.xml"/><Relationship Id="rId43" Type="http://schemas.openxmlformats.org/officeDocument/2006/relationships/image" Target="../media/image7.png"/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ags" Target="../tags/tag126.xml"/><Relationship Id="rId33" Type="http://schemas.openxmlformats.org/officeDocument/2006/relationships/tags" Target="../tags/tag134.xml"/><Relationship Id="rId38" Type="http://schemas.openxmlformats.org/officeDocument/2006/relationships/tags" Target="../tags/tag139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tags" Target="../tags/tag259.xml"/><Relationship Id="rId21" Type="http://schemas.openxmlformats.org/officeDocument/2006/relationships/tags" Target="../tags/tag254.xml"/><Relationship Id="rId42" Type="http://schemas.openxmlformats.org/officeDocument/2006/relationships/tags" Target="../tags/tag275.xml"/><Relationship Id="rId47" Type="http://schemas.openxmlformats.org/officeDocument/2006/relationships/tags" Target="../tags/tag280.xml"/><Relationship Id="rId63" Type="http://schemas.openxmlformats.org/officeDocument/2006/relationships/tags" Target="../tags/tag296.xml"/><Relationship Id="rId68" Type="http://schemas.openxmlformats.org/officeDocument/2006/relationships/tags" Target="../tags/tag301.xml"/><Relationship Id="rId16" Type="http://schemas.openxmlformats.org/officeDocument/2006/relationships/tags" Target="../tags/tag249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257.xml"/><Relationship Id="rId32" Type="http://schemas.openxmlformats.org/officeDocument/2006/relationships/tags" Target="../tags/tag265.xml"/><Relationship Id="rId37" Type="http://schemas.openxmlformats.org/officeDocument/2006/relationships/tags" Target="../tags/tag270.xml"/><Relationship Id="rId40" Type="http://schemas.openxmlformats.org/officeDocument/2006/relationships/tags" Target="../tags/tag273.xml"/><Relationship Id="rId45" Type="http://schemas.openxmlformats.org/officeDocument/2006/relationships/tags" Target="../tags/tag278.xml"/><Relationship Id="rId53" Type="http://schemas.openxmlformats.org/officeDocument/2006/relationships/tags" Target="../tags/tag286.xml"/><Relationship Id="rId58" Type="http://schemas.openxmlformats.org/officeDocument/2006/relationships/tags" Target="../tags/tag291.xml"/><Relationship Id="rId66" Type="http://schemas.openxmlformats.org/officeDocument/2006/relationships/tags" Target="../tags/tag299.xml"/><Relationship Id="rId74" Type="http://schemas.openxmlformats.org/officeDocument/2006/relationships/tags" Target="../tags/tag307.xml"/><Relationship Id="rId79" Type="http://schemas.openxmlformats.org/officeDocument/2006/relationships/image" Target="../media/image9.png"/><Relationship Id="rId5" Type="http://schemas.openxmlformats.org/officeDocument/2006/relationships/slideLayout" Target="../slideLayouts/slideLayout45.xml"/><Relationship Id="rId61" Type="http://schemas.openxmlformats.org/officeDocument/2006/relationships/tags" Target="../tags/tag294.xml"/><Relationship Id="rId19" Type="http://schemas.openxmlformats.org/officeDocument/2006/relationships/tags" Target="../tags/tag252.xml"/><Relationship Id="rId14" Type="http://schemas.openxmlformats.org/officeDocument/2006/relationships/vmlDrawing" Target="../drawings/vmlDrawing37.vml"/><Relationship Id="rId22" Type="http://schemas.openxmlformats.org/officeDocument/2006/relationships/tags" Target="../tags/tag255.xml"/><Relationship Id="rId27" Type="http://schemas.openxmlformats.org/officeDocument/2006/relationships/tags" Target="../tags/tag260.xml"/><Relationship Id="rId30" Type="http://schemas.openxmlformats.org/officeDocument/2006/relationships/tags" Target="../tags/tag263.xml"/><Relationship Id="rId35" Type="http://schemas.openxmlformats.org/officeDocument/2006/relationships/tags" Target="../tags/tag268.xml"/><Relationship Id="rId43" Type="http://schemas.openxmlformats.org/officeDocument/2006/relationships/tags" Target="../tags/tag276.xml"/><Relationship Id="rId48" Type="http://schemas.openxmlformats.org/officeDocument/2006/relationships/tags" Target="../tags/tag281.xml"/><Relationship Id="rId56" Type="http://schemas.openxmlformats.org/officeDocument/2006/relationships/tags" Target="../tags/tag289.xml"/><Relationship Id="rId64" Type="http://schemas.openxmlformats.org/officeDocument/2006/relationships/tags" Target="../tags/tag297.xml"/><Relationship Id="rId69" Type="http://schemas.openxmlformats.org/officeDocument/2006/relationships/tags" Target="../tags/tag302.xml"/><Relationship Id="rId77" Type="http://schemas.openxmlformats.org/officeDocument/2006/relationships/oleObject" Target="../embeddings/oleObject37.bin"/><Relationship Id="rId8" Type="http://schemas.openxmlformats.org/officeDocument/2006/relationships/slideLayout" Target="../slideLayouts/slideLayout48.xml"/><Relationship Id="rId51" Type="http://schemas.openxmlformats.org/officeDocument/2006/relationships/tags" Target="../tags/tag284.xml"/><Relationship Id="rId72" Type="http://schemas.openxmlformats.org/officeDocument/2006/relationships/tags" Target="../tags/tag305.xml"/><Relationship Id="rId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52.xml"/><Relationship Id="rId17" Type="http://schemas.openxmlformats.org/officeDocument/2006/relationships/tags" Target="../tags/tag250.xml"/><Relationship Id="rId25" Type="http://schemas.openxmlformats.org/officeDocument/2006/relationships/tags" Target="../tags/tag258.xml"/><Relationship Id="rId33" Type="http://schemas.openxmlformats.org/officeDocument/2006/relationships/tags" Target="../tags/tag266.xml"/><Relationship Id="rId38" Type="http://schemas.openxmlformats.org/officeDocument/2006/relationships/tags" Target="../tags/tag271.xml"/><Relationship Id="rId46" Type="http://schemas.openxmlformats.org/officeDocument/2006/relationships/tags" Target="../tags/tag279.xml"/><Relationship Id="rId59" Type="http://schemas.openxmlformats.org/officeDocument/2006/relationships/tags" Target="../tags/tag292.xml"/><Relationship Id="rId67" Type="http://schemas.openxmlformats.org/officeDocument/2006/relationships/tags" Target="../tags/tag300.xml"/><Relationship Id="rId20" Type="http://schemas.openxmlformats.org/officeDocument/2006/relationships/tags" Target="../tags/tag253.xml"/><Relationship Id="rId41" Type="http://schemas.openxmlformats.org/officeDocument/2006/relationships/tags" Target="../tags/tag274.xml"/><Relationship Id="rId54" Type="http://schemas.openxmlformats.org/officeDocument/2006/relationships/tags" Target="../tags/tag287.xml"/><Relationship Id="rId62" Type="http://schemas.openxmlformats.org/officeDocument/2006/relationships/tags" Target="../tags/tag295.xml"/><Relationship Id="rId70" Type="http://schemas.openxmlformats.org/officeDocument/2006/relationships/tags" Target="../tags/tag303.xml"/><Relationship Id="rId75" Type="http://schemas.openxmlformats.org/officeDocument/2006/relationships/tags" Target="../tags/tag308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5" Type="http://schemas.openxmlformats.org/officeDocument/2006/relationships/tags" Target="../tags/tag248.xml"/><Relationship Id="rId23" Type="http://schemas.openxmlformats.org/officeDocument/2006/relationships/tags" Target="../tags/tag256.xml"/><Relationship Id="rId28" Type="http://schemas.openxmlformats.org/officeDocument/2006/relationships/tags" Target="../tags/tag261.xml"/><Relationship Id="rId36" Type="http://schemas.openxmlformats.org/officeDocument/2006/relationships/tags" Target="../tags/tag269.xml"/><Relationship Id="rId49" Type="http://schemas.openxmlformats.org/officeDocument/2006/relationships/tags" Target="../tags/tag282.xml"/><Relationship Id="rId57" Type="http://schemas.openxmlformats.org/officeDocument/2006/relationships/tags" Target="../tags/tag290.xml"/><Relationship Id="rId10" Type="http://schemas.openxmlformats.org/officeDocument/2006/relationships/slideLayout" Target="../slideLayouts/slideLayout50.xml"/><Relationship Id="rId31" Type="http://schemas.openxmlformats.org/officeDocument/2006/relationships/tags" Target="../tags/tag264.xml"/><Relationship Id="rId44" Type="http://schemas.openxmlformats.org/officeDocument/2006/relationships/tags" Target="../tags/tag277.xml"/><Relationship Id="rId52" Type="http://schemas.openxmlformats.org/officeDocument/2006/relationships/tags" Target="../tags/tag285.xml"/><Relationship Id="rId60" Type="http://schemas.openxmlformats.org/officeDocument/2006/relationships/tags" Target="../tags/tag293.xml"/><Relationship Id="rId65" Type="http://schemas.openxmlformats.org/officeDocument/2006/relationships/tags" Target="../tags/tag298.xml"/><Relationship Id="rId73" Type="http://schemas.openxmlformats.org/officeDocument/2006/relationships/tags" Target="../tags/tag306.xml"/><Relationship Id="rId78" Type="http://schemas.openxmlformats.org/officeDocument/2006/relationships/image" Target="../media/image13.emf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18" Type="http://schemas.openxmlformats.org/officeDocument/2006/relationships/tags" Target="../tags/tag251.xml"/><Relationship Id="rId39" Type="http://schemas.openxmlformats.org/officeDocument/2006/relationships/tags" Target="../tags/tag272.xml"/><Relationship Id="rId34" Type="http://schemas.openxmlformats.org/officeDocument/2006/relationships/tags" Target="../tags/tag267.xml"/><Relationship Id="rId50" Type="http://schemas.openxmlformats.org/officeDocument/2006/relationships/tags" Target="../tags/tag283.xml"/><Relationship Id="rId55" Type="http://schemas.openxmlformats.org/officeDocument/2006/relationships/tags" Target="../tags/tag288.xml"/><Relationship Id="rId76" Type="http://schemas.openxmlformats.org/officeDocument/2006/relationships/tags" Target="../tags/tag309.xml"/><Relationship Id="rId7" Type="http://schemas.openxmlformats.org/officeDocument/2006/relationships/slideLayout" Target="../slideLayouts/slideLayout47.xml"/><Relationship Id="rId71" Type="http://schemas.openxmlformats.org/officeDocument/2006/relationships/tags" Target="../tags/tag304.xml"/><Relationship Id="rId2" Type="http://schemas.openxmlformats.org/officeDocument/2006/relationships/slideLayout" Target="../slideLayouts/slideLayout42.xml"/><Relationship Id="rId29" Type="http://schemas.openxmlformats.org/officeDocument/2006/relationships/tags" Target="../tags/tag262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tags" Target="../tags/tag327.xml"/><Relationship Id="rId21" Type="http://schemas.openxmlformats.org/officeDocument/2006/relationships/tags" Target="../tags/tag322.xml"/><Relationship Id="rId42" Type="http://schemas.openxmlformats.org/officeDocument/2006/relationships/tags" Target="../tags/tag343.xml"/><Relationship Id="rId47" Type="http://schemas.openxmlformats.org/officeDocument/2006/relationships/tags" Target="../tags/tag348.xml"/><Relationship Id="rId63" Type="http://schemas.openxmlformats.org/officeDocument/2006/relationships/tags" Target="../tags/tag364.xml"/><Relationship Id="rId68" Type="http://schemas.openxmlformats.org/officeDocument/2006/relationships/tags" Target="../tags/tag369.xml"/><Relationship Id="rId16" Type="http://schemas.openxmlformats.org/officeDocument/2006/relationships/tags" Target="../tags/tag317.xml"/><Relationship Id="rId11" Type="http://schemas.openxmlformats.org/officeDocument/2006/relationships/theme" Target="../theme/theme5.xml"/><Relationship Id="rId24" Type="http://schemas.openxmlformats.org/officeDocument/2006/relationships/tags" Target="../tags/tag325.xml"/><Relationship Id="rId32" Type="http://schemas.openxmlformats.org/officeDocument/2006/relationships/tags" Target="../tags/tag333.xml"/><Relationship Id="rId37" Type="http://schemas.openxmlformats.org/officeDocument/2006/relationships/tags" Target="../tags/tag338.xml"/><Relationship Id="rId40" Type="http://schemas.openxmlformats.org/officeDocument/2006/relationships/tags" Target="../tags/tag341.xml"/><Relationship Id="rId45" Type="http://schemas.openxmlformats.org/officeDocument/2006/relationships/tags" Target="../tags/tag346.xml"/><Relationship Id="rId53" Type="http://schemas.openxmlformats.org/officeDocument/2006/relationships/tags" Target="../tags/tag354.xml"/><Relationship Id="rId58" Type="http://schemas.openxmlformats.org/officeDocument/2006/relationships/tags" Target="../tags/tag359.xml"/><Relationship Id="rId66" Type="http://schemas.openxmlformats.org/officeDocument/2006/relationships/tags" Target="../tags/tag367.xml"/><Relationship Id="rId74" Type="http://schemas.openxmlformats.org/officeDocument/2006/relationships/tags" Target="../tags/tag375.xml"/><Relationship Id="rId5" Type="http://schemas.openxmlformats.org/officeDocument/2006/relationships/slideLayout" Target="../slideLayouts/slideLayout57.xml"/><Relationship Id="rId61" Type="http://schemas.openxmlformats.org/officeDocument/2006/relationships/tags" Target="../tags/tag362.xml"/><Relationship Id="rId19" Type="http://schemas.openxmlformats.org/officeDocument/2006/relationships/tags" Target="../tags/tag320.xml"/><Relationship Id="rId14" Type="http://schemas.openxmlformats.org/officeDocument/2006/relationships/tags" Target="../tags/tag315.xml"/><Relationship Id="rId22" Type="http://schemas.openxmlformats.org/officeDocument/2006/relationships/tags" Target="../tags/tag323.xml"/><Relationship Id="rId27" Type="http://schemas.openxmlformats.org/officeDocument/2006/relationships/tags" Target="../tags/tag328.xml"/><Relationship Id="rId30" Type="http://schemas.openxmlformats.org/officeDocument/2006/relationships/tags" Target="../tags/tag331.xml"/><Relationship Id="rId35" Type="http://schemas.openxmlformats.org/officeDocument/2006/relationships/tags" Target="../tags/tag336.xml"/><Relationship Id="rId43" Type="http://schemas.openxmlformats.org/officeDocument/2006/relationships/tags" Target="../tags/tag344.xml"/><Relationship Id="rId48" Type="http://schemas.openxmlformats.org/officeDocument/2006/relationships/tags" Target="../tags/tag349.xml"/><Relationship Id="rId56" Type="http://schemas.openxmlformats.org/officeDocument/2006/relationships/tags" Target="../tags/tag357.xml"/><Relationship Id="rId64" Type="http://schemas.openxmlformats.org/officeDocument/2006/relationships/tags" Target="../tags/tag365.xml"/><Relationship Id="rId69" Type="http://schemas.openxmlformats.org/officeDocument/2006/relationships/tags" Target="../tags/tag370.xml"/><Relationship Id="rId77" Type="http://schemas.openxmlformats.org/officeDocument/2006/relationships/image" Target="../media/image9.png"/><Relationship Id="rId8" Type="http://schemas.openxmlformats.org/officeDocument/2006/relationships/slideLayout" Target="../slideLayouts/slideLayout60.xml"/><Relationship Id="rId51" Type="http://schemas.openxmlformats.org/officeDocument/2006/relationships/tags" Target="../tags/tag352.xml"/><Relationship Id="rId72" Type="http://schemas.openxmlformats.org/officeDocument/2006/relationships/tags" Target="../tags/tag373.xml"/><Relationship Id="rId3" Type="http://schemas.openxmlformats.org/officeDocument/2006/relationships/slideLayout" Target="../slideLayouts/slideLayout55.xml"/><Relationship Id="rId12" Type="http://schemas.openxmlformats.org/officeDocument/2006/relationships/vmlDrawing" Target="../drawings/vmlDrawing40.vml"/><Relationship Id="rId17" Type="http://schemas.openxmlformats.org/officeDocument/2006/relationships/tags" Target="../tags/tag318.xml"/><Relationship Id="rId25" Type="http://schemas.openxmlformats.org/officeDocument/2006/relationships/tags" Target="../tags/tag326.xml"/><Relationship Id="rId33" Type="http://schemas.openxmlformats.org/officeDocument/2006/relationships/tags" Target="../tags/tag334.xml"/><Relationship Id="rId38" Type="http://schemas.openxmlformats.org/officeDocument/2006/relationships/tags" Target="../tags/tag339.xml"/><Relationship Id="rId46" Type="http://schemas.openxmlformats.org/officeDocument/2006/relationships/tags" Target="../tags/tag347.xml"/><Relationship Id="rId59" Type="http://schemas.openxmlformats.org/officeDocument/2006/relationships/tags" Target="../tags/tag360.xml"/><Relationship Id="rId67" Type="http://schemas.openxmlformats.org/officeDocument/2006/relationships/tags" Target="../tags/tag368.xml"/><Relationship Id="rId20" Type="http://schemas.openxmlformats.org/officeDocument/2006/relationships/tags" Target="../tags/tag321.xml"/><Relationship Id="rId41" Type="http://schemas.openxmlformats.org/officeDocument/2006/relationships/tags" Target="../tags/tag342.xml"/><Relationship Id="rId54" Type="http://schemas.openxmlformats.org/officeDocument/2006/relationships/tags" Target="../tags/tag355.xml"/><Relationship Id="rId62" Type="http://schemas.openxmlformats.org/officeDocument/2006/relationships/tags" Target="../tags/tag363.xml"/><Relationship Id="rId70" Type="http://schemas.openxmlformats.org/officeDocument/2006/relationships/tags" Target="../tags/tag371.xml"/><Relationship Id="rId75" Type="http://schemas.openxmlformats.org/officeDocument/2006/relationships/oleObject" Target="../embeddings/oleObject40.bin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5" Type="http://schemas.openxmlformats.org/officeDocument/2006/relationships/tags" Target="../tags/tag316.xml"/><Relationship Id="rId23" Type="http://schemas.openxmlformats.org/officeDocument/2006/relationships/tags" Target="../tags/tag324.xml"/><Relationship Id="rId28" Type="http://schemas.openxmlformats.org/officeDocument/2006/relationships/tags" Target="../tags/tag329.xml"/><Relationship Id="rId36" Type="http://schemas.openxmlformats.org/officeDocument/2006/relationships/tags" Target="../tags/tag337.xml"/><Relationship Id="rId49" Type="http://schemas.openxmlformats.org/officeDocument/2006/relationships/tags" Target="../tags/tag350.xml"/><Relationship Id="rId57" Type="http://schemas.openxmlformats.org/officeDocument/2006/relationships/tags" Target="../tags/tag358.xml"/><Relationship Id="rId10" Type="http://schemas.openxmlformats.org/officeDocument/2006/relationships/slideLayout" Target="../slideLayouts/slideLayout62.xml"/><Relationship Id="rId31" Type="http://schemas.openxmlformats.org/officeDocument/2006/relationships/tags" Target="../tags/tag332.xml"/><Relationship Id="rId44" Type="http://schemas.openxmlformats.org/officeDocument/2006/relationships/tags" Target="../tags/tag345.xml"/><Relationship Id="rId52" Type="http://schemas.openxmlformats.org/officeDocument/2006/relationships/tags" Target="../tags/tag353.xml"/><Relationship Id="rId60" Type="http://schemas.openxmlformats.org/officeDocument/2006/relationships/tags" Target="../tags/tag361.xml"/><Relationship Id="rId65" Type="http://schemas.openxmlformats.org/officeDocument/2006/relationships/tags" Target="../tags/tag366.xml"/><Relationship Id="rId73" Type="http://schemas.openxmlformats.org/officeDocument/2006/relationships/tags" Target="../tags/tag37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39" Type="http://schemas.openxmlformats.org/officeDocument/2006/relationships/tags" Target="../tags/tag340.xml"/><Relationship Id="rId34" Type="http://schemas.openxmlformats.org/officeDocument/2006/relationships/tags" Target="../tags/tag335.xml"/><Relationship Id="rId50" Type="http://schemas.openxmlformats.org/officeDocument/2006/relationships/tags" Target="../tags/tag351.xml"/><Relationship Id="rId55" Type="http://schemas.openxmlformats.org/officeDocument/2006/relationships/tags" Target="../tags/tag356.xml"/><Relationship Id="rId76" Type="http://schemas.openxmlformats.org/officeDocument/2006/relationships/image" Target="../media/image13.emf"/><Relationship Id="rId7" Type="http://schemas.openxmlformats.org/officeDocument/2006/relationships/slideLayout" Target="../slideLayouts/slideLayout59.xml"/><Relationship Id="rId71" Type="http://schemas.openxmlformats.org/officeDocument/2006/relationships/tags" Target="../tags/tag372.xml"/><Relationship Id="rId2" Type="http://schemas.openxmlformats.org/officeDocument/2006/relationships/slideLayout" Target="../slideLayouts/slideLayout54.xml"/><Relationship Id="rId29" Type="http://schemas.openxmlformats.org/officeDocument/2006/relationships/tags" Target="../tags/tag330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tags" Target="../tags/tag393.xml"/><Relationship Id="rId21" Type="http://schemas.openxmlformats.org/officeDocument/2006/relationships/tags" Target="../tags/tag388.xml"/><Relationship Id="rId42" Type="http://schemas.openxmlformats.org/officeDocument/2006/relationships/tags" Target="../tags/tag409.xml"/><Relationship Id="rId47" Type="http://schemas.openxmlformats.org/officeDocument/2006/relationships/tags" Target="../tags/tag414.xml"/><Relationship Id="rId63" Type="http://schemas.openxmlformats.org/officeDocument/2006/relationships/tags" Target="../tags/tag430.xml"/><Relationship Id="rId68" Type="http://schemas.openxmlformats.org/officeDocument/2006/relationships/tags" Target="../tags/tag435.xml"/><Relationship Id="rId16" Type="http://schemas.openxmlformats.org/officeDocument/2006/relationships/tags" Target="../tags/tag383.xml"/><Relationship Id="rId11" Type="http://schemas.openxmlformats.org/officeDocument/2006/relationships/theme" Target="../theme/theme6.xml"/><Relationship Id="rId24" Type="http://schemas.openxmlformats.org/officeDocument/2006/relationships/tags" Target="../tags/tag391.xml"/><Relationship Id="rId32" Type="http://schemas.openxmlformats.org/officeDocument/2006/relationships/tags" Target="../tags/tag399.xml"/><Relationship Id="rId37" Type="http://schemas.openxmlformats.org/officeDocument/2006/relationships/tags" Target="../tags/tag404.xml"/><Relationship Id="rId40" Type="http://schemas.openxmlformats.org/officeDocument/2006/relationships/tags" Target="../tags/tag407.xml"/><Relationship Id="rId45" Type="http://schemas.openxmlformats.org/officeDocument/2006/relationships/tags" Target="../tags/tag412.xml"/><Relationship Id="rId53" Type="http://schemas.openxmlformats.org/officeDocument/2006/relationships/tags" Target="../tags/tag420.xml"/><Relationship Id="rId58" Type="http://schemas.openxmlformats.org/officeDocument/2006/relationships/tags" Target="../tags/tag425.xml"/><Relationship Id="rId66" Type="http://schemas.openxmlformats.org/officeDocument/2006/relationships/tags" Target="../tags/tag433.xml"/><Relationship Id="rId74" Type="http://schemas.openxmlformats.org/officeDocument/2006/relationships/tags" Target="../tags/tag441.xml"/><Relationship Id="rId5" Type="http://schemas.openxmlformats.org/officeDocument/2006/relationships/slideLayout" Target="../slideLayouts/slideLayout67.xml"/><Relationship Id="rId61" Type="http://schemas.openxmlformats.org/officeDocument/2006/relationships/tags" Target="../tags/tag428.xml"/><Relationship Id="rId19" Type="http://schemas.openxmlformats.org/officeDocument/2006/relationships/tags" Target="../tags/tag386.xml"/><Relationship Id="rId14" Type="http://schemas.openxmlformats.org/officeDocument/2006/relationships/tags" Target="../tags/tag381.xml"/><Relationship Id="rId22" Type="http://schemas.openxmlformats.org/officeDocument/2006/relationships/tags" Target="../tags/tag389.xml"/><Relationship Id="rId27" Type="http://schemas.openxmlformats.org/officeDocument/2006/relationships/tags" Target="../tags/tag394.xml"/><Relationship Id="rId30" Type="http://schemas.openxmlformats.org/officeDocument/2006/relationships/tags" Target="../tags/tag397.xml"/><Relationship Id="rId35" Type="http://schemas.openxmlformats.org/officeDocument/2006/relationships/tags" Target="../tags/tag402.xml"/><Relationship Id="rId43" Type="http://schemas.openxmlformats.org/officeDocument/2006/relationships/tags" Target="../tags/tag410.xml"/><Relationship Id="rId48" Type="http://schemas.openxmlformats.org/officeDocument/2006/relationships/tags" Target="../tags/tag415.xml"/><Relationship Id="rId56" Type="http://schemas.openxmlformats.org/officeDocument/2006/relationships/tags" Target="../tags/tag423.xml"/><Relationship Id="rId64" Type="http://schemas.openxmlformats.org/officeDocument/2006/relationships/tags" Target="../tags/tag431.xml"/><Relationship Id="rId69" Type="http://schemas.openxmlformats.org/officeDocument/2006/relationships/tags" Target="../tags/tag436.xml"/><Relationship Id="rId77" Type="http://schemas.openxmlformats.org/officeDocument/2006/relationships/image" Target="../media/image9.png"/><Relationship Id="rId8" Type="http://schemas.openxmlformats.org/officeDocument/2006/relationships/slideLayout" Target="../slideLayouts/slideLayout70.xml"/><Relationship Id="rId51" Type="http://schemas.openxmlformats.org/officeDocument/2006/relationships/tags" Target="../tags/tag418.xml"/><Relationship Id="rId72" Type="http://schemas.openxmlformats.org/officeDocument/2006/relationships/tags" Target="../tags/tag439.xml"/><Relationship Id="rId3" Type="http://schemas.openxmlformats.org/officeDocument/2006/relationships/slideLayout" Target="../slideLayouts/slideLayout65.xml"/><Relationship Id="rId12" Type="http://schemas.openxmlformats.org/officeDocument/2006/relationships/vmlDrawing" Target="../drawings/vmlDrawing43.vml"/><Relationship Id="rId17" Type="http://schemas.openxmlformats.org/officeDocument/2006/relationships/tags" Target="../tags/tag384.xml"/><Relationship Id="rId25" Type="http://schemas.openxmlformats.org/officeDocument/2006/relationships/tags" Target="../tags/tag392.xml"/><Relationship Id="rId33" Type="http://schemas.openxmlformats.org/officeDocument/2006/relationships/tags" Target="../tags/tag400.xml"/><Relationship Id="rId38" Type="http://schemas.openxmlformats.org/officeDocument/2006/relationships/tags" Target="../tags/tag405.xml"/><Relationship Id="rId46" Type="http://schemas.openxmlformats.org/officeDocument/2006/relationships/tags" Target="../tags/tag413.xml"/><Relationship Id="rId59" Type="http://schemas.openxmlformats.org/officeDocument/2006/relationships/tags" Target="../tags/tag426.xml"/><Relationship Id="rId67" Type="http://schemas.openxmlformats.org/officeDocument/2006/relationships/tags" Target="../tags/tag434.xml"/><Relationship Id="rId20" Type="http://schemas.openxmlformats.org/officeDocument/2006/relationships/tags" Target="../tags/tag387.xml"/><Relationship Id="rId41" Type="http://schemas.openxmlformats.org/officeDocument/2006/relationships/tags" Target="../tags/tag408.xml"/><Relationship Id="rId54" Type="http://schemas.openxmlformats.org/officeDocument/2006/relationships/tags" Target="../tags/tag421.xml"/><Relationship Id="rId62" Type="http://schemas.openxmlformats.org/officeDocument/2006/relationships/tags" Target="../tags/tag429.xml"/><Relationship Id="rId70" Type="http://schemas.openxmlformats.org/officeDocument/2006/relationships/tags" Target="../tags/tag437.xml"/><Relationship Id="rId75" Type="http://schemas.openxmlformats.org/officeDocument/2006/relationships/oleObject" Target="../embeddings/oleObject40.bin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5" Type="http://schemas.openxmlformats.org/officeDocument/2006/relationships/tags" Target="../tags/tag382.xml"/><Relationship Id="rId23" Type="http://schemas.openxmlformats.org/officeDocument/2006/relationships/tags" Target="../tags/tag390.xml"/><Relationship Id="rId28" Type="http://schemas.openxmlformats.org/officeDocument/2006/relationships/tags" Target="../tags/tag395.xml"/><Relationship Id="rId36" Type="http://schemas.openxmlformats.org/officeDocument/2006/relationships/tags" Target="../tags/tag403.xml"/><Relationship Id="rId49" Type="http://schemas.openxmlformats.org/officeDocument/2006/relationships/tags" Target="../tags/tag416.xml"/><Relationship Id="rId57" Type="http://schemas.openxmlformats.org/officeDocument/2006/relationships/tags" Target="../tags/tag424.xml"/><Relationship Id="rId10" Type="http://schemas.openxmlformats.org/officeDocument/2006/relationships/slideLayout" Target="../slideLayouts/slideLayout72.xml"/><Relationship Id="rId31" Type="http://schemas.openxmlformats.org/officeDocument/2006/relationships/tags" Target="../tags/tag398.xml"/><Relationship Id="rId44" Type="http://schemas.openxmlformats.org/officeDocument/2006/relationships/tags" Target="../tags/tag411.xml"/><Relationship Id="rId52" Type="http://schemas.openxmlformats.org/officeDocument/2006/relationships/tags" Target="../tags/tag419.xml"/><Relationship Id="rId60" Type="http://schemas.openxmlformats.org/officeDocument/2006/relationships/tags" Target="../tags/tag427.xml"/><Relationship Id="rId65" Type="http://schemas.openxmlformats.org/officeDocument/2006/relationships/tags" Target="../tags/tag432.xml"/><Relationship Id="rId73" Type="http://schemas.openxmlformats.org/officeDocument/2006/relationships/tags" Target="../tags/tag440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3" Type="http://schemas.openxmlformats.org/officeDocument/2006/relationships/tags" Target="../tags/tag380.xml"/><Relationship Id="rId18" Type="http://schemas.openxmlformats.org/officeDocument/2006/relationships/tags" Target="../tags/tag385.xml"/><Relationship Id="rId39" Type="http://schemas.openxmlformats.org/officeDocument/2006/relationships/tags" Target="../tags/tag406.xml"/><Relationship Id="rId34" Type="http://schemas.openxmlformats.org/officeDocument/2006/relationships/tags" Target="../tags/tag401.xml"/><Relationship Id="rId50" Type="http://schemas.openxmlformats.org/officeDocument/2006/relationships/tags" Target="../tags/tag417.xml"/><Relationship Id="rId55" Type="http://schemas.openxmlformats.org/officeDocument/2006/relationships/tags" Target="../tags/tag422.xml"/><Relationship Id="rId76" Type="http://schemas.openxmlformats.org/officeDocument/2006/relationships/image" Target="../media/image13.emf"/><Relationship Id="rId7" Type="http://schemas.openxmlformats.org/officeDocument/2006/relationships/slideLayout" Target="../slideLayouts/slideLayout69.xml"/><Relationship Id="rId71" Type="http://schemas.openxmlformats.org/officeDocument/2006/relationships/tags" Target="../tags/tag438.xml"/><Relationship Id="rId2" Type="http://schemas.openxmlformats.org/officeDocument/2006/relationships/slideLayout" Target="../slideLayouts/slideLayout64.xml"/><Relationship Id="rId29" Type="http://schemas.openxmlformats.org/officeDocument/2006/relationships/tags" Target="../tags/tag3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520" r:id="rId5"/>
    <p:sldLayoutId id="2147493522" r:id="rId6"/>
    <p:sldLayoutId id="214749352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3504973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think-cell Slide" r:id="rId40" imgW="592" imgH="591" progId="TCLayout.ActiveDocument.1">
                  <p:embed/>
                </p:oleObj>
              </mc:Choice>
              <mc:Fallback>
                <p:oleObj name="think-cell Slide" r:id="rId4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0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61A2ACE-51E7-41A2-8DF5-792A6ADE1BAE}"/>
              </a:ext>
            </a:extLst>
          </p:cNvPr>
          <p:cNvSpPr/>
          <p:nvPr userDrawn="1"/>
        </p:nvSpPr>
        <p:spPr bwMode="ltGray">
          <a:xfrm>
            <a:off x="0" y="4912668"/>
            <a:ext cx="9144000" cy="23083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D1520EA-3E53-43B5-9855-72AA01C08496}"/>
              </a:ext>
            </a:extLst>
          </p:cNvPr>
          <p:cNvSpPr/>
          <p:nvPr userDrawn="1"/>
        </p:nvSpPr>
        <p:spPr bwMode="ltGray">
          <a:xfrm flipV="1">
            <a:off x="0" y="5086996"/>
            <a:ext cx="9144000" cy="34289"/>
          </a:xfrm>
          <a:prstGeom prst="rect">
            <a:avLst/>
          </a:prstGeom>
          <a:solidFill>
            <a:srgbClr val="B5D3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416052" y="1291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22"/>
            </p:custDataLst>
          </p:nvPr>
        </p:nvGrpSpPr>
        <p:grpSpPr>
          <a:xfrm>
            <a:off x="1143" y="0"/>
            <a:ext cx="9142857" cy="51435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416052" y="478453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sz="600" dirty="0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416052" y="688349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sz="600" dirty="0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416052" y="1628100"/>
            <a:ext cx="22869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1200" dirty="0"/>
              <a:t>Above Chart Exhibit Title</a:t>
            </a:r>
            <a:br>
              <a:rPr lang="en-US" sz="1200" dirty="0"/>
            </a:br>
            <a:r>
              <a:rPr lang="en-US" sz="1200" b="0" dirty="0"/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8BC65-10CC-4404-9B17-2797DDA4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2" y="1628100"/>
            <a:ext cx="2024589" cy="10382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6" name="LegendBoxes" hidden="1">
            <a:extLst>
              <a:ext uri="{FF2B5EF4-FFF2-40B4-BE49-F238E27FC236}">
                <a16:creationId xmlns:a16="http://schemas.microsoft.com/office/drawing/2014/main" id="{3E82D742-CDC9-48D6-8602-935491AD3557}"/>
              </a:ext>
            </a:extLst>
          </p:cNvPr>
          <p:cNvGrpSpPr/>
          <p:nvPr userDrawn="1"/>
        </p:nvGrpSpPr>
        <p:grpSpPr>
          <a:xfrm>
            <a:off x="8036098" y="3286126"/>
            <a:ext cx="696657" cy="1287962"/>
            <a:chOff x="10554770" y="4322824"/>
            <a:chExt cx="928876" cy="1717282"/>
          </a:xfrm>
        </p:grpSpPr>
        <p:sp>
          <p:nvSpPr>
            <p:cNvPr id="147" name="RectangleLegend1" hidden="1">
              <a:extLst>
                <a:ext uri="{FF2B5EF4-FFF2-40B4-BE49-F238E27FC236}">
                  <a16:creationId xmlns:a16="http://schemas.microsoft.com/office/drawing/2014/main" id="{16574D87-C319-492E-8051-1D35878C7FB1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148" name="RectangleLegend2" hidden="1">
              <a:extLst>
                <a:ext uri="{FF2B5EF4-FFF2-40B4-BE49-F238E27FC236}">
                  <a16:creationId xmlns:a16="http://schemas.microsoft.com/office/drawing/2014/main" id="{455EBD33-092A-4B11-8918-4400EF41D7FE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149" name="RectangleLegend3" hidden="1">
              <a:extLst>
                <a:ext uri="{FF2B5EF4-FFF2-40B4-BE49-F238E27FC236}">
                  <a16:creationId xmlns:a16="http://schemas.microsoft.com/office/drawing/2014/main" id="{D5C5ED13-AEA8-4600-9E13-1C106F4299D9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150" name="RectangleLegend4" hidden="1">
              <a:extLst>
                <a:ext uri="{FF2B5EF4-FFF2-40B4-BE49-F238E27FC236}">
                  <a16:creationId xmlns:a16="http://schemas.microsoft.com/office/drawing/2014/main" id="{1960A268-519B-4935-A4DC-07A16844F755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151" name="RectangleLegend5" hidden="1">
              <a:extLst>
                <a:ext uri="{FF2B5EF4-FFF2-40B4-BE49-F238E27FC236}">
                  <a16:creationId xmlns:a16="http://schemas.microsoft.com/office/drawing/2014/main" id="{DC864A31-DD31-45DB-81B7-7CD03FA9B8BF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152" name="Legend1" hidden="1">
              <a:extLst>
                <a:ext uri="{FF2B5EF4-FFF2-40B4-BE49-F238E27FC236}">
                  <a16:creationId xmlns:a16="http://schemas.microsoft.com/office/drawing/2014/main" id="{446EB4F5-DFFD-4C2F-BF74-315A968D47F6}"/>
                </a:ext>
              </a:extLst>
            </p:cNvPr>
            <p:cNvSpPr txBox="1"/>
            <p:nvPr/>
          </p:nvSpPr>
          <p:spPr>
            <a:xfrm>
              <a:off x="1088091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sp>
          <p:nvSpPr>
            <p:cNvPr id="153" name="Legend2" hidden="1">
              <a:extLst>
                <a:ext uri="{FF2B5EF4-FFF2-40B4-BE49-F238E27FC236}">
                  <a16:creationId xmlns:a16="http://schemas.microsoft.com/office/drawing/2014/main" id="{5564D5BC-84A6-4CCF-A9D2-40EE278BEDB4}"/>
                </a:ext>
              </a:extLst>
            </p:cNvPr>
            <p:cNvSpPr txBox="1"/>
            <p:nvPr/>
          </p:nvSpPr>
          <p:spPr>
            <a:xfrm>
              <a:off x="1088091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/>
                <a:t>Legend</a:t>
              </a:r>
            </a:p>
          </p:txBody>
        </p:sp>
        <p:sp>
          <p:nvSpPr>
            <p:cNvPr id="154" name="Legend3" hidden="1">
              <a:extLst>
                <a:ext uri="{FF2B5EF4-FFF2-40B4-BE49-F238E27FC236}">
                  <a16:creationId xmlns:a16="http://schemas.microsoft.com/office/drawing/2014/main" id="{03A5162D-76C3-4F93-8434-E5FD14E2C689}"/>
                </a:ext>
              </a:extLst>
            </p:cNvPr>
            <p:cNvSpPr txBox="1"/>
            <p:nvPr/>
          </p:nvSpPr>
          <p:spPr>
            <a:xfrm>
              <a:off x="1088091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sp>
          <p:nvSpPr>
            <p:cNvPr id="155" name="Legend4" hidden="1">
              <a:extLst>
                <a:ext uri="{FF2B5EF4-FFF2-40B4-BE49-F238E27FC236}">
                  <a16:creationId xmlns:a16="http://schemas.microsoft.com/office/drawing/2014/main" id="{749E334E-1044-45B4-81C6-EB9B6710FF7D}"/>
                </a:ext>
              </a:extLst>
            </p:cNvPr>
            <p:cNvSpPr txBox="1"/>
            <p:nvPr/>
          </p:nvSpPr>
          <p:spPr>
            <a:xfrm>
              <a:off x="1088091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sp>
          <p:nvSpPr>
            <p:cNvPr id="156" name="Legend5" hidden="1">
              <a:extLst>
                <a:ext uri="{FF2B5EF4-FFF2-40B4-BE49-F238E27FC236}">
                  <a16:creationId xmlns:a16="http://schemas.microsoft.com/office/drawing/2014/main" id="{6BCDB266-823D-4259-8E5B-28D2B2051E93}"/>
                </a:ext>
              </a:extLst>
            </p:cNvPr>
            <p:cNvSpPr txBox="1"/>
            <p:nvPr/>
          </p:nvSpPr>
          <p:spPr>
            <a:xfrm>
              <a:off x="1088091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</p:grpSp>
      <p:grpSp>
        <p:nvGrpSpPr>
          <p:cNvPr id="157" name="LegendLines" hidden="1">
            <a:extLst>
              <a:ext uri="{FF2B5EF4-FFF2-40B4-BE49-F238E27FC236}">
                <a16:creationId xmlns:a16="http://schemas.microsoft.com/office/drawing/2014/main" id="{C63503A3-9C4F-4101-AA65-7096ED91E1C7}"/>
              </a:ext>
            </a:extLst>
          </p:cNvPr>
          <p:cNvGrpSpPr/>
          <p:nvPr userDrawn="1"/>
        </p:nvGrpSpPr>
        <p:grpSpPr>
          <a:xfrm>
            <a:off x="7737976" y="2363124"/>
            <a:ext cx="994780" cy="718715"/>
            <a:chOff x="10162879" y="3243772"/>
            <a:chExt cx="1326373" cy="958286"/>
          </a:xfrm>
        </p:grpSpPr>
        <p:sp>
          <p:nvSpPr>
            <p:cNvPr id="158" name="Legend1" hidden="1">
              <a:extLst>
                <a:ext uri="{FF2B5EF4-FFF2-40B4-BE49-F238E27FC236}">
                  <a16:creationId xmlns:a16="http://schemas.microsoft.com/office/drawing/2014/main" id="{175C6045-C88A-4182-B662-FBDB565FE1C0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sp>
          <p:nvSpPr>
            <p:cNvPr id="159" name="Legend2" hidden="1">
              <a:extLst>
                <a:ext uri="{FF2B5EF4-FFF2-40B4-BE49-F238E27FC236}">
                  <a16:creationId xmlns:a16="http://schemas.microsoft.com/office/drawing/2014/main" id="{68CC1BC7-7668-4D8C-BD73-2E58AB7096F9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sp>
          <p:nvSpPr>
            <p:cNvPr id="160" name="Legend3" hidden="1">
              <a:extLst>
                <a:ext uri="{FF2B5EF4-FFF2-40B4-BE49-F238E27FC236}">
                  <a16:creationId xmlns:a16="http://schemas.microsoft.com/office/drawing/2014/main" id="{F8B6F88A-7BF4-496B-B2D2-D754A47E83D9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sp>
          <p:nvSpPr>
            <p:cNvPr id="161" name="LineLegend3" hidden="1">
              <a:extLst>
                <a:ext uri="{FF2B5EF4-FFF2-40B4-BE49-F238E27FC236}">
                  <a16:creationId xmlns:a16="http://schemas.microsoft.com/office/drawing/2014/main" id="{2BCACD3C-78D8-44EB-B258-C7A98E1C2EE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050" baseline="0" dirty="0">
                <a:latin typeface="+mn-lt"/>
                <a:ea typeface="+mn-ea"/>
              </a:endParaRPr>
            </a:p>
          </p:txBody>
        </p:sp>
        <p:sp>
          <p:nvSpPr>
            <p:cNvPr id="162" name="LineLegend2" hidden="1">
              <a:extLst>
                <a:ext uri="{FF2B5EF4-FFF2-40B4-BE49-F238E27FC236}">
                  <a16:creationId xmlns:a16="http://schemas.microsoft.com/office/drawing/2014/main" id="{B3BA6399-2DE8-4304-88EE-A6DA4AFC881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050" baseline="0" dirty="0">
                <a:latin typeface="+mn-lt"/>
                <a:ea typeface="+mn-ea"/>
              </a:endParaRPr>
            </a:p>
          </p:txBody>
        </p:sp>
        <p:sp>
          <p:nvSpPr>
            <p:cNvPr id="163" name="LineLegend1" hidden="1">
              <a:extLst>
                <a:ext uri="{FF2B5EF4-FFF2-40B4-BE49-F238E27FC236}">
                  <a16:creationId xmlns:a16="http://schemas.microsoft.com/office/drawing/2014/main" id="{D0B27959-BAA4-42EF-AA26-FDE9672AF61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05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64" name="LegendMoons" hidden="1">
            <a:extLst>
              <a:ext uri="{FF2B5EF4-FFF2-40B4-BE49-F238E27FC236}">
                <a16:creationId xmlns:a16="http://schemas.microsoft.com/office/drawing/2014/main" id="{84CEDAB8-B672-4875-BF9C-DFBC9ACB3E8F}"/>
              </a:ext>
            </a:extLst>
          </p:cNvPr>
          <p:cNvGrpSpPr/>
          <p:nvPr userDrawn="1"/>
        </p:nvGrpSpPr>
        <p:grpSpPr>
          <a:xfrm>
            <a:off x="8013643" y="859942"/>
            <a:ext cx="716521" cy="1298894"/>
            <a:chOff x="7716535" y="2630582"/>
            <a:chExt cx="955362" cy="1731859"/>
          </a:xfrm>
        </p:grpSpPr>
        <p:sp>
          <p:nvSpPr>
            <p:cNvPr id="165" name="Legend1" hidden="1">
              <a:extLst>
                <a:ext uri="{FF2B5EF4-FFF2-40B4-BE49-F238E27FC236}">
                  <a16:creationId xmlns:a16="http://schemas.microsoft.com/office/drawing/2014/main" id="{309D6200-2594-4E13-B151-DD8796C860D6}"/>
                </a:ext>
              </a:extLst>
            </p:cNvPr>
            <p:cNvSpPr txBox="1"/>
            <p:nvPr/>
          </p:nvSpPr>
          <p:spPr>
            <a:xfrm>
              <a:off x="8069167" y="2637941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sp>
          <p:nvSpPr>
            <p:cNvPr id="166" name="Legend2" hidden="1">
              <a:extLst>
                <a:ext uri="{FF2B5EF4-FFF2-40B4-BE49-F238E27FC236}">
                  <a16:creationId xmlns:a16="http://schemas.microsoft.com/office/drawing/2014/main" id="{7C699710-BBCD-401F-86CB-D5F405B897D9}"/>
                </a:ext>
              </a:extLst>
            </p:cNvPr>
            <p:cNvSpPr txBox="1"/>
            <p:nvPr/>
          </p:nvSpPr>
          <p:spPr>
            <a:xfrm>
              <a:off x="8069167" y="3013399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sp>
          <p:nvSpPr>
            <p:cNvPr id="167" name="Legend3" hidden="1">
              <a:extLst>
                <a:ext uri="{FF2B5EF4-FFF2-40B4-BE49-F238E27FC236}">
                  <a16:creationId xmlns:a16="http://schemas.microsoft.com/office/drawing/2014/main" id="{9AADBED7-0BA6-4502-B186-DADE24CF2278}"/>
                </a:ext>
              </a:extLst>
            </p:cNvPr>
            <p:cNvSpPr txBox="1"/>
            <p:nvPr/>
          </p:nvSpPr>
          <p:spPr>
            <a:xfrm>
              <a:off x="8069167" y="3388859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sp>
          <p:nvSpPr>
            <p:cNvPr id="208" name="Legend4" hidden="1">
              <a:extLst>
                <a:ext uri="{FF2B5EF4-FFF2-40B4-BE49-F238E27FC236}">
                  <a16:creationId xmlns:a16="http://schemas.microsoft.com/office/drawing/2014/main" id="{179BF213-419D-4134-B148-9975A169AD13}"/>
                </a:ext>
              </a:extLst>
            </p:cNvPr>
            <p:cNvSpPr txBox="1"/>
            <p:nvPr/>
          </p:nvSpPr>
          <p:spPr>
            <a:xfrm>
              <a:off x="8069167" y="3764318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sp>
          <p:nvSpPr>
            <p:cNvPr id="209" name="Legend5" hidden="1">
              <a:extLst>
                <a:ext uri="{FF2B5EF4-FFF2-40B4-BE49-F238E27FC236}">
                  <a16:creationId xmlns:a16="http://schemas.microsoft.com/office/drawing/2014/main" id="{FFA309B2-0A69-4D9F-8408-72427AB6C1C2}"/>
                </a:ext>
              </a:extLst>
            </p:cNvPr>
            <p:cNvSpPr txBox="1"/>
            <p:nvPr/>
          </p:nvSpPr>
          <p:spPr>
            <a:xfrm>
              <a:off x="8069167" y="4139780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grpSp>
          <p:nvGrpSpPr>
            <p:cNvPr id="210" name="MoonLegend1" hidden="1">
              <a:extLst>
                <a:ext uri="{FF2B5EF4-FFF2-40B4-BE49-F238E27FC236}">
                  <a16:creationId xmlns:a16="http://schemas.microsoft.com/office/drawing/2014/main" id="{0D6AF12C-1EA3-4AA6-8152-3095B8EF394D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 hidden="1">
                <a:extLst>
                  <a:ext uri="{FF2B5EF4-FFF2-40B4-BE49-F238E27FC236}">
                    <a16:creationId xmlns:a16="http://schemas.microsoft.com/office/drawing/2014/main" id="{6BD3829F-063A-4A38-9348-52BBE5C35FF0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Arc 223" hidden="1">
                <a:extLst>
                  <a:ext uri="{FF2B5EF4-FFF2-40B4-BE49-F238E27FC236}">
                    <a16:creationId xmlns:a16="http://schemas.microsoft.com/office/drawing/2014/main" id="{B7F7012B-1891-4B0B-BCB4-B40664036DD2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11" name="MoonLegend2" hidden="1">
              <a:extLst>
                <a:ext uri="{FF2B5EF4-FFF2-40B4-BE49-F238E27FC236}">
                  <a16:creationId xmlns:a16="http://schemas.microsoft.com/office/drawing/2014/main" id="{19385962-EF48-4B97-B6C9-03F9C7218D43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 hidden="1">
                <a:extLst>
                  <a:ext uri="{FF2B5EF4-FFF2-40B4-BE49-F238E27FC236}">
                    <a16:creationId xmlns:a16="http://schemas.microsoft.com/office/drawing/2014/main" id="{3FB48ABA-5BB5-4DC9-8CA9-44FE401BE2DD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Arc 221" hidden="1">
                <a:extLst>
                  <a:ext uri="{FF2B5EF4-FFF2-40B4-BE49-F238E27FC236}">
                    <a16:creationId xmlns:a16="http://schemas.microsoft.com/office/drawing/2014/main" id="{8A0B3479-D1C6-4F14-9007-F64757B03D84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12" name="MoonLegend3" hidden="1">
              <a:extLst>
                <a:ext uri="{FF2B5EF4-FFF2-40B4-BE49-F238E27FC236}">
                  <a16:creationId xmlns:a16="http://schemas.microsoft.com/office/drawing/2014/main" id="{3344D3D2-E19F-4818-AA80-7AB892E5AECC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 hidden="1">
                <a:extLst>
                  <a:ext uri="{FF2B5EF4-FFF2-40B4-BE49-F238E27FC236}">
                    <a16:creationId xmlns:a16="http://schemas.microsoft.com/office/drawing/2014/main" id="{5C070A58-BE3E-4239-8388-AF9340F8ED03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 hidden="1">
                <a:extLst>
                  <a:ext uri="{FF2B5EF4-FFF2-40B4-BE49-F238E27FC236}">
                    <a16:creationId xmlns:a16="http://schemas.microsoft.com/office/drawing/2014/main" id="{86FBE23C-F63A-452A-99B4-B3526822BC5E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13" name="MoonLegend4" hidden="1">
              <a:extLst>
                <a:ext uri="{FF2B5EF4-FFF2-40B4-BE49-F238E27FC236}">
                  <a16:creationId xmlns:a16="http://schemas.microsoft.com/office/drawing/2014/main" id="{94FD8A2F-597E-41EF-B045-5E8520D082B5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 hidden="1">
                <a:extLst>
                  <a:ext uri="{FF2B5EF4-FFF2-40B4-BE49-F238E27FC236}">
                    <a16:creationId xmlns:a16="http://schemas.microsoft.com/office/drawing/2014/main" id="{FF5D4B89-D0AC-4368-ADD6-14B4B3FA849F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 hidden="1">
                <a:extLst>
                  <a:ext uri="{FF2B5EF4-FFF2-40B4-BE49-F238E27FC236}">
                    <a16:creationId xmlns:a16="http://schemas.microsoft.com/office/drawing/2014/main" id="{7017945C-0659-4A55-8110-E31DC035E95A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14" name="MoonLegend5" hidden="1">
              <a:extLst>
                <a:ext uri="{FF2B5EF4-FFF2-40B4-BE49-F238E27FC236}">
                  <a16:creationId xmlns:a16="http://schemas.microsoft.com/office/drawing/2014/main" id="{E8AEABE5-A927-4B1C-B3C5-59BB7A1E5624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 hidden="1">
                <a:extLst>
                  <a:ext uri="{FF2B5EF4-FFF2-40B4-BE49-F238E27FC236}">
                    <a16:creationId xmlns:a16="http://schemas.microsoft.com/office/drawing/2014/main" id="{CAC39B64-04AA-4F33-8399-DFE016D15A7F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 hidden="1">
                <a:extLst>
                  <a:ext uri="{FF2B5EF4-FFF2-40B4-BE49-F238E27FC236}">
                    <a16:creationId xmlns:a16="http://schemas.microsoft.com/office/drawing/2014/main" id="{A3136B12-6EA7-4417-B688-AB979EBC4D25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050"/>
              </a:p>
            </p:txBody>
          </p:sp>
        </p:grpSp>
      </p:grpSp>
      <p:pic>
        <p:nvPicPr>
          <p:cNvPr id="175" name="Picture 174">
            <a:extLst>
              <a:ext uri="{FF2B5EF4-FFF2-40B4-BE49-F238E27FC236}">
                <a16:creationId xmlns:a16="http://schemas.microsoft.com/office/drawing/2014/main" id="{A636FB4E-DE70-465E-B6ED-31DA8DEF698B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7456760" y="4584743"/>
            <a:ext cx="1353741" cy="3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7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9" r:id="rId1"/>
    <p:sldLayoutId id="2147493480" r:id="rId2"/>
    <p:sldLayoutId id="2147493481" r:id="rId3"/>
    <p:sldLayoutId id="2147493482" r:id="rId4"/>
    <p:sldLayoutId id="2147493483" r:id="rId5"/>
    <p:sldLayoutId id="2147493484" r:id="rId6"/>
    <p:sldLayoutId id="2147493485" r:id="rId7"/>
    <p:sldLayoutId id="2147493486" r:id="rId8"/>
    <p:sldLayoutId id="2147493487" r:id="rId9"/>
    <p:sldLayoutId id="2147493488" r:id="rId10"/>
    <p:sldLayoutId id="2147493489" r:id="rId11"/>
    <p:sldLayoutId id="2147493490" r:id="rId12"/>
    <p:sldLayoutId id="2147493491" r:id="rId13"/>
    <p:sldLayoutId id="2147493492" r:id="rId14"/>
    <p:sldLayoutId id="2147493493" r:id="rId15"/>
    <p:sldLayoutId id="2147493494" r:id="rId16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875" b="0" kern="1200" spc="0" baseline="0" dirty="0">
          <a:ln w="6350" cap="flat">
            <a:noFill/>
            <a:miter lim="800000"/>
          </a:ln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329184" indent="-157734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445770" indent="-116586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610362" indent="-10972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66910081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" name="think-cell Slide" r:id="rId41" imgW="592" imgH="591" progId="TCLayout.ActiveDocument.1">
                  <p:embed/>
                </p:oleObj>
              </mc:Choice>
              <mc:Fallback>
                <p:oleObj name="think-cell Slide" r:id="rId4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0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61A2ACE-51E7-41A2-8DF5-792A6ADE1BAE}"/>
              </a:ext>
            </a:extLst>
          </p:cNvPr>
          <p:cNvSpPr/>
          <p:nvPr userDrawn="1"/>
        </p:nvSpPr>
        <p:spPr bwMode="ltGray">
          <a:xfrm>
            <a:off x="0" y="4912668"/>
            <a:ext cx="9144000" cy="23083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D1520EA-3E53-43B5-9855-72AA01C08496}"/>
              </a:ext>
            </a:extLst>
          </p:cNvPr>
          <p:cNvSpPr/>
          <p:nvPr userDrawn="1"/>
        </p:nvSpPr>
        <p:spPr bwMode="ltGray">
          <a:xfrm flipV="1">
            <a:off x="0" y="5086996"/>
            <a:ext cx="9144000" cy="34289"/>
          </a:xfrm>
          <a:prstGeom prst="rect">
            <a:avLst/>
          </a:prstGeom>
          <a:solidFill>
            <a:srgbClr val="B5D3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416052" y="1291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23"/>
            </p:custDataLst>
          </p:nvPr>
        </p:nvGrpSpPr>
        <p:grpSpPr>
          <a:xfrm>
            <a:off x="1143" y="0"/>
            <a:ext cx="9142857" cy="51435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416052" y="478453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sz="600" dirty="0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416052" y="688349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sz="600" dirty="0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5"/>
            </p:custDataLst>
          </p:nvPr>
        </p:nvSpPr>
        <p:spPr>
          <a:xfrm>
            <a:off x="416052" y="1628100"/>
            <a:ext cx="22869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1200" dirty="0"/>
              <a:t>Above Chart Exhibit Title</a:t>
            </a:r>
            <a:br>
              <a:rPr lang="en-US" sz="1200" dirty="0"/>
            </a:br>
            <a:r>
              <a:rPr lang="en-US" sz="1200" b="0" dirty="0"/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8BC65-10CC-4404-9B17-2797DDA4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2" y="1628100"/>
            <a:ext cx="2024589" cy="10382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6" name="LegendBoxes" hidden="1">
            <a:extLst>
              <a:ext uri="{FF2B5EF4-FFF2-40B4-BE49-F238E27FC236}">
                <a16:creationId xmlns:a16="http://schemas.microsoft.com/office/drawing/2014/main" id="{3E82D742-CDC9-48D6-8602-935491AD3557}"/>
              </a:ext>
            </a:extLst>
          </p:cNvPr>
          <p:cNvGrpSpPr/>
          <p:nvPr userDrawn="1"/>
        </p:nvGrpSpPr>
        <p:grpSpPr>
          <a:xfrm>
            <a:off x="8036098" y="3286126"/>
            <a:ext cx="696657" cy="1287962"/>
            <a:chOff x="10554770" y="4322824"/>
            <a:chExt cx="928876" cy="1717282"/>
          </a:xfrm>
        </p:grpSpPr>
        <p:sp>
          <p:nvSpPr>
            <p:cNvPr id="147" name="RectangleLegend1" hidden="1">
              <a:extLst>
                <a:ext uri="{FF2B5EF4-FFF2-40B4-BE49-F238E27FC236}">
                  <a16:creationId xmlns:a16="http://schemas.microsoft.com/office/drawing/2014/main" id="{16574D87-C319-492E-8051-1D35878C7FB1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148" name="RectangleLegend2" hidden="1">
              <a:extLst>
                <a:ext uri="{FF2B5EF4-FFF2-40B4-BE49-F238E27FC236}">
                  <a16:creationId xmlns:a16="http://schemas.microsoft.com/office/drawing/2014/main" id="{455EBD33-092A-4B11-8918-4400EF41D7FE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149" name="RectangleLegend3" hidden="1">
              <a:extLst>
                <a:ext uri="{FF2B5EF4-FFF2-40B4-BE49-F238E27FC236}">
                  <a16:creationId xmlns:a16="http://schemas.microsoft.com/office/drawing/2014/main" id="{D5C5ED13-AEA8-4600-9E13-1C106F4299D9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150" name="RectangleLegend4" hidden="1">
              <a:extLst>
                <a:ext uri="{FF2B5EF4-FFF2-40B4-BE49-F238E27FC236}">
                  <a16:creationId xmlns:a16="http://schemas.microsoft.com/office/drawing/2014/main" id="{1960A268-519B-4935-A4DC-07A16844F755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151" name="RectangleLegend5" hidden="1">
              <a:extLst>
                <a:ext uri="{FF2B5EF4-FFF2-40B4-BE49-F238E27FC236}">
                  <a16:creationId xmlns:a16="http://schemas.microsoft.com/office/drawing/2014/main" id="{DC864A31-DD31-45DB-81B7-7CD03FA9B8BF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152" name="Legend1" hidden="1">
              <a:extLst>
                <a:ext uri="{FF2B5EF4-FFF2-40B4-BE49-F238E27FC236}">
                  <a16:creationId xmlns:a16="http://schemas.microsoft.com/office/drawing/2014/main" id="{446EB4F5-DFFD-4C2F-BF74-315A968D47F6}"/>
                </a:ext>
              </a:extLst>
            </p:cNvPr>
            <p:cNvSpPr txBox="1"/>
            <p:nvPr/>
          </p:nvSpPr>
          <p:spPr>
            <a:xfrm>
              <a:off x="1088091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sp>
          <p:nvSpPr>
            <p:cNvPr id="153" name="Legend2" hidden="1">
              <a:extLst>
                <a:ext uri="{FF2B5EF4-FFF2-40B4-BE49-F238E27FC236}">
                  <a16:creationId xmlns:a16="http://schemas.microsoft.com/office/drawing/2014/main" id="{5564D5BC-84A6-4CCF-A9D2-40EE278BEDB4}"/>
                </a:ext>
              </a:extLst>
            </p:cNvPr>
            <p:cNvSpPr txBox="1"/>
            <p:nvPr/>
          </p:nvSpPr>
          <p:spPr>
            <a:xfrm>
              <a:off x="1088091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/>
                <a:t>Legend</a:t>
              </a:r>
            </a:p>
          </p:txBody>
        </p:sp>
        <p:sp>
          <p:nvSpPr>
            <p:cNvPr id="154" name="Legend3" hidden="1">
              <a:extLst>
                <a:ext uri="{FF2B5EF4-FFF2-40B4-BE49-F238E27FC236}">
                  <a16:creationId xmlns:a16="http://schemas.microsoft.com/office/drawing/2014/main" id="{03A5162D-76C3-4F93-8434-E5FD14E2C689}"/>
                </a:ext>
              </a:extLst>
            </p:cNvPr>
            <p:cNvSpPr txBox="1"/>
            <p:nvPr/>
          </p:nvSpPr>
          <p:spPr>
            <a:xfrm>
              <a:off x="1088091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sp>
          <p:nvSpPr>
            <p:cNvPr id="155" name="Legend4" hidden="1">
              <a:extLst>
                <a:ext uri="{FF2B5EF4-FFF2-40B4-BE49-F238E27FC236}">
                  <a16:creationId xmlns:a16="http://schemas.microsoft.com/office/drawing/2014/main" id="{749E334E-1044-45B4-81C6-EB9B6710FF7D}"/>
                </a:ext>
              </a:extLst>
            </p:cNvPr>
            <p:cNvSpPr txBox="1"/>
            <p:nvPr/>
          </p:nvSpPr>
          <p:spPr>
            <a:xfrm>
              <a:off x="1088091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sp>
          <p:nvSpPr>
            <p:cNvPr id="156" name="Legend5" hidden="1">
              <a:extLst>
                <a:ext uri="{FF2B5EF4-FFF2-40B4-BE49-F238E27FC236}">
                  <a16:creationId xmlns:a16="http://schemas.microsoft.com/office/drawing/2014/main" id="{6BCDB266-823D-4259-8E5B-28D2B2051E93}"/>
                </a:ext>
              </a:extLst>
            </p:cNvPr>
            <p:cNvSpPr txBox="1"/>
            <p:nvPr/>
          </p:nvSpPr>
          <p:spPr>
            <a:xfrm>
              <a:off x="1088091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</p:grpSp>
      <p:grpSp>
        <p:nvGrpSpPr>
          <p:cNvPr id="157" name="LegendLines" hidden="1">
            <a:extLst>
              <a:ext uri="{FF2B5EF4-FFF2-40B4-BE49-F238E27FC236}">
                <a16:creationId xmlns:a16="http://schemas.microsoft.com/office/drawing/2014/main" id="{C63503A3-9C4F-4101-AA65-7096ED91E1C7}"/>
              </a:ext>
            </a:extLst>
          </p:cNvPr>
          <p:cNvGrpSpPr/>
          <p:nvPr userDrawn="1"/>
        </p:nvGrpSpPr>
        <p:grpSpPr>
          <a:xfrm>
            <a:off x="7737976" y="2363124"/>
            <a:ext cx="994780" cy="718715"/>
            <a:chOff x="10162879" y="3243772"/>
            <a:chExt cx="1326373" cy="958286"/>
          </a:xfrm>
        </p:grpSpPr>
        <p:sp>
          <p:nvSpPr>
            <p:cNvPr id="158" name="Legend1" hidden="1">
              <a:extLst>
                <a:ext uri="{FF2B5EF4-FFF2-40B4-BE49-F238E27FC236}">
                  <a16:creationId xmlns:a16="http://schemas.microsoft.com/office/drawing/2014/main" id="{175C6045-C88A-4182-B662-FBDB565FE1C0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sp>
          <p:nvSpPr>
            <p:cNvPr id="159" name="Legend2" hidden="1">
              <a:extLst>
                <a:ext uri="{FF2B5EF4-FFF2-40B4-BE49-F238E27FC236}">
                  <a16:creationId xmlns:a16="http://schemas.microsoft.com/office/drawing/2014/main" id="{68CC1BC7-7668-4D8C-BD73-2E58AB7096F9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sp>
          <p:nvSpPr>
            <p:cNvPr id="160" name="Legend3" hidden="1">
              <a:extLst>
                <a:ext uri="{FF2B5EF4-FFF2-40B4-BE49-F238E27FC236}">
                  <a16:creationId xmlns:a16="http://schemas.microsoft.com/office/drawing/2014/main" id="{F8B6F88A-7BF4-496B-B2D2-D754A47E83D9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sp>
          <p:nvSpPr>
            <p:cNvPr id="161" name="LineLegend3" hidden="1">
              <a:extLst>
                <a:ext uri="{FF2B5EF4-FFF2-40B4-BE49-F238E27FC236}">
                  <a16:creationId xmlns:a16="http://schemas.microsoft.com/office/drawing/2014/main" id="{2BCACD3C-78D8-44EB-B258-C7A98E1C2EE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050" baseline="0" dirty="0">
                <a:latin typeface="+mn-lt"/>
                <a:ea typeface="+mn-ea"/>
              </a:endParaRPr>
            </a:p>
          </p:txBody>
        </p:sp>
        <p:sp>
          <p:nvSpPr>
            <p:cNvPr id="162" name="LineLegend2" hidden="1">
              <a:extLst>
                <a:ext uri="{FF2B5EF4-FFF2-40B4-BE49-F238E27FC236}">
                  <a16:creationId xmlns:a16="http://schemas.microsoft.com/office/drawing/2014/main" id="{B3BA6399-2DE8-4304-88EE-A6DA4AFC881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050" baseline="0" dirty="0">
                <a:latin typeface="+mn-lt"/>
                <a:ea typeface="+mn-ea"/>
              </a:endParaRPr>
            </a:p>
          </p:txBody>
        </p:sp>
        <p:sp>
          <p:nvSpPr>
            <p:cNvPr id="163" name="LineLegend1" hidden="1">
              <a:extLst>
                <a:ext uri="{FF2B5EF4-FFF2-40B4-BE49-F238E27FC236}">
                  <a16:creationId xmlns:a16="http://schemas.microsoft.com/office/drawing/2014/main" id="{D0B27959-BAA4-42EF-AA26-FDE9672AF61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05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64" name="LegendMoons" hidden="1">
            <a:extLst>
              <a:ext uri="{FF2B5EF4-FFF2-40B4-BE49-F238E27FC236}">
                <a16:creationId xmlns:a16="http://schemas.microsoft.com/office/drawing/2014/main" id="{84CEDAB8-B672-4875-BF9C-DFBC9ACB3E8F}"/>
              </a:ext>
            </a:extLst>
          </p:cNvPr>
          <p:cNvGrpSpPr/>
          <p:nvPr userDrawn="1"/>
        </p:nvGrpSpPr>
        <p:grpSpPr>
          <a:xfrm>
            <a:off x="8013643" y="859942"/>
            <a:ext cx="716521" cy="1298894"/>
            <a:chOff x="7716535" y="2630582"/>
            <a:chExt cx="955362" cy="1731859"/>
          </a:xfrm>
        </p:grpSpPr>
        <p:sp>
          <p:nvSpPr>
            <p:cNvPr id="165" name="Legend1" hidden="1">
              <a:extLst>
                <a:ext uri="{FF2B5EF4-FFF2-40B4-BE49-F238E27FC236}">
                  <a16:creationId xmlns:a16="http://schemas.microsoft.com/office/drawing/2014/main" id="{309D6200-2594-4E13-B151-DD8796C860D6}"/>
                </a:ext>
              </a:extLst>
            </p:cNvPr>
            <p:cNvSpPr txBox="1"/>
            <p:nvPr/>
          </p:nvSpPr>
          <p:spPr>
            <a:xfrm>
              <a:off x="8069167" y="2637941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sp>
          <p:nvSpPr>
            <p:cNvPr id="166" name="Legend2" hidden="1">
              <a:extLst>
                <a:ext uri="{FF2B5EF4-FFF2-40B4-BE49-F238E27FC236}">
                  <a16:creationId xmlns:a16="http://schemas.microsoft.com/office/drawing/2014/main" id="{7C699710-BBCD-401F-86CB-D5F405B897D9}"/>
                </a:ext>
              </a:extLst>
            </p:cNvPr>
            <p:cNvSpPr txBox="1"/>
            <p:nvPr/>
          </p:nvSpPr>
          <p:spPr>
            <a:xfrm>
              <a:off x="8069167" y="3013399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sp>
          <p:nvSpPr>
            <p:cNvPr id="167" name="Legend3" hidden="1">
              <a:extLst>
                <a:ext uri="{FF2B5EF4-FFF2-40B4-BE49-F238E27FC236}">
                  <a16:creationId xmlns:a16="http://schemas.microsoft.com/office/drawing/2014/main" id="{9AADBED7-0BA6-4502-B186-DADE24CF2278}"/>
                </a:ext>
              </a:extLst>
            </p:cNvPr>
            <p:cNvSpPr txBox="1"/>
            <p:nvPr/>
          </p:nvSpPr>
          <p:spPr>
            <a:xfrm>
              <a:off x="8069167" y="3388859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sp>
          <p:nvSpPr>
            <p:cNvPr id="208" name="Legend4" hidden="1">
              <a:extLst>
                <a:ext uri="{FF2B5EF4-FFF2-40B4-BE49-F238E27FC236}">
                  <a16:creationId xmlns:a16="http://schemas.microsoft.com/office/drawing/2014/main" id="{179BF213-419D-4134-B148-9975A169AD13}"/>
                </a:ext>
              </a:extLst>
            </p:cNvPr>
            <p:cNvSpPr txBox="1"/>
            <p:nvPr/>
          </p:nvSpPr>
          <p:spPr>
            <a:xfrm>
              <a:off x="8069167" y="3764318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sp>
          <p:nvSpPr>
            <p:cNvPr id="209" name="Legend5" hidden="1">
              <a:extLst>
                <a:ext uri="{FF2B5EF4-FFF2-40B4-BE49-F238E27FC236}">
                  <a16:creationId xmlns:a16="http://schemas.microsoft.com/office/drawing/2014/main" id="{FFA309B2-0A69-4D9F-8408-72427AB6C1C2}"/>
                </a:ext>
              </a:extLst>
            </p:cNvPr>
            <p:cNvSpPr txBox="1"/>
            <p:nvPr/>
          </p:nvSpPr>
          <p:spPr>
            <a:xfrm>
              <a:off x="8069167" y="4139780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/>
                <a:t>Legend</a:t>
              </a:r>
              <a:endParaRPr lang="en-US" sz="1050" dirty="0"/>
            </a:p>
          </p:txBody>
        </p:sp>
        <p:grpSp>
          <p:nvGrpSpPr>
            <p:cNvPr id="210" name="MoonLegend1" hidden="1">
              <a:extLst>
                <a:ext uri="{FF2B5EF4-FFF2-40B4-BE49-F238E27FC236}">
                  <a16:creationId xmlns:a16="http://schemas.microsoft.com/office/drawing/2014/main" id="{0D6AF12C-1EA3-4AA6-8152-3095B8EF394D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 hidden="1">
                <a:extLst>
                  <a:ext uri="{FF2B5EF4-FFF2-40B4-BE49-F238E27FC236}">
                    <a16:creationId xmlns:a16="http://schemas.microsoft.com/office/drawing/2014/main" id="{6BD3829F-063A-4A38-9348-52BBE5C35FF0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Arc 223" hidden="1">
                <a:extLst>
                  <a:ext uri="{FF2B5EF4-FFF2-40B4-BE49-F238E27FC236}">
                    <a16:creationId xmlns:a16="http://schemas.microsoft.com/office/drawing/2014/main" id="{B7F7012B-1891-4B0B-BCB4-B40664036DD2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11" name="MoonLegend2" hidden="1">
              <a:extLst>
                <a:ext uri="{FF2B5EF4-FFF2-40B4-BE49-F238E27FC236}">
                  <a16:creationId xmlns:a16="http://schemas.microsoft.com/office/drawing/2014/main" id="{19385962-EF48-4B97-B6C9-03F9C7218D43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 hidden="1">
                <a:extLst>
                  <a:ext uri="{FF2B5EF4-FFF2-40B4-BE49-F238E27FC236}">
                    <a16:creationId xmlns:a16="http://schemas.microsoft.com/office/drawing/2014/main" id="{3FB48ABA-5BB5-4DC9-8CA9-44FE401BE2DD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Arc 221" hidden="1">
                <a:extLst>
                  <a:ext uri="{FF2B5EF4-FFF2-40B4-BE49-F238E27FC236}">
                    <a16:creationId xmlns:a16="http://schemas.microsoft.com/office/drawing/2014/main" id="{8A0B3479-D1C6-4F14-9007-F64757B03D84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12" name="MoonLegend3" hidden="1">
              <a:extLst>
                <a:ext uri="{FF2B5EF4-FFF2-40B4-BE49-F238E27FC236}">
                  <a16:creationId xmlns:a16="http://schemas.microsoft.com/office/drawing/2014/main" id="{3344D3D2-E19F-4818-AA80-7AB892E5AECC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 hidden="1">
                <a:extLst>
                  <a:ext uri="{FF2B5EF4-FFF2-40B4-BE49-F238E27FC236}">
                    <a16:creationId xmlns:a16="http://schemas.microsoft.com/office/drawing/2014/main" id="{5C070A58-BE3E-4239-8388-AF9340F8ED03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 hidden="1">
                <a:extLst>
                  <a:ext uri="{FF2B5EF4-FFF2-40B4-BE49-F238E27FC236}">
                    <a16:creationId xmlns:a16="http://schemas.microsoft.com/office/drawing/2014/main" id="{86FBE23C-F63A-452A-99B4-B3526822BC5E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13" name="MoonLegend4" hidden="1">
              <a:extLst>
                <a:ext uri="{FF2B5EF4-FFF2-40B4-BE49-F238E27FC236}">
                  <a16:creationId xmlns:a16="http://schemas.microsoft.com/office/drawing/2014/main" id="{94FD8A2F-597E-41EF-B045-5E8520D082B5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 hidden="1">
                <a:extLst>
                  <a:ext uri="{FF2B5EF4-FFF2-40B4-BE49-F238E27FC236}">
                    <a16:creationId xmlns:a16="http://schemas.microsoft.com/office/drawing/2014/main" id="{FF5D4B89-D0AC-4368-ADD6-14B4B3FA849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 hidden="1">
                <a:extLst>
                  <a:ext uri="{FF2B5EF4-FFF2-40B4-BE49-F238E27FC236}">
                    <a16:creationId xmlns:a16="http://schemas.microsoft.com/office/drawing/2014/main" id="{7017945C-0659-4A55-8110-E31DC035E95A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14" name="MoonLegend5" hidden="1">
              <a:extLst>
                <a:ext uri="{FF2B5EF4-FFF2-40B4-BE49-F238E27FC236}">
                  <a16:creationId xmlns:a16="http://schemas.microsoft.com/office/drawing/2014/main" id="{E8AEABE5-A927-4B1C-B3C5-59BB7A1E5624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 hidden="1">
                <a:extLst>
                  <a:ext uri="{FF2B5EF4-FFF2-40B4-BE49-F238E27FC236}">
                    <a16:creationId xmlns:a16="http://schemas.microsoft.com/office/drawing/2014/main" id="{CAC39B64-04AA-4F33-8399-DFE016D15A7F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 hidden="1">
                <a:extLst>
                  <a:ext uri="{FF2B5EF4-FFF2-40B4-BE49-F238E27FC236}">
                    <a16:creationId xmlns:a16="http://schemas.microsoft.com/office/drawing/2014/main" id="{A3136B12-6EA7-4417-B688-AB979EBC4D25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050"/>
              </a:p>
            </p:txBody>
          </p:sp>
        </p:grpSp>
      </p:grpSp>
      <p:pic>
        <p:nvPicPr>
          <p:cNvPr id="175" name="Picture 174">
            <a:extLst>
              <a:ext uri="{FF2B5EF4-FFF2-40B4-BE49-F238E27FC236}">
                <a16:creationId xmlns:a16="http://schemas.microsoft.com/office/drawing/2014/main" id="{A636FB4E-DE70-465E-B6ED-31DA8DEF698B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7456760" y="4584743"/>
            <a:ext cx="1353741" cy="3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4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3" r:id="rId1"/>
    <p:sldLayoutId id="2147493504" r:id="rId2"/>
    <p:sldLayoutId id="2147493505" r:id="rId3"/>
    <p:sldLayoutId id="2147493506" r:id="rId4"/>
    <p:sldLayoutId id="2147493507" r:id="rId5"/>
    <p:sldLayoutId id="2147493508" r:id="rId6"/>
    <p:sldLayoutId id="2147493509" r:id="rId7"/>
    <p:sldLayoutId id="2147493510" r:id="rId8"/>
    <p:sldLayoutId id="2147493511" r:id="rId9"/>
    <p:sldLayoutId id="2147493512" r:id="rId10"/>
    <p:sldLayoutId id="2147493513" r:id="rId11"/>
    <p:sldLayoutId id="2147493514" r:id="rId12"/>
    <p:sldLayoutId id="2147493515" r:id="rId13"/>
    <p:sldLayoutId id="2147493516" r:id="rId14"/>
    <p:sldLayoutId id="2147493517" r:id="rId15"/>
    <p:sldLayoutId id="2147493518" r:id="rId16"/>
    <p:sldLayoutId id="2147493519" r:id="rId17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875" b="0" kern="1200" spc="0" baseline="0" dirty="0">
          <a:ln w="6350" cap="flat">
            <a:noFill/>
            <a:miter lim="800000"/>
          </a:ln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329184" indent="-157734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445770" indent="-116586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610362" indent="-10972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182503562"/>
              </p:ext>
            </p:extLst>
          </p:nvPr>
        </p:nvGraphicFramePr>
        <p:xfrm>
          <a:off x="0" y="1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think-cell Slide" r:id="rId77" imgW="270" imgH="270" progId="TCLayout.ActiveDocument.1">
                  <p:embed/>
                </p:oleObj>
              </mc:Choice>
              <mc:Fallback>
                <p:oleObj name="think-cell Slide" r:id="rId7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6"/>
            </p:custDataLst>
          </p:nvPr>
        </p:nvSpPr>
        <p:spPr bwMode="auto">
          <a:xfrm>
            <a:off x="0" y="1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x-none" sz="1632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121490" y="176150"/>
            <a:ext cx="87941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21490" y="57978"/>
            <a:ext cx="36869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6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21490" y="474099"/>
            <a:ext cx="879411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en-US" sz="1200" baseline="0" noProof="0" dirty="0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1778720" y="1961396"/>
            <a:ext cx="4350891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778717" y="1431827"/>
            <a:ext cx="4350891" cy="387525"/>
            <a:chOff x="915" y="711"/>
            <a:chExt cx="2686" cy="31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2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x-none" sz="12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1E46F0E3-A5CD-4458-9B51-2DBC2D89CDE4}"/>
              </a:ext>
            </a:extLst>
          </p:cNvPr>
          <p:cNvSpPr/>
          <p:nvPr userDrawn="1"/>
        </p:nvSpPr>
        <p:spPr bwMode="ltGray">
          <a:xfrm>
            <a:off x="0" y="4912668"/>
            <a:ext cx="9144000" cy="230833"/>
          </a:xfrm>
          <a:prstGeom prst="rect">
            <a:avLst/>
          </a:prstGeom>
          <a:solidFill>
            <a:srgbClr val="00529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83677EE-F26D-4B1B-A210-C5B360D20FA6}"/>
              </a:ext>
            </a:extLst>
          </p:cNvPr>
          <p:cNvSpPr/>
          <p:nvPr userDrawn="1"/>
        </p:nvSpPr>
        <p:spPr bwMode="ltGray">
          <a:xfrm flipV="1">
            <a:off x="0" y="5086996"/>
            <a:ext cx="9144000" cy="34289"/>
          </a:xfrm>
          <a:prstGeom prst="rect">
            <a:avLst/>
          </a:prstGeom>
          <a:solidFill>
            <a:srgbClr val="B5D33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B9F4649-1A06-4295-BCF6-5B6B50F29EED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ltGray">
          <a:xfrm>
            <a:off x="7620000" y="4584743"/>
            <a:ext cx="1353741" cy="319110"/>
          </a:xfrm>
          <a:prstGeom prst="rect">
            <a:avLst/>
          </a:prstGeom>
        </p:spPr>
      </p:pic>
      <p:sp>
        <p:nvSpPr>
          <p:cNvPr id="13" name="4. Footnote" hidden="1"/>
          <p:cNvSpPr txBox="1">
            <a:spLocks noChangeArrowheads="1"/>
          </p:cNvSpPr>
          <p:nvPr/>
        </p:nvSpPr>
        <p:spPr bwMode="auto">
          <a:xfrm>
            <a:off x="121491" y="4785782"/>
            <a:ext cx="7259347" cy="9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3104" indent="-63104">
              <a:defRPr lang="x-none"/>
            </a:pPr>
            <a:r>
              <a:rPr lang="x-none" sz="600" baseline="0" noProof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ltGray">
          <a:xfrm>
            <a:off x="114346" y="4960486"/>
            <a:ext cx="7259347" cy="9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/>
          <a:p>
            <a:pPr marL="389335" indent="-389335" defTabSz="913520">
              <a:tabLst/>
            </a:pPr>
            <a:r>
              <a:rPr lang="x-none" sz="600" baseline="0" noProof="0" dirty="0">
                <a:solidFill>
                  <a:schemeClr val="bg2"/>
                </a:solidFill>
                <a:latin typeface="+mn-lt"/>
                <a:ea typeface="+mn-ea"/>
              </a:rPr>
              <a:t>SOURCE : Source</a:t>
            </a:r>
            <a:endParaRPr lang="en-US" sz="600" baseline="0" noProof="0" dirty="0">
              <a:solidFill>
                <a:schemeClr val="bg2"/>
              </a:solidFill>
              <a:latin typeface="+mn-lt"/>
              <a:ea typeface="+mn-ea"/>
            </a:endParaRPr>
          </a:p>
        </p:txBody>
      </p:sp>
      <p:sp>
        <p:nvSpPr>
          <p:cNvPr id="61" name="Slide Number"/>
          <p:cNvSpPr txBox="1">
            <a:spLocks/>
          </p:cNvSpPr>
          <p:nvPr userDrawn="1"/>
        </p:nvSpPr>
        <p:spPr bwMode="ltGray">
          <a:xfrm>
            <a:off x="8813882" y="4960487"/>
            <a:ext cx="94578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x-none" sz="600" baseline="0" smtClean="0">
                <a:solidFill>
                  <a:schemeClr val="bg2"/>
                </a:solidFill>
              </a:rPr>
              <a:pPr lvl="0" algn="r"/>
              <a:t>‹#›</a:t>
            </a:fld>
            <a:endParaRPr lang="x-none" sz="600" baseline="0" dirty="0">
              <a:solidFill>
                <a:schemeClr val="bg2"/>
              </a:solidFill>
            </a:endParaRPr>
          </a:p>
        </p:txBody>
      </p:sp>
      <p:sp>
        <p:nvSpPr>
          <p:cNvPr id="58" name="Body3" hidden="1">
            <a:extLst>
              <a:ext uri="{FF2B5EF4-FFF2-40B4-BE49-F238E27FC236}">
                <a16:creationId xmlns:a16="http://schemas.microsoft.com/office/drawing/2014/main" id="{257DC6F0-C4FF-49D5-B613-270F7E40A689}"/>
              </a:ext>
            </a:extLst>
          </p:cNvPr>
          <p:cNvSpPr txBox="1"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752475" y="942975"/>
            <a:ext cx="1143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txBody>
          <a:bodyPr vert="horz" wrap="square" lIns="57150" tIns="57150" rIns="57150" bIns="57150" rtlCol="0" anchor="ctr">
            <a:no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1050" dirty="0">
                <a:solidFill>
                  <a:schemeClr val="bg1"/>
                </a:solidFill>
              </a:rPr>
              <a:t>CEO</a:t>
            </a:r>
          </a:p>
        </p:txBody>
      </p:sp>
      <p:sp>
        <p:nvSpPr>
          <p:cNvPr id="60" name="BulletRectangle3" hidden="1">
            <a:extLst>
              <a:ext uri="{FF2B5EF4-FFF2-40B4-BE49-F238E27FC236}">
                <a16:creationId xmlns:a16="http://schemas.microsoft.com/office/drawing/2014/main" id="{BE43E99C-D250-493C-BEB8-A659CE0FBC6B}"/>
              </a:ext>
            </a:extLst>
          </p:cNvPr>
          <p:cNvSpPr txBox="1">
            <a:spLocks noChangeAspect="1"/>
          </p:cNvSpPr>
          <p:nvPr userDrawn="1">
            <p:custDataLst>
              <p:tags r:id="rId18"/>
            </p:custDataLst>
          </p:nvPr>
        </p:nvSpPr>
        <p:spPr>
          <a:xfrm>
            <a:off x="752475" y="2276475"/>
            <a:ext cx="1143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txBody>
          <a:bodyPr vert="horz" wrap="square" lIns="54007" tIns="54007" rIns="54007" bIns="54007" rtlCol="0" anchor="ctr">
            <a:no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r>
              <a:rPr lang="en-US" sz="1050" dirty="0">
                <a:solidFill>
                  <a:schemeClr val="bg1"/>
                </a:solidFill>
              </a:rPr>
              <a:t>Bullet</a:t>
            </a:r>
          </a:p>
          <a:p>
            <a:pPr lvl="1">
              <a:buClr>
                <a:schemeClr val="bg1"/>
              </a:buClr>
            </a:pPr>
            <a:r>
              <a:rPr lang="en-US" sz="1050" dirty="0">
                <a:solidFill>
                  <a:schemeClr val="bg1"/>
                </a:solidFill>
              </a:rPr>
              <a:t>Bullet</a:t>
            </a:r>
          </a:p>
        </p:txBody>
      </p:sp>
      <p:sp>
        <p:nvSpPr>
          <p:cNvPr id="62" name="RowHeader1" hidden="1">
            <a:extLst>
              <a:ext uri="{FF2B5EF4-FFF2-40B4-BE49-F238E27FC236}">
                <a16:creationId xmlns:a16="http://schemas.microsoft.com/office/drawing/2014/main" id="{8DBAFC75-79A3-4BDF-958F-C4B2DCE1EBC3}"/>
              </a:ext>
            </a:extLst>
          </p:cNvPr>
          <p:cNvSpPr txBox="1">
            <a:spLocks noChangeAspect="1"/>
          </p:cNvSpPr>
          <p:nvPr userDrawn="1">
            <p:custDataLst>
              <p:tags r:id="rId19"/>
            </p:custDataLst>
          </p:nvPr>
        </p:nvSpPr>
        <p:spPr>
          <a:xfrm>
            <a:off x="752475" y="3609760"/>
            <a:ext cx="809625" cy="43858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wrap="square" lIns="57150" tIns="57150" rIns="57150" bIns="57150" rtlCol="0" anchor="ctr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1050" b="1" dirty="0">
                <a:solidFill>
                  <a:schemeClr val="bg1"/>
                </a:solidFill>
              </a:rPr>
              <a:t>Row header</a:t>
            </a:r>
          </a:p>
        </p:txBody>
      </p:sp>
      <p:sp>
        <p:nvSpPr>
          <p:cNvPr id="63" name="Oval" hidden="1">
            <a:extLst>
              <a:ext uri="{FF2B5EF4-FFF2-40B4-BE49-F238E27FC236}">
                <a16:creationId xmlns:a16="http://schemas.microsoft.com/office/drawing/2014/main" id="{60328CE6-C47F-43B6-8454-178CF9280B6F}"/>
              </a:ext>
            </a:extLst>
          </p:cNvPr>
          <p:cNvSpPr txBox="1">
            <a:spLocks noChangeAspect="1"/>
          </p:cNvSpPr>
          <p:nvPr userDrawn="1">
            <p:custDataLst>
              <p:tags r:id="rId20"/>
            </p:custDataLst>
          </p:nvPr>
        </p:nvSpPr>
        <p:spPr>
          <a:xfrm>
            <a:off x="1704975" y="3524250"/>
            <a:ext cx="1143000" cy="1143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wrap="square" lIns="2858" tIns="0" rIns="2858" bIns="0" rtlCol="0" anchor="ctr" anchorCtr="1">
            <a:no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algn="ctr"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</a:rPr>
              <a:t>CEO</a:t>
            </a:r>
          </a:p>
        </p:txBody>
      </p:sp>
      <p:sp>
        <p:nvSpPr>
          <p:cNvPr id="64" name="RoundedRectangle" hidden="1">
            <a:extLst>
              <a:ext uri="{FF2B5EF4-FFF2-40B4-BE49-F238E27FC236}">
                <a16:creationId xmlns:a16="http://schemas.microsoft.com/office/drawing/2014/main" id="{07163202-7734-4A8D-A8E9-9DC5D7E1B689}"/>
              </a:ext>
            </a:extLst>
          </p:cNvPr>
          <p:cNvSpPr txBox="1">
            <a:spLocks noChangeAspect="1"/>
          </p:cNvSpPr>
          <p:nvPr userDrawn="1">
            <p:custDataLst>
              <p:tags r:id="rId21"/>
            </p:custDataLst>
          </p:nvPr>
        </p:nvSpPr>
        <p:spPr>
          <a:xfrm>
            <a:off x="2085975" y="476250"/>
            <a:ext cx="1143000" cy="114300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wrap="square" lIns="57150" tIns="57150" rIns="57150" bIns="57150" rtlCol="0" anchor="t" anchorCtr="0">
            <a:no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</a:rPr>
              <a:t>CEO</a:t>
            </a:r>
          </a:p>
        </p:txBody>
      </p:sp>
      <p:grpSp>
        <p:nvGrpSpPr>
          <p:cNvPr id="65" name="Flow" hidden="1">
            <a:extLst>
              <a:ext uri="{FF2B5EF4-FFF2-40B4-BE49-F238E27FC236}">
                <a16:creationId xmlns:a16="http://schemas.microsoft.com/office/drawing/2014/main" id="{2C279811-DE72-4C31-88FD-BB0A3854FA41}"/>
              </a:ext>
            </a:extLst>
          </p:cNvPr>
          <p:cNvGrpSpPr>
            <a:grpSpLocks noChangeAspect="1"/>
          </p:cNvGrpSpPr>
          <p:nvPr userDrawn="1">
            <p:custDataLst>
              <p:tags r:id="rId22"/>
            </p:custDataLst>
          </p:nvPr>
        </p:nvGrpSpPr>
        <p:grpSpPr>
          <a:xfrm>
            <a:off x="6434271" y="3181350"/>
            <a:ext cx="1371600" cy="685800"/>
            <a:chOff x="5905500" y="3124200"/>
            <a:chExt cx="1828800" cy="914400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1DE3F82-B48B-41C3-AEF8-526B3B3EBFF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C0C9F69-6D5B-487D-B4AB-06E172AAF696}"/>
                </a:ext>
              </a:extLst>
            </p:cNvPr>
            <p:cNvSpPr txBox="1"/>
            <p:nvPr>
              <p:custDataLst>
                <p:tags r:id="rId76"/>
              </p:custDataLst>
            </p:nvPr>
          </p:nvSpPr>
          <p:spPr>
            <a:xfrm>
              <a:off x="5969000" y="3187700"/>
              <a:ext cx="1524000" cy="7874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</a:rPr>
                <a:t>CEO</a:t>
              </a:r>
            </a:p>
          </p:txBody>
        </p:sp>
      </p:grpSp>
      <p:grpSp>
        <p:nvGrpSpPr>
          <p:cNvPr id="68" name="SplitFlow" hidden="1">
            <a:extLst>
              <a:ext uri="{FF2B5EF4-FFF2-40B4-BE49-F238E27FC236}">
                <a16:creationId xmlns:a16="http://schemas.microsoft.com/office/drawing/2014/main" id="{CBE518DF-0817-42F3-9163-10079C76D55B}"/>
              </a:ext>
            </a:extLst>
          </p:cNvPr>
          <p:cNvGrpSpPr/>
          <p:nvPr userDrawn="1">
            <p:custDataLst>
              <p:tags r:id="rId23"/>
            </p:custDataLst>
          </p:nvPr>
        </p:nvGrpSpPr>
        <p:grpSpPr>
          <a:xfrm>
            <a:off x="5972798" y="362707"/>
            <a:ext cx="1371601" cy="685800"/>
            <a:chOff x="1015999" y="1016000"/>
            <a:chExt cx="1828801" cy="914400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027CE43-9864-4140-9BBE-41822B727F7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16000" y="1016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C05EE7D-2600-4DED-A0B5-8436D32E861C}"/>
                </a:ext>
              </a:extLst>
            </p:cNvPr>
            <p:cNvSpPr txBox="1"/>
            <p:nvPr>
              <p:custDataLst>
                <p:tags r:id="rId70"/>
              </p:custDataLst>
            </p:nvPr>
          </p:nvSpPr>
          <p:spPr>
            <a:xfrm>
              <a:off x="1079500" y="1073150"/>
              <a:ext cx="1600708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</a:rPr>
                <a:t>CEO</a:t>
              </a: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F38081B-6B32-4F67-8E79-2B8B97D545F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15999" y="1473200"/>
              <a:ext cx="996697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980237 w 1664208"/>
                <a:gd name="connsiteY0" fmla="*/ 0 h 457200"/>
                <a:gd name="connsiteX1" fmla="*/ 1664208 w 1664208"/>
                <a:gd name="connsiteY1" fmla="*/ 457200 h 457200"/>
                <a:gd name="connsiteX2" fmla="*/ 0 w 1664208"/>
                <a:gd name="connsiteY2" fmla="*/ 457200 h 457200"/>
                <a:gd name="connsiteX3" fmla="*/ 0 w 1664208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96696 w 996696"/>
                <a:gd name="connsiteY0" fmla="*/ 0 h 457200"/>
                <a:gd name="connsiteX1" fmla="*/ 84856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6 w 996696"/>
                <a:gd name="connsiteY0" fmla="*/ 0 h 457200"/>
                <a:gd name="connsiteX1" fmla="*/ 83210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7" h="457200">
                  <a:moveTo>
                    <a:pt x="996697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9FEF5AD-BE1A-4121-B86B-D277ECA9164D}"/>
                </a:ext>
              </a:extLst>
            </p:cNvPr>
            <p:cNvSpPr txBox="1"/>
            <p:nvPr>
              <p:custDataLst>
                <p:tags r:id="rId72"/>
              </p:custDataLst>
            </p:nvPr>
          </p:nvSpPr>
          <p:spPr>
            <a:xfrm>
              <a:off x="1079500" y="1530350"/>
              <a:ext cx="768604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</a:rPr>
                <a:t>CEO</a:t>
              </a: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4534CFE-4E8B-4C5B-A71E-68EEBE585EE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848104" y="1473200"/>
              <a:ext cx="996696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848563 w 1828800"/>
                <a:gd name="connsiteY2" fmla="*/ 457200 h 457200"/>
                <a:gd name="connsiteX3" fmla="*/ 0 w 1828800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15645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48133 w 996696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64592 w 996696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6" h="457200">
                  <a:moveTo>
                    <a:pt x="996696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803929E-CB2B-497D-BA2D-B3F535DF7C98}"/>
                </a:ext>
              </a:extLst>
            </p:cNvPr>
            <p:cNvSpPr txBox="1"/>
            <p:nvPr>
              <p:custDataLst>
                <p:tags r:id="rId74"/>
              </p:custDataLst>
            </p:nvPr>
          </p:nvSpPr>
          <p:spPr>
            <a:xfrm>
              <a:off x="2050796" y="1530350"/>
              <a:ext cx="629412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</a:rPr>
                <a:t>CEO</a:t>
              </a:r>
            </a:p>
          </p:txBody>
        </p:sp>
      </p:grpSp>
      <p:grpSp>
        <p:nvGrpSpPr>
          <p:cNvPr id="75" name="FlowLine" hidden="1">
            <a:extLst>
              <a:ext uri="{FF2B5EF4-FFF2-40B4-BE49-F238E27FC236}">
                <a16:creationId xmlns:a16="http://schemas.microsoft.com/office/drawing/2014/main" id="{7EE6B468-8F07-46B5-89E0-19EAFC0B80A5}"/>
              </a:ext>
            </a:extLst>
          </p:cNvPr>
          <p:cNvGrpSpPr>
            <a:grpSpLocks noChangeAspect="1"/>
          </p:cNvGrpSpPr>
          <p:nvPr userDrawn="1">
            <p:custDataLst>
              <p:tags r:id="rId24"/>
            </p:custDataLst>
          </p:nvPr>
        </p:nvGrpSpPr>
        <p:grpSpPr>
          <a:xfrm>
            <a:off x="4791698" y="1736469"/>
            <a:ext cx="3733800" cy="1060967"/>
            <a:chOff x="5905500" y="3124200"/>
            <a:chExt cx="4978400" cy="1414621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6495F01-F508-4A5C-95C2-4CF5C73F1FD0}"/>
                </a:ext>
              </a:extLst>
            </p:cNvPr>
            <p:cNvGrpSpPr/>
            <p:nvPr>
              <p:custDataLst>
                <p:tags r:id="rId60"/>
              </p:custDataLst>
            </p:nvPr>
          </p:nvGrpSpPr>
          <p:grpSpPr>
            <a:xfrm>
              <a:off x="5905500" y="3124200"/>
              <a:ext cx="1828800" cy="914400"/>
              <a:chOff x="5905500" y="3124200"/>
              <a:chExt cx="1828800" cy="914400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2CC55D3-3236-44CF-A849-1493EB196536}"/>
                  </a:ext>
                </a:extLst>
              </p:cNvPr>
              <p:cNvSpPr/>
              <p:nvPr>
                <p:custDataLst>
                  <p:tags r:id="rId67"/>
                </p:custDataLst>
              </p:nvPr>
            </p:nvSpPr>
            <p:spPr>
              <a:xfrm>
                <a:off x="5905500" y="3124200"/>
                <a:ext cx="1828800" cy="914400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64208" y="0"/>
                    </a:lnTo>
                    <a:lnTo>
                      <a:pt x="1828800" y="457200"/>
                    </a:lnTo>
                    <a:lnTo>
                      <a:pt x="1664208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96FF571-B043-48B3-9780-290A9F91E22A}"/>
                  </a:ext>
                </a:extLst>
              </p:cNvPr>
              <p:cNvSpPr txBox="1"/>
              <p:nvPr>
                <p:custDataLst>
                  <p:tags r:id="rId68"/>
                </p:custDataLst>
              </p:nvPr>
            </p:nvSpPr>
            <p:spPr>
              <a:xfrm>
                <a:off x="5969000" y="3187700"/>
                <a:ext cx="1524000" cy="78740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noAutofit/>
              </a:bodyPr>
              <a:lstStyle>
                <a:lvl1pPr marL="0" lvl="0" indent="0" defTabSz="1218026" eaLnBrk="1" latinLnBrk="0" hangingPunct="1">
                  <a:buClr>
                    <a:schemeClr val="tx2"/>
                  </a:buClr>
                  <a:buSzPct val="100000"/>
                  <a:defRPr lang="x-none" sz="1600" baseline="0">
                    <a:latin typeface="+mn-lt"/>
                  </a:defRPr>
                </a:lvl1pPr>
                <a:lvl2pPr marL="192024" lvl="1" indent="-192024" defTabSz="1218026" eaLnBrk="1" latinLnBrk="0" hangingPunct="1">
                  <a:buClr>
                    <a:schemeClr val="tx2"/>
                  </a:buClr>
                  <a:buSzPct val="125000"/>
                  <a:buFont typeface="Arial" panose="020B0604020202020204" pitchFamily="34" charset="0"/>
                  <a:buChar char="▪"/>
                  <a:defRPr lang="x-none" sz="1600" baseline="0">
                    <a:latin typeface="+mn-lt"/>
                  </a:defRPr>
                </a:lvl2pPr>
                <a:lvl3pPr marL="457200" lvl="2" indent="-265176" defTabSz="1218026" eaLnBrk="1" latinLnBrk="0" hangingPunct="1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–"/>
                  <a:defRPr lang="x-none" sz="1600" baseline="0">
                    <a:latin typeface="+mn-lt"/>
                  </a:defRPr>
                </a:lvl3pPr>
                <a:lvl4pPr marL="612648" lvl="3" indent="-155448" defTabSz="1218026" eaLnBrk="1" latinLnBrk="0" hangingPunct="1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▫"/>
                  <a:defRPr lang="x-none" sz="1600" baseline="0">
                    <a:latin typeface="+mn-lt"/>
                  </a:defRPr>
                </a:lvl4pPr>
                <a:lvl5pPr marL="749808" lvl="4" indent="-128016" defTabSz="1218026" eaLnBrk="1" latinLnBrk="0" hangingPunct="1">
                  <a:buClr>
                    <a:schemeClr val="tx2"/>
                  </a:buClr>
                  <a:buSzPct val="89000"/>
                  <a:buFont typeface="Arial" panose="020B0604020202020204" pitchFamily="34" charset="0"/>
                  <a:buChar char="-"/>
                  <a:defRPr lang="x-none" sz="1600" baseline="0">
                    <a:latin typeface="+mn-lt"/>
                  </a:defRPr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9pPr>
              </a:lstStyle>
              <a:p>
                <a:r>
                  <a:rPr lang="en-US" sz="1200" b="1" dirty="0">
                    <a:solidFill>
                      <a:schemeClr val="bg1"/>
                    </a:solidFill>
                  </a:rPr>
                  <a:t>CEO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D0D2893-BC32-434B-BA75-12FA5890F462}"/>
                </a:ext>
              </a:extLst>
            </p:cNvPr>
            <p:cNvGrpSpPr/>
            <p:nvPr>
              <p:custDataLst>
                <p:tags r:id="rId61"/>
              </p:custDataLst>
            </p:nvPr>
          </p:nvGrpSpPr>
          <p:grpSpPr>
            <a:xfrm>
              <a:off x="7480300" y="3124200"/>
              <a:ext cx="1828800" cy="914400"/>
              <a:chOff x="6057900" y="3276600"/>
              <a:chExt cx="1828800" cy="914400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B84C943-9630-4177-B5DA-BBED618349DC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>
              <a:xfrm>
                <a:off x="6057900" y="3276600"/>
                <a:ext cx="1828800" cy="914400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64208" y="0"/>
                    </a:lnTo>
                    <a:lnTo>
                      <a:pt x="1828800" y="457200"/>
                    </a:lnTo>
                    <a:lnTo>
                      <a:pt x="1664208" y="914400"/>
                    </a:lnTo>
                    <a:lnTo>
                      <a:pt x="0" y="914400"/>
                    </a:lnTo>
                    <a:lnTo>
                      <a:pt x="164592" y="4572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90A8C17-CF13-4D8E-991A-F2740A2492DE}"/>
                  </a:ext>
                </a:extLst>
              </p:cNvPr>
              <p:cNvSpPr txBox="1"/>
              <p:nvPr>
                <p:custDataLst>
                  <p:tags r:id="rId66"/>
                </p:custDataLst>
              </p:nvPr>
            </p:nvSpPr>
            <p:spPr>
              <a:xfrm>
                <a:off x="6273292" y="3340100"/>
                <a:ext cx="1448816" cy="78740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noAutofit/>
              </a:bodyPr>
              <a:lstStyle>
                <a:lvl1pPr marL="0" lvl="0" indent="0" defTabSz="1218026" eaLnBrk="1" latinLnBrk="0" hangingPunct="1">
                  <a:buClr>
                    <a:schemeClr val="tx2"/>
                  </a:buClr>
                  <a:buSzPct val="100000"/>
                  <a:defRPr lang="x-none" sz="1600" baseline="0">
                    <a:latin typeface="+mn-lt"/>
                  </a:defRPr>
                </a:lvl1pPr>
                <a:lvl2pPr marL="192024" lvl="1" indent="-192024" defTabSz="1218026" eaLnBrk="1" latinLnBrk="0" hangingPunct="1">
                  <a:buClr>
                    <a:schemeClr val="tx2"/>
                  </a:buClr>
                  <a:buSzPct val="125000"/>
                  <a:buFont typeface="Arial" panose="020B0604020202020204" pitchFamily="34" charset="0"/>
                  <a:buChar char="▪"/>
                  <a:defRPr lang="x-none" sz="1600" baseline="0">
                    <a:latin typeface="+mn-lt"/>
                  </a:defRPr>
                </a:lvl2pPr>
                <a:lvl3pPr marL="457200" lvl="2" indent="-265176" defTabSz="1218026" eaLnBrk="1" latinLnBrk="0" hangingPunct="1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–"/>
                  <a:defRPr lang="x-none" sz="1600" baseline="0">
                    <a:latin typeface="+mn-lt"/>
                  </a:defRPr>
                </a:lvl3pPr>
                <a:lvl4pPr marL="612648" lvl="3" indent="-155448" defTabSz="1218026" eaLnBrk="1" latinLnBrk="0" hangingPunct="1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▫"/>
                  <a:defRPr lang="x-none" sz="1600" baseline="0">
                    <a:latin typeface="+mn-lt"/>
                  </a:defRPr>
                </a:lvl4pPr>
                <a:lvl5pPr marL="749808" lvl="4" indent="-128016" defTabSz="1218026" eaLnBrk="1" latinLnBrk="0" hangingPunct="1">
                  <a:buClr>
                    <a:schemeClr val="tx2"/>
                  </a:buClr>
                  <a:buSzPct val="89000"/>
                  <a:buFont typeface="Arial" panose="020B0604020202020204" pitchFamily="34" charset="0"/>
                  <a:buChar char="-"/>
                  <a:defRPr lang="x-none" sz="1600" baseline="0">
                    <a:latin typeface="+mn-lt"/>
                  </a:defRPr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9pPr>
              </a:lstStyle>
              <a:p>
                <a:r>
                  <a:rPr lang="en-US" sz="1200" b="1" dirty="0">
                    <a:solidFill>
                      <a:schemeClr val="bg1"/>
                    </a:solidFill>
                  </a:rPr>
                  <a:t>CEO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D434CC1-FFE1-4272-9A30-FF987EC18F50}"/>
                </a:ext>
              </a:extLst>
            </p:cNvPr>
            <p:cNvGrpSpPr/>
            <p:nvPr>
              <p:custDataLst>
                <p:tags r:id="rId62"/>
              </p:custDataLst>
            </p:nvPr>
          </p:nvGrpSpPr>
          <p:grpSpPr>
            <a:xfrm>
              <a:off x="9055100" y="3124200"/>
              <a:ext cx="1828800" cy="914400"/>
              <a:chOff x="6057900" y="3276600"/>
              <a:chExt cx="1828800" cy="914400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1DF1D082-21AD-4F92-B6BB-70EB748EED36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>
              <a:xfrm>
                <a:off x="6057900" y="3276600"/>
                <a:ext cx="1828800" cy="914400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64208" y="0"/>
                    </a:lnTo>
                    <a:lnTo>
                      <a:pt x="1828800" y="457200"/>
                    </a:lnTo>
                    <a:lnTo>
                      <a:pt x="1664208" y="914400"/>
                    </a:lnTo>
                    <a:lnTo>
                      <a:pt x="0" y="914400"/>
                    </a:lnTo>
                    <a:lnTo>
                      <a:pt x="164592" y="4572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E3C3F2C-3BA1-4C08-854A-20904EEB3938}"/>
                  </a:ext>
                </a:extLst>
              </p:cNvPr>
              <p:cNvSpPr txBox="1"/>
              <p:nvPr>
                <p:custDataLst>
                  <p:tags r:id="rId64"/>
                </p:custDataLst>
              </p:nvPr>
            </p:nvSpPr>
            <p:spPr>
              <a:xfrm>
                <a:off x="6273292" y="3340100"/>
                <a:ext cx="1448816" cy="78740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noAutofit/>
              </a:bodyPr>
              <a:lstStyle>
                <a:lvl1pPr marL="0" lvl="0" indent="0" defTabSz="1218026" eaLnBrk="1" latinLnBrk="0" hangingPunct="1">
                  <a:buClr>
                    <a:schemeClr val="tx2"/>
                  </a:buClr>
                  <a:buSzPct val="100000"/>
                  <a:defRPr lang="x-none" sz="1600" baseline="0">
                    <a:latin typeface="+mn-lt"/>
                  </a:defRPr>
                </a:lvl1pPr>
                <a:lvl2pPr marL="192024" lvl="1" indent="-192024" defTabSz="1218026" eaLnBrk="1" latinLnBrk="0" hangingPunct="1">
                  <a:buClr>
                    <a:schemeClr val="tx2"/>
                  </a:buClr>
                  <a:buSzPct val="125000"/>
                  <a:buFont typeface="Arial" panose="020B0604020202020204" pitchFamily="34" charset="0"/>
                  <a:buChar char="▪"/>
                  <a:defRPr lang="x-none" sz="1600" baseline="0">
                    <a:latin typeface="+mn-lt"/>
                  </a:defRPr>
                </a:lvl2pPr>
                <a:lvl3pPr marL="457200" lvl="2" indent="-265176" defTabSz="1218026" eaLnBrk="1" latinLnBrk="0" hangingPunct="1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–"/>
                  <a:defRPr lang="x-none" sz="1600" baseline="0">
                    <a:latin typeface="+mn-lt"/>
                  </a:defRPr>
                </a:lvl3pPr>
                <a:lvl4pPr marL="612648" lvl="3" indent="-155448" defTabSz="1218026" eaLnBrk="1" latinLnBrk="0" hangingPunct="1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▫"/>
                  <a:defRPr lang="x-none" sz="1600" baseline="0">
                    <a:latin typeface="+mn-lt"/>
                  </a:defRPr>
                </a:lvl4pPr>
                <a:lvl5pPr marL="749808" lvl="4" indent="-128016" defTabSz="1218026" eaLnBrk="1" latinLnBrk="0" hangingPunct="1">
                  <a:buClr>
                    <a:schemeClr val="tx2"/>
                  </a:buClr>
                  <a:buSzPct val="89000"/>
                  <a:buFont typeface="Arial" panose="020B0604020202020204" pitchFamily="34" charset="0"/>
                  <a:buChar char="-"/>
                  <a:defRPr lang="x-none" sz="1600" baseline="0">
                    <a:latin typeface="+mn-lt"/>
                  </a:defRPr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9pPr>
              </a:lstStyle>
              <a:p>
                <a:r>
                  <a:rPr lang="en-US" sz="1200" b="1" dirty="0">
                    <a:solidFill>
                      <a:schemeClr val="bg1"/>
                    </a:solidFill>
                  </a:rPr>
                  <a:t>CEO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908976E-5352-483C-9B6A-073447239838}"/>
                </a:ext>
              </a:extLst>
            </p:cNvPr>
            <p:cNvSpPr txBox="1"/>
            <p:nvPr/>
          </p:nvSpPr>
          <p:spPr>
            <a:xfrm>
              <a:off x="5969000" y="4292599"/>
              <a:ext cx="1524000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pPr lvl="1"/>
              <a:r>
                <a:rPr lang="en-US" sz="1200" dirty="0"/>
                <a:t>CEO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D989B70-ABED-4940-A35D-9C544FE1F255}"/>
                </a:ext>
              </a:extLst>
            </p:cNvPr>
            <p:cNvSpPr txBox="1"/>
            <p:nvPr/>
          </p:nvSpPr>
          <p:spPr>
            <a:xfrm>
              <a:off x="7695692" y="4292600"/>
              <a:ext cx="1524000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pPr lvl="1"/>
              <a:r>
                <a:rPr lang="en-US" sz="1200" dirty="0"/>
                <a:t>CEO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B025322-8A3B-413F-814D-D985237345C6}"/>
                </a:ext>
              </a:extLst>
            </p:cNvPr>
            <p:cNvSpPr txBox="1"/>
            <p:nvPr/>
          </p:nvSpPr>
          <p:spPr>
            <a:xfrm>
              <a:off x="9270492" y="4292600"/>
              <a:ext cx="1524000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pPr lvl="1"/>
              <a:r>
                <a:rPr lang="en-US" sz="1200" dirty="0"/>
                <a:t>CEO</a:t>
              </a:r>
            </a:p>
          </p:txBody>
        </p:sp>
      </p:grpSp>
      <p:sp>
        <p:nvSpPr>
          <p:cNvPr id="88" name="Arrow" hidden="1">
            <a:extLst>
              <a:ext uri="{FF2B5EF4-FFF2-40B4-BE49-F238E27FC236}">
                <a16:creationId xmlns:a16="http://schemas.microsoft.com/office/drawing/2014/main" id="{5BC7B5EA-D5C6-4797-9582-1290B2693E31}"/>
              </a:ext>
            </a:extLst>
          </p:cNvPr>
          <p:cNvSpPr txBox="1">
            <a:spLocks noChangeAspect="1"/>
          </p:cNvSpPr>
          <p:nvPr userDrawn="1">
            <p:custDataLst>
              <p:tags r:id="rId25"/>
            </p:custDataLst>
          </p:nvPr>
        </p:nvSpPr>
        <p:spPr>
          <a:xfrm>
            <a:off x="2255378" y="2266950"/>
            <a:ext cx="1371600" cy="685800"/>
          </a:xfrm>
          <a:prstGeom prst="rightArrow">
            <a:avLst>
              <a:gd name="adj1" fmla="val 54000"/>
              <a:gd name="adj2" fmla="val 37678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wrap="square" lIns="57150" tIns="0" rIns="0" bIns="0" rtlCol="0" anchor="ctr" anchorCtr="0">
            <a:no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0">
              <a:buClr>
                <a:schemeClr val="bg1"/>
              </a:buClr>
            </a:pPr>
            <a:r>
              <a:rPr lang="en-US" sz="1050" dirty="0">
                <a:solidFill>
                  <a:schemeClr val="bg1"/>
                </a:solidFill>
              </a:rPr>
              <a:t>CEO</a:t>
            </a:r>
          </a:p>
        </p:txBody>
      </p:sp>
      <p:grpSp>
        <p:nvGrpSpPr>
          <p:cNvPr id="89" name="DoubleChevron3" hidden="1">
            <a:extLst>
              <a:ext uri="{FF2B5EF4-FFF2-40B4-BE49-F238E27FC236}">
                <a16:creationId xmlns:a16="http://schemas.microsoft.com/office/drawing/2014/main" id="{62D3A25F-7EFE-40F0-8257-2F70F731BC6A}"/>
              </a:ext>
            </a:extLst>
          </p:cNvPr>
          <p:cNvGrpSpPr>
            <a:grpSpLocks noChangeAspect="1"/>
          </p:cNvGrpSpPr>
          <p:nvPr userDrawn="1">
            <p:custDataLst>
              <p:tags r:id="rId26"/>
            </p:custDataLst>
          </p:nvPr>
        </p:nvGrpSpPr>
        <p:grpSpPr>
          <a:xfrm>
            <a:off x="5197267" y="1362520"/>
            <a:ext cx="338138" cy="381000"/>
            <a:chOff x="1270000" y="1270000"/>
            <a:chExt cx="450850" cy="508000"/>
          </a:xfrm>
        </p:grpSpPr>
        <p:sp>
          <p:nvSpPr>
            <p:cNvPr id="90" name="Chevron1">
              <a:extLst>
                <a:ext uri="{FF2B5EF4-FFF2-40B4-BE49-F238E27FC236}">
                  <a16:creationId xmlns:a16="http://schemas.microsoft.com/office/drawing/2014/main" id="{3EDB3ACF-AB09-416D-B9F3-23EA37A0DB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320800"/>
              <a:ext cx="238760" cy="4064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1" name="Chevron2">
              <a:extLst>
                <a:ext uri="{FF2B5EF4-FFF2-40B4-BE49-F238E27FC236}">
                  <a16:creationId xmlns:a16="http://schemas.microsoft.com/office/drawing/2014/main" id="{2CA40F6E-593D-4BF4-BEAC-9CB8D41E5A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2400" y="1270000"/>
              <a:ext cx="298450" cy="5080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2" name="TitleTrackerAlpha" hidden="1">
            <a:extLst>
              <a:ext uri="{FF2B5EF4-FFF2-40B4-BE49-F238E27FC236}">
                <a16:creationId xmlns:a16="http://schemas.microsoft.com/office/drawing/2014/main" id="{BA8E453A-ECB8-495C-A184-7D6D804874A1}"/>
              </a:ext>
            </a:extLst>
          </p:cNvPr>
          <p:cNvSpPr>
            <a:spLocks noChangeAspect="1"/>
          </p:cNvSpPr>
          <p:nvPr userDrawn="1">
            <p:custDataLst>
              <p:tags r:id="rId27"/>
            </p:custDataLst>
          </p:nvPr>
        </p:nvSpPr>
        <p:spPr>
          <a:xfrm>
            <a:off x="121490" y="186994"/>
            <a:ext cx="270510" cy="27051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+mj-lt"/>
              </a:rPr>
              <a:t>A</a:t>
            </a:r>
          </a:p>
        </p:txBody>
      </p:sp>
      <p:sp>
        <p:nvSpPr>
          <p:cNvPr id="93" name="TitleTrackerNum" hidden="1">
            <a:extLst>
              <a:ext uri="{FF2B5EF4-FFF2-40B4-BE49-F238E27FC236}">
                <a16:creationId xmlns:a16="http://schemas.microsoft.com/office/drawing/2014/main" id="{AA3DE380-0518-4F5E-B162-0B4F6D19FB92}"/>
              </a:ext>
            </a:extLst>
          </p:cNvPr>
          <p:cNvSpPr>
            <a:spLocks noChangeAspect="1"/>
          </p:cNvSpPr>
          <p:nvPr userDrawn="1">
            <p:custDataLst>
              <p:tags r:id="rId28"/>
            </p:custDataLst>
          </p:nvPr>
        </p:nvSpPr>
        <p:spPr>
          <a:xfrm>
            <a:off x="121490" y="186994"/>
            <a:ext cx="270510" cy="27051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+mj-lt"/>
              </a:rPr>
              <a:t>B</a:t>
            </a:r>
          </a:p>
        </p:txBody>
      </p:sp>
      <p:sp>
        <p:nvSpPr>
          <p:cNvPr id="94" name="TrackerNum" hidden="1">
            <a:extLst>
              <a:ext uri="{FF2B5EF4-FFF2-40B4-BE49-F238E27FC236}">
                <a16:creationId xmlns:a16="http://schemas.microsoft.com/office/drawing/2014/main" id="{F792F454-A754-417E-BEB6-AABE00A2A0AD}"/>
              </a:ext>
            </a:extLst>
          </p:cNvPr>
          <p:cNvSpPr>
            <a:spLocks noChangeAspect="1"/>
          </p:cNvSpPr>
          <p:nvPr userDrawn="1">
            <p:custDataLst>
              <p:tags r:id="rId29"/>
            </p:custDataLst>
          </p:nvPr>
        </p:nvSpPr>
        <p:spPr>
          <a:xfrm>
            <a:off x="762000" y="762000"/>
            <a:ext cx="213360" cy="21336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176" name="EmptyMoon" hidden="1">
            <a:extLst>
              <a:ext uri="{FF2B5EF4-FFF2-40B4-BE49-F238E27FC236}">
                <a16:creationId xmlns:a16="http://schemas.microsoft.com/office/drawing/2014/main" id="{187BA156-E56A-4E3F-A283-6A0F97513CB1}"/>
              </a:ext>
            </a:extLst>
          </p:cNvPr>
          <p:cNvGrpSpPr>
            <a:grpSpLocks noChangeAspect="1"/>
          </p:cNvGrpSpPr>
          <p:nvPr userDrawn="1">
            <p:custDataLst>
              <p:tags r:id="rId30"/>
            </p:custDataLst>
          </p:nvPr>
        </p:nvGrpSpPr>
        <p:grpSpPr>
          <a:xfrm>
            <a:off x="4045744" y="3721783"/>
            <a:ext cx="190500" cy="190500"/>
            <a:chOff x="762000" y="1270000"/>
            <a:chExt cx="254000" cy="254000"/>
          </a:xfrm>
          <a:solidFill>
            <a:schemeClr val="accent2"/>
          </a:solidFill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BE7D775B-9A49-4441-8616-7C445FB56F7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grpFill/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8" name="Arc 177">
              <a:extLst>
                <a:ext uri="{FF2B5EF4-FFF2-40B4-BE49-F238E27FC236}">
                  <a16:creationId xmlns:a16="http://schemas.microsoft.com/office/drawing/2014/main" id="{3C41EF7B-0F3B-492E-8AC3-CFF6A7E27F5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79" name="QuaterMoon" hidden="1">
            <a:extLst>
              <a:ext uri="{FF2B5EF4-FFF2-40B4-BE49-F238E27FC236}">
                <a16:creationId xmlns:a16="http://schemas.microsoft.com/office/drawing/2014/main" id="{4EE72161-E8E8-41B0-87BD-CA190D3E7689}"/>
              </a:ext>
            </a:extLst>
          </p:cNvPr>
          <p:cNvGrpSpPr>
            <a:grpSpLocks noChangeAspect="1"/>
          </p:cNvGrpSpPr>
          <p:nvPr userDrawn="1">
            <p:custDataLst>
              <p:tags r:id="rId31"/>
            </p:custDataLst>
          </p:nvPr>
        </p:nvGrpSpPr>
        <p:grpSpPr>
          <a:xfrm>
            <a:off x="4286000" y="3721783"/>
            <a:ext cx="190500" cy="190500"/>
            <a:chOff x="762000" y="1270000"/>
            <a:chExt cx="254000" cy="254000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05DA179-76F8-4CB3-87EA-B0FB6AE3E2C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2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1" name="Arc 180">
              <a:extLst>
                <a:ext uri="{FF2B5EF4-FFF2-40B4-BE49-F238E27FC236}">
                  <a16:creationId xmlns:a16="http://schemas.microsoft.com/office/drawing/2014/main" id="{F2644C6F-ED0D-4C7A-8038-A1DC35A2878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82" name="HalfMoon" hidden="1">
            <a:extLst>
              <a:ext uri="{FF2B5EF4-FFF2-40B4-BE49-F238E27FC236}">
                <a16:creationId xmlns:a16="http://schemas.microsoft.com/office/drawing/2014/main" id="{4992AE7C-7429-444F-8196-80D1DF1F4EA8}"/>
              </a:ext>
            </a:extLst>
          </p:cNvPr>
          <p:cNvGrpSpPr>
            <a:grpSpLocks noChangeAspect="1"/>
          </p:cNvGrpSpPr>
          <p:nvPr userDrawn="1">
            <p:custDataLst>
              <p:tags r:id="rId32"/>
            </p:custDataLst>
          </p:nvPr>
        </p:nvGrpSpPr>
        <p:grpSpPr>
          <a:xfrm>
            <a:off x="4526255" y="3721783"/>
            <a:ext cx="190500" cy="190500"/>
            <a:chOff x="762000" y="1270000"/>
            <a:chExt cx="254000" cy="254000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07D6E03-334A-4584-90E2-710A159D41C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2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4" name="Arc 183">
              <a:extLst>
                <a:ext uri="{FF2B5EF4-FFF2-40B4-BE49-F238E27FC236}">
                  <a16:creationId xmlns:a16="http://schemas.microsoft.com/office/drawing/2014/main" id="{C5782F33-4C16-4DCC-8E81-8DEA401F977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85" name="3QuaterMoon" hidden="1">
            <a:extLst>
              <a:ext uri="{FF2B5EF4-FFF2-40B4-BE49-F238E27FC236}">
                <a16:creationId xmlns:a16="http://schemas.microsoft.com/office/drawing/2014/main" id="{6ABE90B9-4F23-41C0-9F86-886CF5AEA561}"/>
              </a:ext>
            </a:extLst>
          </p:cNvPr>
          <p:cNvGrpSpPr>
            <a:grpSpLocks noChangeAspect="1"/>
          </p:cNvGrpSpPr>
          <p:nvPr userDrawn="1">
            <p:custDataLst>
              <p:tags r:id="rId33"/>
            </p:custDataLst>
          </p:nvPr>
        </p:nvGrpSpPr>
        <p:grpSpPr>
          <a:xfrm>
            <a:off x="4766511" y="3721783"/>
            <a:ext cx="190500" cy="190500"/>
            <a:chOff x="762000" y="1270000"/>
            <a:chExt cx="254000" cy="254000"/>
          </a:xfrm>
        </p:grpSpPr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83A9C345-9BB9-4690-BB41-E4BF505BEA9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2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7" name="Arc 186">
              <a:extLst>
                <a:ext uri="{FF2B5EF4-FFF2-40B4-BE49-F238E27FC236}">
                  <a16:creationId xmlns:a16="http://schemas.microsoft.com/office/drawing/2014/main" id="{384B8A93-635A-4717-A8A2-3F7026C2654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88" name="FullMoon" hidden="1">
            <a:extLst>
              <a:ext uri="{FF2B5EF4-FFF2-40B4-BE49-F238E27FC236}">
                <a16:creationId xmlns:a16="http://schemas.microsoft.com/office/drawing/2014/main" id="{1DC3137A-ADE1-4235-88D5-9AE1761E614A}"/>
              </a:ext>
            </a:extLst>
          </p:cNvPr>
          <p:cNvGrpSpPr>
            <a:grpSpLocks noChangeAspect="1"/>
          </p:cNvGrpSpPr>
          <p:nvPr userDrawn="1">
            <p:custDataLst>
              <p:tags r:id="rId34"/>
            </p:custDataLst>
          </p:nvPr>
        </p:nvGrpSpPr>
        <p:grpSpPr>
          <a:xfrm>
            <a:off x="5006768" y="3721783"/>
            <a:ext cx="190500" cy="190500"/>
            <a:chOff x="762000" y="1270000"/>
            <a:chExt cx="254000" cy="254000"/>
          </a:xfrm>
        </p:grpSpPr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5DE30DD-8BC2-4D10-A8C5-20DCE10FBFE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2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0" name="Arc 189">
              <a:extLst>
                <a:ext uri="{FF2B5EF4-FFF2-40B4-BE49-F238E27FC236}">
                  <a16:creationId xmlns:a16="http://schemas.microsoft.com/office/drawing/2014/main" id="{E701B650-8DA7-414B-9138-23B24B9FF4B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6200000"/>
              </a:avLst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91" name="LegendBoxes" hidden="1">
            <a:extLst>
              <a:ext uri="{FF2B5EF4-FFF2-40B4-BE49-F238E27FC236}">
                <a16:creationId xmlns:a16="http://schemas.microsoft.com/office/drawing/2014/main" id="{B90AC113-244E-473D-A4CD-EBE9B432DA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42913" y="223248"/>
            <a:ext cx="575072" cy="747713"/>
            <a:chOff x="4936" y="176"/>
            <a:chExt cx="483" cy="628"/>
          </a:xfrm>
        </p:grpSpPr>
        <p:sp>
          <p:nvSpPr>
            <p:cNvPr id="192" name="Legend1">
              <a:extLst>
                <a:ext uri="{FF2B5EF4-FFF2-40B4-BE49-F238E27FC236}">
                  <a16:creationId xmlns:a16="http://schemas.microsoft.com/office/drawing/2014/main" id="{5E6FA75C-5300-42A6-886D-AD74E4DA5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176"/>
              <a:ext cx="32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93" name="LegendRectangle1">
              <a:extLst>
                <a:ext uri="{FF2B5EF4-FFF2-40B4-BE49-F238E27FC236}">
                  <a16:creationId xmlns:a16="http://schemas.microsoft.com/office/drawing/2014/main" id="{8751E473-E131-4DCC-A92C-00379FED0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430EAE5C-27CD-4E64-8569-82A80555E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346"/>
              <a:ext cx="32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95" name="LegendRectangle2">
              <a:extLst>
                <a:ext uri="{FF2B5EF4-FFF2-40B4-BE49-F238E27FC236}">
                  <a16:creationId xmlns:a16="http://schemas.microsoft.com/office/drawing/2014/main" id="{422A2864-3520-4AE4-BBED-6B895E5F1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196" name="Legend3">
              <a:extLst>
                <a:ext uri="{FF2B5EF4-FFF2-40B4-BE49-F238E27FC236}">
                  <a16:creationId xmlns:a16="http://schemas.microsoft.com/office/drawing/2014/main" id="{28963AFC-4085-4DE5-94AC-05EEAECDA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517"/>
              <a:ext cx="32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97" name="LegendRectangle3">
              <a:extLst>
                <a:ext uri="{FF2B5EF4-FFF2-40B4-BE49-F238E27FC236}">
                  <a16:creationId xmlns:a16="http://schemas.microsoft.com/office/drawing/2014/main" id="{C008C21B-2C77-4728-BCB8-DB7CDA760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198" name="Legend4">
              <a:extLst>
                <a:ext uri="{FF2B5EF4-FFF2-40B4-BE49-F238E27FC236}">
                  <a16:creationId xmlns:a16="http://schemas.microsoft.com/office/drawing/2014/main" id="{FD1DE78C-946A-4BFA-B3B1-572A0D136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688"/>
              <a:ext cx="32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99" name="LegendRectangle4">
              <a:extLst>
                <a:ext uri="{FF2B5EF4-FFF2-40B4-BE49-F238E27FC236}">
                  <a16:creationId xmlns:a16="http://schemas.microsoft.com/office/drawing/2014/main" id="{D0BA5569-B125-4587-BBA4-6103F1279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+mn-lt"/>
              </a:endParaRPr>
            </a:p>
          </p:txBody>
        </p:sp>
      </p:grpSp>
      <p:grpSp>
        <p:nvGrpSpPr>
          <p:cNvPr id="200" name="LegendLines" hidden="1">
            <a:extLst>
              <a:ext uri="{FF2B5EF4-FFF2-40B4-BE49-F238E27FC236}">
                <a16:creationId xmlns:a16="http://schemas.microsoft.com/office/drawing/2014/main" id="{86915CD3-B600-4273-99D0-BEB58C7A85A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11930" y="223248"/>
            <a:ext cx="806054" cy="547688"/>
            <a:chOff x="4750" y="176"/>
            <a:chExt cx="677" cy="460"/>
          </a:xfrm>
        </p:grpSpPr>
        <p:sp>
          <p:nvSpPr>
            <p:cNvPr id="201" name="LineLegend1">
              <a:extLst>
                <a:ext uri="{FF2B5EF4-FFF2-40B4-BE49-F238E27FC236}">
                  <a16:creationId xmlns:a16="http://schemas.microsoft.com/office/drawing/2014/main" id="{0093AD2A-95DC-4F8A-8C59-8FAB1C4D9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202" name="LineLegend2">
              <a:extLst>
                <a:ext uri="{FF2B5EF4-FFF2-40B4-BE49-F238E27FC236}">
                  <a16:creationId xmlns:a16="http://schemas.microsoft.com/office/drawing/2014/main" id="{E6925596-ED78-4934-80B8-998D0F674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203" name="LineLegend3">
              <a:extLst>
                <a:ext uri="{FF2B5EF4-FFF2-40B4-BE49-F238E27FC236}">
                  <a16:creationId xmlns:a16="http://schemas.microsoft.com/office/drawing/2014/main" id="{F451579B-155B-4047-989B-6857D7BC9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204" name="Legend1">
              <a:extLst>
                <a:ext uri="{FF2B5EF4-FFF2-40B4-BE49-F238E27FC236}">
                  <a16:creationId xmlns:a16="http://schemas.microsoft.com/office/drawing/2014/main" id="{D0520E62-4F9E-4819-8F22-CF891B27B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176"/>
              <a:ext cx="32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205" name="Legend2">
              <a:extLst>
                <a:ext uri="{FF2B5EF4-FFF2-40B4-BE49-F238E27FC236}">
                  <a16:creationId xmlns:a16="http://schemas.microsoft.com/office/drawing/2014/main" id="{1A642048-6B8F-451D-9DAF-0781DDB5C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344"/>
              <a:ext cx="32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206" name="Legend3">
              <a:extLst>
                <a:ext uri="{FF2B5EF4-FFF2-40B4-BE49-F238E27FC236}">
                  <a16:creationId xmlns:a16="http://schemas.microsoft.com/office/drawing/2014/main" id="{B509A7C6-E8E9-4034-A022-E4D9DB14E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520"/>
              <a:ext cx="32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</p:grpSp>
      <p:grpSp>
        <p:nvGrpSpPr>
          <p:cNvPr id="207" name="Sticker" hidden="1">
            <a:extLst>
              <a:ext uri="{FF2B5EF4-FFF2-40B4-BE49-F238E27FC236}">
                <a16:creationId xmlns:a16="http://schemas.microsoft.com/office/drawing/2014/main" id="{757E0FB0-1CF1-47C0-A167-7C5AD81087B1}"/>
              </a:ext>
            </a:extLst>
          </p:cNvPr>
          <p:cNvGrpSpPr/>
          <p:nvPr userDrawn="1"/>
        </p:nvGrpSpPr>
        <p:grpSpPr bwMode="auto">
          <a:xfrm>
            <a:off x="8365323" y="223247"/>
            <a:ext cx="550279" cy="120033"/>
            <a:chOff x="8007069" y="285750"/>
            <a:chExt cx="733706" cy="160044"/>
          </a:xfrm>
        </p:grpSpPr>
        <p:sp>
          <p:nvSpPr>
            <p:cNvPr id="208" name="StickerRectangle">
              <a:extLst>
                <a:ext uri="{FF2B5EF4-FFF2-40B4-BE49-F238E27FC236}">
                  <a16:creationId xmlns:a16="http://schemas.microsoft.com/office/drawing/2014/main" id="{8CB752EA-5541-45FE-A3F3-8025A25A0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7069" y="285750"/>
              <a:ext cx="733706" cy="1600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71513">
                <a:buClr>
                  <a:schemeClr val="tx2"/>
                </a:buClr>
              </a:pPr>
              <a:r>
                <a:rPr lang="en-US" sz="600" baseline="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209" name="AutoShape 31">
              <a:extLst>
                <a:ext uri="{FF2B5EF4-FFF2-40B4-BE49-F238E27FC236}">
                  <a16:creationId xmlns:a16="http://schemas.microsoft.com/office/drawing/2014/main" id="{0A4F34BE-84DD-4987-A003-2F8AF03F3AD4}"/>
                </a:ext>
              </a:extLst>
            </p:cNvPr>
            <p:cNvCxnSpPr>
              <a:cxnSpLocks noChangeShapeType="1"/>
              <a:stCxn id="208" idx="2"/>
              <a:endCxn id="208" idx="4"/>
            </p:cNvCxnSpPr>
            <p:nvPr/>
          </p:nvCxnSpPr>
          <p:spPr bwMode="auto">
            <a:xfrm>
              <a:off x="8007069" y="285750"/>
              <a:ext cx="0" cy="160044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" name="AutoShape 32">
              <a:extLst>
                <a:ext uri="{FF2B5EF4-FFF2-40B4-BE49-F238E27FC236}">
                  <a16:creationId xmlns:a16="http://schemas.microsoft.com/office/drawing/2014/main" id="{15B08F07-5C2A-48AE-88D9-CF9533BFE861}"/>
                </a:ext>
              </a:extLst>
            </p:cNvPr>
            <p:cNvCxnSpPr>
              <a:cxnSpLocks noChangeShapeType="1"/>
              <a:stCxn id="208" idx="4"/>
              <a:endCxn id="208" idx="6"/>
            </p:cNvCxnSpPr>
            <p:nvPr/>
          </p:nvCxnSpPr>
          <p:spPr bwMode="auto">
            <a:xfrm>
              <a:off x="8007069" y="445794"/>
              <a:ext cx="7337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1" name="LegendMoons" hidden="1">
            <a:extLst>
              <a:ext uri="{FF2B5EF4-FFF2-40B4-BE49-F238E27FC236}">
                <a16:creationId xmlns:a16="http://schemas.microsoft.com/office/drawing/2014/main" id="{A0F4E557-6284-48EB-AE93-79A67CE5B18B}"/>
              </a:ext>
            </a:extLst>
          </p:cNvPr>
          <p:cNvGrpSpPr/>
          <p:nvPr userDrawn="1"/>
        </p:nvGrpSpPr>
        <p:grpSpPr bwMode="auto">
          <a:xfrm>
            <a:off x="8292781" y="223247"/>
            <a:ext cx="625227" cy="979887"/>
            <a:chOff x="6655594" y="273840"/>
            <a:chExt cx="833636" cy="1306516"/>
          </a:xfrm>
        </p:grpSpPr>
        <p:grpSp>
          <p:nvGrpSpPr>
            <p:cNvPr id="212" name="MoonLegend1">
              <a:extLst>
                <a:ext uri="{FF2B5EF4-FFF2-40B4-BE49-F238E27FC236}">
                  <a16:creationId xmlns:a16="http://schemas.microsoft.com/office/drawing/2014/main" id="{23412ACD-8DDE-4647-B7A4-C291E9A71FD6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230" name="Oval 38">
                <a:extLst>
                  <a:ext uri="{FF2B5EF4-FFF2-40B4-BE49-F238E27FC236}">
                    <a16:creationId xmlns:a16="http://schemas.microsoft.com/office/drawing/2014/main" id="{C40B2939-A889-4518-9CE9-6733F885CC67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231" name="Arc 39">
                <a:extLst>
                  <a:ext uri="{FF2B5EF4-FFF2-40B4-BE49-F238E27FC236}">
                    <a16:creationId xmlns:a16="http://schemas.microsoft.com/office/drawing/2014/main" id="{3393B82E-98CB-4AE5-AEBC-18BE38787EA0}"/>
                  </a:ext>
                </a:extLst>
              </p:cNvPr>
              <p:cNvSpPr>
                <a:spLocks noChangeAspect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  <p:grpSp>
          <p:nvGrpSpPr>
            <p:cNvPr id="213" name="MoonLegend2">
              <a:extLst>
                <a:ext uri="{FF2B5EF4-FFF2-40B4-BE49-F238E27FC236}">
                  <a16:creationId xmlns:a16="http://schemas.microsoft.com/office/drawing/2014/main" id="{88E54FEA-9BBF-426E-ACAC-90FC1B3327DA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228" name="Oval 41">
                <a:extLst>
                  <a:ext uri="{FF2B5EF4-FFF2-40B4-BE49-F238E27FC236}">
                    <a16:creationId xmlns:a16="http://schemas.microsoft.com/office/drawing/2014/main" id="{1625FE10-CA64-443A-8965-57BA04A6460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229" name="Arc 42">
                <a:extLst>
                  <a:ext uri="{FF2B5EF4-FFF2-40B4-BE49-F238E27FC236}">
                    <a16:creationId xmlns:a16="http://schemas.microsoft.com/office/drawing/2014/main" id="{7A52AD31-47FF-4AFD-80DE-1DD47BE4D752}"/>
                  </a:ext>
                </a:extLst>
              </p:cNvPr>
              <p:cNvSpPr>
                <a:spLocks noChangeAspect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  <p:grpSp>
          <p:nvGrpSpPr>
            <p:cNvPr id="214" name="MoonLegend4">
              <a:extLst>
                <a:ext uri="{FF2B5EF4-FFF2-40B4-BE49-F238E27FC236}">
                  <a16:creationId xmlns:a16="http://schemas.microsoft.com/office/drawing/2014/main" id="{457A2E1B-6E7E-41BE-98DB-6962FEFACAA2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226" name="Oval 47">
                <a:extLst>
                  <a:ext uri="{FF2B5EF4-FFF2-40B4-BE49-F238E27FC236}">
                    <a16:creationId xmlns:a16="http://schemas.microsoft.com/office/drawing/2014/main" id="{13D00FAA-9220-46A0-89D9-C99DB910D341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227" name="Arc 48">
                <a:extLst>
                  <a:ext uri="{FF2B5EF4-FFF2-40B4-BE49-F238E27FC236}">
                    <a16:creationId xmlns:a16="http://schemas.microsoft.com/office/drawing/2014/main" id="{3333307D-2AB7-404A-8278-5E9B4C84611E}"/>
                  </a:ext>
                </a:extLst>
              </p:cNvPr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  <p:grpSp>
          <p:nvGrpSpPr>
            <p:cNvPr id="215" name="MoonLegend5">
              <a:extLst>
                <a:ext uri="{FF2B5EF4-FFF2-40B4-BE49-F238E27FC236}">
                  <a16:creationId xmlns:a16="http://schemas.microsoft.com/office/drawing/2014/main" id="{6E6DD673-B08B-4832-9F81-4A57CC6B724E}"/>
                </a:ext>
              </a:extLst>
            </p:cNvPr>
            <p:cNvGrpSpPr>
              <a:grpSpLocks noChangeAspect="1"/>
            </p:cNvGrpSpPr>
            <p:nvPr>
              <p:custDataLst>
                <p:tags r:id="rId38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224" name="Oval 50">
                <a:extLst>
                  <a:ext uri="{FF2B5EF4-FFF2-40B4-BE49-F238E27FC236}">
                    <a16:creationId xmlns:a16="http://schemas.microsoft.com/office/drawing/2014/main" id="{F16205BA-4D5E-4C76-941C-8F79D7FBA1FA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225" name="Oval 51">
                <a:extLst>
                  <a:ext uri="{FF2B5EF4-FFF2-40B4-BE49-F238E27FC236}">
                    <a16:creationId xmlns:a16="http://schemas.microsoft.com/office/drawing/2014/main" id="{BB5618FB-7AF3-44D3-B7C0-C9A117A178BC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  <p:sp>
          <p:nvSpPr>
            <p:cNvPr id="216" name="Legend1">
              <a:extLst>
                <a:ext uri="{FF2B5EF4-FFF2-40B4-BE49-F238E27FC236}">
                  <a16:creationId xmlns:a16="http://schemas.microsoft.com/office/drawing/2014/main" id="{A636A58F-32DF-474A-B20C-4BA7CA9AA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286540"/>
              <a:ext cx="512961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217" name="Legend2">
              <a:extLst>
                <a:ext uri="{FF2B5EF4-FFF2-40B4-BE49-F238E27FC236}">
                  <a16:creationId xmlns:a16="http://schemas.microsoft.com/office/drawing/2014/main" id="{7FB51E84-CD14-4573-A536-3506251FD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561179"/>
              <a:ext cx="512961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218" name="Legend3">
              <a:extLst>
                <a:ext uri="{FF2B5EF4-FFF2-40B4-BE49-F238E27FC236}">
                  <a16:creationId xmlns:a16="http://schemas.microsoft.com/office/drawing/2014/main" id="{89F10838-3552-41EA-8395-299B84210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835817"/>
              <a:ext cx="512961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219" name="Legend4">
              <a:extLst>
                <a:ext uri="{FF2B5EF4-FFF2-40B4-BE49-F238E27FC236}">
                  <a16:creationId xmlns:a16="http://schemas.microsoft.com/office/drawing/2014/main" id="{39D6B2A2-EA4C-4764-BF36-FE85D82A2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1107280"/>
              <a:ext cx="512961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220" name="Legend5">
              <a:extLst>
                <a:ext uri="{FF2B5EF4-FFF2-40B4-BE49-F238E27FC236}">
                  <a16:creationId xmlns:a16="http://schemas.microsoft.com/office/drawing/2014/main" id="{85737F01-7A49-4607-96ED-8319D0D97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1383505"/>
              <a:ext cx="512961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grpSp>
          <p:nvGrpSpPr>
            <p:cNvPr id="221" name="MoonLegend3">
              <a:extLst>
                <a:ext uri="{FF2B5EF4-FFF2-40B4-BE49-F238E27FC236}">
                  <a16:creationId xmlns:a16="http://schemas.microsoft.com/office/drawing/2014/main" id="{93095241-E4FA-40DB-8ED7-3E8797052A9B}"/>
                </a:ext>
              </a:extLst>
            </p:cNvPr>
            <p:cNvGrpSpPr>
              <a:grpSpLocks noChangeAspect="1"/>
            </p:cNvGrpSpPr>
            <p:nvPr>
              <p:custDataLst>
                <p:tags r:id="rId39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222" name="Oval 47">
                <a:extLst>
                  <a:ext uri="{FF2B5EF4-FFF2-40B4-BE49-F238E27FC236}">
                    <a16:creationId xmlns:a16="http://schemas.microsoft.com/office/drawing/2014/main" id="{1065D7E0-785C-46B2-BEDB-2E09D4FD5FE0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223" name="Arc 48">
                <a:extLst>
                  <a:ext uri="{FF2B5EF4-FFF2-40B4-BE49-F238E27FC236}">
                    <a16:creationId xmlns:a16="http://schemas.microsoft.com/office/drawing/2014/main" id="{8531034B-FB98-4662-ABC3-CF16B0F76AE5}"/>
                  </a:ext>
                </a:extLst>
              </p:cNvPr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560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5" r:id="rId1"/>
    <p:sldLayoutId id="2147493526" r:id="rId2"/>
    <p:sldLayoutId id="2147493527" r:id="rId3"/>
    <p:sldLayoutId id="2147493528" r:id="rId4"/>
    <p:sldLayoutId id="2147493529" r:id="rId5"/>
    <p:sldLayoutId id="2147493530" r:id="rId6"/>
    <p:sldLayoutId id="2147493531" r:id="rId7"/>
    <p:sldLayoutId id="2147493532" r:id="rId8"/>
    <p:sldLayoutId id="2147493533" r:id="rId9"/>
    <p:sldLayoutId id="2147493534" r:id="rId10"/>
    <p:sldLayoutId id="2147493535" r:id="rId11"/>
    <p:sldLayoutId id="2147493536" r:id="rId12"/>
  </p:sldLayoutIdLst>
  <p:hf hdr="0" ftr="0" dt="0"/>
  <p:txStyles>
    <p:titleStyle>
      <a:lvl1pPr algn="l" defTabSz="913520" rtl="0" eaLnBrk="1" fontAlgn="base" hangingPunct="1">
        <a:spcBef>
          <a:spcPct val="0"/>
        </a:spcBef>
        <a:spcAft>
          <a:spcPct val="0"/>
        </a:spcAft>
        <a:tabLst>
          <a:tab pos="275351" algn="l"/>
        </a:tabLst>
        <a:defRPr lang="x-none" sz="18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478"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2956"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432"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5910"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44018" indent="-144018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200" baseline="0">
          <a:solidFill>
            <a:schemeClr val="tx1"/>
          </a:solidFill>
          <a:latin typeface="+mn-lt"/>
        </a:defRPr>
      </a:lvl2pPr>
      <a:lvl3pPr marL="342900" indent="-198882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200" baseline="0">
          <a:solidFill>
            <a:schemeClr val="tx1"/>
          </a:solidFill>
          <a:latin typeface="+mn-lt"/>
        </a:defRPr>
      </a:lvl3pPr>
      <a:lvl4pPr marL="459486" indent="-116586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200" baseline="0">
          <a:solidFill>
            <a:schemeClr val="tx1"/>
          </a:solidFill>
          <a:latin typeface="+mn-lt"/>
        </a:defRPr>
      </a:lvl4pPr>
      <a:lvl5pPr marL="562356" indent="-96012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200" baseline="0">
          <a:solidFill>
            <a:schemeClr val="tx1"/>
          </a:solidFill>
          <a:latin typeface="+mn-lt"/>
        </a:defRPr>
      </a:lvl5pPr>
      <a:lvl6pPr marL="765023" indent="-132817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23" indent="-132817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23" indent="-132817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23" indent="-132817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478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956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9432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910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2388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8866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5343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1821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537143901"/>
              </p:ext>
            </p:extLst>
          </p:nvPr>
        </p:nvGraphicFramePr>
        <p:xfrm>
          <a:off x="0" y="1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think-cell Slide" r:id="rId75" imgW="270" imgH="270" progId="TCLayout.ActiveDocument.1">
                  <p:embed/>
                </p:oleObj>
              </mc:Choice>
              <mc:Fallback>
                <p:oleObj name="think-cell Slide" r:id="rId7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4"/>
            </p:custDataLst>
          </p:nvPr>
        </p:nvSpPr>
        <p:spPr bwMode="auto">
          <a:xfrm>
            <a:off x="0" y="1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x-none" sz="1632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121490" y="176150"/>
            <a:ext cx="87941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21490" y="57978"/>
            <a:ext cx="36869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6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21490" y="474099"/>
            <a:ext cx="879411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en-US" sz="1200" baseline="0" noProof="0" dirty="0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1778720" y="1961396"/>
            <a:ext cx="4350891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778717" y="1431827"/>
            <a:ext cx="4350891" cy="387525"/>
            <a:chOff x="915" y="711"/>
            <a:chExt cx="2686" cy="31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2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x-none" sz="12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1E46F0E3-A5CD-4458-9B51-2DBC2D89CDE4}"/>
              </a:ext>
            </a:extLst>
          </p:cNvPr>
          <p:cNvSpPr/>
          <p:nvPr userDrawn="1"/>
        </p:nvSpPr>
        <p:spPr bwMode="ltGray">
          <a:xfrm>
            <a:off x="0" y="4912668"/>
            <a:ext cx="9144000" cy="230833"/>
          </a:xfrm>
          <a:prstGeom prst="rect">
            <a:avLst/>
          </a:prstGeom>
          <a:solidFill>
            <a:srgbClr val="00529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83677EE-F26D-4B1B-A210-C5B360D20FA6}"/>
              </a:ext>
            </a:extLst>
          </p:cNvPr>
          <p:cNvSpPr/>
          <p:nvPr userDrawn="1"/>
        </p:nvSpPr>
        <p:spPr bwMode="ltGray">
          <a:xfrm flipV="1">
            <a:off x="0" y="5086996"/>
            <a:ext cx="9144000" cy="34289"/>
          </a:xfrm>
          <a:prstGeom prst="rect">
            <a:avLst/>
          </a:prstGeom>
          <a:solidFill>
            <a:srgbClr val="B5D33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B9F4649-1A06-4295-BCF6-5B6B50F29EED}"/>
              </a:ext>
            </a:extLst>
          </p:cNvPr>
          <p:cNvPicPr>
            <a:picLocks noChangeAspect="1"/>
          </p:cNvPicPr>
          <p:nvPr userDrawn="1"/>
        </p:nvPicPr>
        <p:blipFill>
          <a:blip r:embed="rId7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ltGray">
          <a:xfrm>
            <a:off x="7620000" y="4584743"/>
            <a:ext cx="1353741" cy="319110"/>
          </a:xfrm>
          <a:prstGeom prst="rect">
            <a:avLst/>
          </a:prstGeom>
        </p:spPr>
      </p:pic>
      <p:sp>
        <p:nvSpPr>
          <p:cNvPr id="13" name="4. Footnote" hidden="1"/>
          <p:cNvSpPr txBox="1">
            <a:spLocks noChangeArrowheads="1"/>
          </p:cNvSpPr>
          <p:nvPr/>
        </p:nvSpPr>
        <p:spPr bwMode="auto">
          <a:xfrm>
            <a:off x="121491" y="4785782"/>
            <a:ext cx="7259347" cy="9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3104" indent="-63104">
              <a:defRPr lang="x-none"/>
            </a:pPr>
            <a:r>
              <a:rPr lang="x-none" sz="600" baseline="0" noProof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ltGray">
          <a:xfrm>
            <a:off x="114346" y="4960486"/>
            <a:ext cx="7259347" cy="9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/>
          <a:p>
            <a:pPr marL="389335" indent="-389335" defTabSz="913520">
              <a:tabLst/>
            </a:pPr>
            <a:r>
              <a:rPr lang="x-none" sz="600" baseline="0" noProof="0" dirty="0">
                <a:solidFill>
                  <a:schemeClr val="bg2"/>
                </a:solidFill>
                <a:latin typeface="+mn-lt"/>
                <a:ea typeface="+mn-ea"/>
              </a:rPr>
              <a:t>SOURCE : Source</a:t>
            </a:r>
            <a:endParaRPr lang="en-US" sz="600" baseline="0" noProof="0" dirty="0">
              <a:solidFill>
                <a:schemeClr val="bg2"/>
              </a:solidFill>
              <a:latin typeface="+mn-lt"/>
              <a:ea typeface="+mn-ea"/>
            </a:endParaRPr>
          </a:p>
        </p:txBody>
      </p:sp>
      <p:sp>
        <p:nvSpPr>
          <p:cNvPr id="61" name="Slide Number"/>
          <p:cNvSpPr txBox="1">
            <a:spLocks/>
          </p:cNvSpPr>
          <p:nvPr userDrawn="1"/>
        </p:nvSpPr>
        <p:spPr bwMode="ltGray">
          <a:xfrm>
            <a:off x="8813882" y="4960487"/>
            <a:ext cx="94578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x-none" sz="600" baseline="0" smtClean="0">
                <a:solidFill>
                  <a:schemeClr val="bg2"/>
                </a:solidFill>
              </a:rPr>
              <a:pPr lvl="0" algn="r"/>
              <a:t>‹#›</a:t>
            </a:fld>
            <a:endParaRPr lang="x-none" sz="600" baseline="0" dirty="0">
              <a:solidFill>
                <a:schemeClr val="bg2"/>
              </a:solidFill>
            </a:endParaRPr>
          </a:p>
        </p:txBody>
      </p:sp>
      <p:sp>
        <p:nvSpPr>
          <p:cNvPr id="58" name="Body3" hidden="1">
            <a:extLst>
              <a:ext uri="{FF2B5EF4-FFF2-40B4-BE49-F238E27FC236}">
                <a16:creationId xmlns:a16="http://schemas.microsoft.com/office/drawing/2014/main" id="{257DC6F0-C4FF-49D5-B613-270F7E40A689}"/>
              </a:ext>
            </a:extLst>
          </p:cNvPr>
          <p:cNvSpPr txBox="1"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752475" y="942975"/>
            <a:ext cx="1143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txBody>
          <a:bodyPr vert="horz" wrap="square" lIns="57150" tIns="57150" rIns="57150" bIns="57150" rtlCol="0" anchor="ctr">
            <a:no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1050" dirty="0">
                <a:solidFill>
                  <a:schemeClr val="bg1"/>
                </a:solidFill>
              </a:rPr>
              <a:t>CEO</a:t>
            </a:r>
          </a:p>
        </p:txBody>
      </p:sp>
      <p:sp>
        <p:nvSpPr>
          <p:cNvPr id="60" name="BulletRectangle3" hidden="1">
            <a:extLst>
              <a:ext uri="{FF2B5EF4-FFF2-40B4-BE49-F238E27FC236}">
                <a16:creationId xmlns:a16="http://schemas.microsoft.com/office/drawing/2014/main" id="{BE43E99C-D250-493C-BEB8-A659CE0FBC6B}"/>
              </a:ext>
            </a:extLst>
          </p:cNvPr>
          <p:cNvSpPr txBox="1">
            <a:spLocks noChangeAspect="1"/>
          </p:cNvSpPr>
          <p:nvPr userDrawn="1">
            <p:custDataLst>
              <p:tags r:id="rId16"/>
            </p:custDataLst>
          </p:nvPr>
        </p:nvSpPr>
        <p:spPr>
          <a:xfrm>
            <a:off x="752475" y="2276475"/>
            <a:ext cx="1143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txBody>
          <a:bodyPr vert="horz" wrap="square" lIns="54007" tIns="54007" rIns="54007" bIns="54007" rtlCol="0" anchor="ctr">
            <a:no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r>
              <a:rPr lang="en-US" sz="1050" dirty="0">
                <a:solidFill>
                  <a:schemeClr val="bg1"/>
                </a:solidFill>
              </a:rPr>
              <a:t>Bullet</a:t>
            </a:r>
          </a:p>
          <a:p>
            <a:pPr lvl="1">
              <a:buClr>
                <a:schemeClr val="bg1"/>
              </a:buClr>
            </a:pPr>
            <a:r>
              <a:rPr lang="en-US" sz="1050" dirty="0">
                <a:solidFill>
                  <a:schemeClr val="bg1"/>
                </a:solidFill>
              </a:rPr>
              <a:t>Bullet</a:t>
            </a:r>
          </a:p>
        </p:txBody>
      </p:sp>
      <p:sp>
        <p:nvSpPr>
          <p:cNvPr id="62" name="RowHeader1" hidden="1">
            <a:extLst>
              <a:ext uri="{FF2B5EF4-FFF2-40B4-BE49-F238E27FC236}">
                <a16:creationId xmlns:a16="http://schemas.microsoft.com/office/drawing/2014/main" id="{8DBAFC75-79A3-4BDF-958F-C4B2DCE1EBC3}"/>
              </a:ext>
            </a:extLst>
          </p:cNvPr>
          <p:cNvSpPr txBox="1"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752475" y="3609760"/>
            <a:ext cx="809625" cy="43858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wrap="square" lIns="57150" tIns="57150" rIns="57150" bIns="57150" rtlCol="0" anchor="ctr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1050" b="1" dirty="0">
                <a:solidFill>
                  <a:schemeClr val="bg1"/>
                </a:solidFill>
              </a:rPr>
              <a:t>Row header</a:t>
            </a:r>
          </a:p>
        </p:txBody>
      </p:sp>
      <p:sp>
        <p:nvSpPr>
          <p:cNvPr id="63" name="Oval" hidden="1">
            <a:extLst>
              <a:ext uri="{FF2B5EF4-FFF2-40B4-BE49-F238E27FC236}">
                <a16:creationId xmlns:a16="http://schemas.microsoft.com/office/drawing/2014/main" id="{60328CE6-C47F-43B6-8454-178CF9280B6F}"/>
              </a:ext>
            </a:extLst>
          </p:cNvPr>
          <p:cNvSpPr txBox="1">
            <a:spLocks noChangeAspect="1"/>
          </p:cNvSpPr>
          <p:nvPr userDrawn="1">
            <p:custDataLst>
              <p:tags r:id="rId18"/>
            </p:custDataLst>
          </p:nvPr>
        </p:nvSpPr>
        <p:spPr>
          <a:xfrm>
            <a:off x="1704975" y="3524250"/>
            <a:ext cx="1143000" cy="1143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wrap="square" lIns="2858" tIns="0" rIns="2858" bIns="0" rtlCol="0" anchor="ctr" anchorCtr="1">
            <a:no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algn="ctr"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</a:rPr>
              <a:t>CEO</a:t>
            </a:r>
          </a:p>
        </p:txBody>
      </p:sp>
      <p:sp>
        <p:nvSpPr>
          <p:cNvPr id="64" name="RoundedRectangle" hidden="1">
            <a:extLst>
              <a:ext uri="{FF2B5EF4-FFF2-40B4-BE49-F238E27FC236}">
                <a16:creationId xmlns:a16="http://schemas.microsoft.com/office/drawing/2014/main" id="{07163202-7734-4A8D-A8E9-9DC5D7E1B689}"/>
              </a:ext>
            </a:extLst>
          </p:cNvPr>
          <p:cNvSpPr txBox="1">
            <a:spLocks noChangeAspect="1"/>
          </p:cNvSpPr>
          <p:nvPr userDrawn="1">
            <p:custDataLst>
              <p:tags r:id="rId19"/>
            </p:custDataLst>
          </p:nvPr>
        </p:nvSpPr>
        <p:spPr>
          <a:xfrm>
            <a:off x="2085975" y="476250"/>
            <a:ext cx="1143000" cy="114300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wrap="square" lIns="57150" tIns="57150" rIns="57150" bIns="57150" rtlCol="0" anchor="t" anchorCtr="0">
            <a:no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</a:rPr>
              <a:t>CEO</a:t>
            </a:r>
          </a:p>
        </p:txBody>
      </p:sp>
      <p:grpSp>
        <p:nvGrpSpPr>
          <p:cNvPr id="65" name="Flow" hidden="1">
            <a:extLst>
              <a:ext uri="{FF2B5EF4-FFF2-40B4-BE49-F238E27FC236}">
                <a16:creationId xmlns:a16="http://schemas.microsoft.com/office/drawing/2014/main" id="{2C279811-DE72-4C31-88FD-BB0A3854FA41}"/>
              </a:ext>
            </a:extLst>
          </p:cNvPr>
          <p:cNvGrpSpPr>
            <a:grpSpLocks noChangeAspect="1"/>
          </p:cNvGrpSpPr>
          <p:nvPr userDrawn="1">
            <p:custDataLst>
              <p:tags r:id="rId20"/>
            </p:custDataLst>
          </p:nvPr>
        </p:nvGrpSpPr>
        <p:grpSpPr>
          <a:xfrm>
            <a:off x="6434271" y="3181350"/>
            <a:ext cx="1371600" cy="685800"/>
            <a:chOff x="5905500" y="3124200"/>
            <a:chExt cx="1828800" cy="914400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1DE3F82-B48B-41C3-AEF8-526B3B3EBFF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C0C9F69-6D5B-487D-B4AB-06E172AAF696}"/>
                </a:ext>
              </a:extLst>
            </p:cNvPr>
            <p:cNvSpPr txBox="1"/>
            <p:nvPr>
              <p:custDataLst>
                <p:tags r:id="rId74"/>
              </p:custDataLst>
            </p:nvPr>
          </p:nvSpPr>
          <p:spPr>
            <a:xfrm>
              <a:off x="5969000" y="3187700"/>
              <a:ext cx="1524000" cy="7874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</a:rPr>
                <a:t>CEO</a:t>
              </a:r>
            </a:p>
          </p:txBody>
        </p:sp>
      </p:grpSp>
      <p:grpSp>
        <p:nvGrpSpPr>
          <p:cNvPr id="68" name="SplitFlow" hidden="1">
            <a:extLst>
              <a:ext uri="{FF2B5EF4-FFF2-40B4-BE49-F238E27FC236}">
                <a16:creationId xmlns:a16="http://schemas.microsoft.com/office/drawing/2014/main" id="{CBE518DF-0817-42F3-9163-10079C76D55B}"/>
              </a:ext>
            </a:extLst>
          </p:cNvPr>
          <p:cNvGrpSpPr/>
          <p:nvPr userDrawn="1">
            <p:custDataLst>
              <p:tags r:id="rId21"/>
            </p:custDataLst>
          </p:nvPr>
        </p:nvGrpSpPr>
        <p:grpSpPr>
          <a:xfrm>
            <a:off x="5972798" y="362707"/>
            <a:ext cx="1371601" cy="685800"/>
            <a:chOff x="1015999" y="1016000"/>
            <a:chExt cx="1828801" cy="914400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027CE43-9864-4140-9BBE-41822B727F7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16000" y="1016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C05EE7D-2600-4DED-A0B5-8436D32E861C}"/>
                </a:ext>
              </a:extLst>
            </p:cNvPr>
            <p:cNvSpPr txBox="1"/>
            <p:nvPr>
              <p:custDataLst>
                <p:tags r:id="rId68"/>
              </p:custDataLst>
            </p:nvPr>
          </p:nvSpPr>
          <p:spPr>
            <a:xfrm>
              <a:off x="1079500" y="1073150"/>
              <a:ext cx="1600708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</a:rPr>
                <a:t>CEO</a:t>
              </a: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F38081B-6B32-4F67-8E79-2B8B97D545F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15999" y="1473200"/>
              <a:ext cx="996697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980237 w 1664208"/>
                <a:gd name="connsiteY0" fmla="*/ 0 h 457200"/>
                <a:gd name="connsiteX1" fmla="*/ 1664208 w 1664208"/>
                <a:gd name="connsiteY1" fmla="*/ 457200 h 457200"/>
                <a:gd name="connsiteX2" fmla="*/ 0 w 1664208"/>
                <a:gd name="connsiteY2" fmla="*/ 457200 h 457200"/>
                <a:gd name="connsiteX3" fmla="*/ 0 w 1664208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96696 w 996696"/>
                <a:gd name="connsiteY0" fmla="*/ 0 h 457200"/>
                <a:gd name="connsiteX1" fmla="*/ 84856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6 w 996696"/>
                <a:gd name="connsiteY0" fmla="*/ 0 h 457200"/>
                <a:gd name="connsiteX1" fmla="*/ 83210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7" h="457200">
                  <a:moveTo>
                    <a:pt x="996697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9FEF5AD-BE1A-4121-B86B-D277ECA9164D}"/>
                </a:ext>
              </a:extLst>
            </p:cNvPr>
            <p:cNvSpPr txBox="1"/>
            <p:nvPr>
              <p:custDataLst>
                <p:tags r:id="rId70"/>
              </p:custDataLst>
            </p:nvPr>
          </p:nvSpPr>
          <p:spPr>
            <a:xfrm>
              <a:off x="1079500" y="1530350"/>
              <a:ext cx="768604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</a:rPr>
                <a:t>CEO</a:t>
              </a: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4534CFE-4E8B-4C5B-A71E-68EEBE585EE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848104" y="1473200"/>
              <a:ext cx="996696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848563 w 1828800"/>
                <a:gd name="connsiteY2" fmla="*/ 457200 h 457200"/>
                <a:gd name="connsiteX3" fmla="*/ 0 w 1828800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15645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48133 w 996696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64592 w 996696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6" h="457200">
                  <a:moveTo>
                    <a:pt x="996696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803929E-CB2B-497D-BA2D-B3F535DF7C98}"/>
                </a:ext>
              </a:extLst>
            </p:cNvPr>
            <p:cNvSpPr txBox="1"/>
            <p:nvPr>
              <p:custDataLst>
                <p:tags r:id="rId72"/>
              </p:custDataLst>
            </p:nvPr>
          </p:nvSpPr>
          <p:spPr>
            <a:xfrm>
              <a:off x="2050796" y="1530350"/>
              <a:ext cx="629412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</a:rPr>
                <a:t>CEO</a:t>
              </a:r>
            </a:p>
          </p:txBody>
        </p:sp>
      </p:grpSp>
      <p:grpSp>
        <p:nvGrpSpPr>
          <p:cNvPr id="75" name="FlowLine" hidden="1">
            <a:extLst>
              <a:ext uri="{FF2B5EF4-FFF2-40B4-BE49-F238E27FC236}">
                <a16:creationId xmlns:a16="http://schemas.microsoft.com/office/drawing/2014/main" id="{7EE6B468-8F07-46B5-89E0-19EAFC0B80A5}"/>
              </a:ext>
            </a:extLst>
          </p:cNvPr>
          <p:cNvGrpSpPr>
            <a:grpSpLocks noChangeAspect="1"/>
          </p:cNvGrpSpPr>
          <p:nvPr userDrawn="1">
            <p:custDataLst>
              <p:tags r:id="rId22"/>
            </p:custDataLst>
          </p:nvPr>
        </p:nvGrpSpPr>
        <p:grpSpPr>
          <a:xfrm>
            <a:off x="4791698" y="1736469"/>
            <a:ext cx="3733800" cy="1060967"/>
            <a:chOff x="5905500" y="3124200"/>
            <a:chExt cx="4978400" cy="1414621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6495F01-F508-4A5C-95C2-4CF5C73F1FD0}"/>
                </a:ext>
              </a:extLst>
            </p:cNvPr>
            <p:cNvGrpSpPr/>
            <p:nvPr>
              <p:custDataLst>
                <p:tags r:id="rId58"/>
              </p:custDataLst>
            </p:nvPr>
          </p:nvGrpSpPr>
          <p:grpSpPr>
            <a:xfrm>
              <a:off x="5905500" y="3124200"/>
              <a:ext cx="1828800" cy="914400"/>
              <a:chOff x="5905500" y="3124200"/>
              <a:chExt cx="1828800" cy="914400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2CC55D3-3236-44CF-A849-1493EB196536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>
              <a:xfrm>
                <a:off x="5905500" y="3124200"/>
                <a:ext cx="1828800" cy="914400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64208" y="0"/>
                    </a:lnTo>
                    <a:lnTo>
                      <a:pt x="1828800" y="457200"/>
                    </a:lnTo>
                    <a:lnTo>
                      <a:pt x="1664208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96FF571-B043-48B3-9780-290A9F91E22A}"/>
                  </a:ext>
                </a:extLst>
              </p:cNvPr>
              <p:cNvSpPr txBox="1"/>
              <p:nvPr>
                <p:custDataLst>
                  <p:tags r:id="rId66"/>
                </p:custDataLst>
              </p:nvPr>
            </p:nvSpPr>
            <p:spPr>
              <a:xfrm>
                <a:off x="5969000" y="3187700"/>
                <a:ext cx="1524000" cy="78740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noAutofit/>
              </a:bodyPr>
              <a:lstStyle>
                <a:lvl1pPr marL="0" lvl="0" indent="0" defTabSz="1218026" eaLnBrk="1" latinLnBrk="0" hangingPunct="1">
                  <a:buClr>
                    <a:schemeClr val="tx2"/>
                  </a:buClr>
                  <a:buSzPct val="100000"/>
                  <a:defRPr lang="x-none" sz="1600" baseline="0">
                    <a:latin typeface="+mn-lt"/>
                  </a:defRPr>
                </a:lvl1pPr>
                <a:lvl2pPr marL="192024" lvl="1" indent="-192024" defTabSz="1218026" eaLnBrk="1" latinLnBrk="0" hangingPunct="1">
                  <a:buClr>
                    <a:schemeClr val="tx2"/>
                  </a:buClr>
                  <a:buSzPct val="125000"/>
                  <a:buFont typeface="Arial" panose="020B0604020202020204" pitchFamily="34" charset="0"/>
                  <a:buChar char="▪"/>
                  <a:defRPr lang="x-none" sz="1600" baseline="0">
                    <a:latin typeface="+mn-lt"/>
                  </a:defRPr>
                </a:lvl2pPr>
                <a:lvl3pPr marL="457200" lvl="2" indent="-265176" defTabSz="1218026" eaLnBrk="1" latinLnBrk="0" hangingPunct="1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–"/>
                  <a:defRPr lang="x-none" sz="1600" baseline="0">
                    <a:latin typeface="+mn-lt"/>
                  </a:defRPr>
                </a:lvl3pPr>
                <a:lvl4pPr marL="612648" lvl="3" indent="-155448" defTabSz="1218026" eaLnBrk="1" latinLnBrk="0" hangingPunct="1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▫"/>
                  <a:defRPr lang="x-none" sz="1600" baseline="0">
                    <a:latin typeface="+mn-lt"/>
                  </a:defRPr>
                </a:lvl4pPr>
                <a:lvl5pPr marL="749808" lvl="4" indent="-128016" defTabSz="1218026" eaLnBrk="1" latinLnBrk="0" hangingPunct="1">
                  <a:buClr>
                    <a:schemeClr val="tx2"/>
                  </a:buClr>
                  <a:buSzPct val="89000"/>
                  <a:buFont typeface="Arial" panose="020B0604020202020204" pitchFamily="34" charset="0"/>
                  <a:buChar char="-"/>
                  <a:defRPr lang="x-none" sz="1600" baseline="0">
                    <a:latin typeface="+mn-lt"/>
                  </a:defRPr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9pPr>
              </a:lstStyle>
              <a:p>
                <a:r>
                  <a:rPr lang="en-US" sz="1200" b="1" dirty="0">
                    <a:solidFill>
                      <a:schemeClr val="bg1"/>
                    </a:solidFill>
                  </a:rPr>
                  <a:t>CEO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D0D2893-BC32-434B-BA75-12FA5890F462}"/>
                </a:ext>
              </a:extLst>
            </p:cNvPr>
            <p:cNvGrpSpPr/>
            <p:nvPr>
              <p:custDataLst>
                <p:tags r:id="rId59"/>
              </p:custDataLst>
            </p:nvPr>
          </p:nvGrpSpPr>
          <p:grpSpPr>
            <a:xfrm>
              <a:off x="7480300" y="3124200"/>
              <a:ext cx="1828800" cy="914400"/>
              <a:chOff x="6057900" y="3276600"/>
              <a:chExt cx="1828800" cy="914400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B84C943-9630-4177-B5DA-BBED618349DC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>
              <a:xfrm>
                <a:off x="6057900" y="3276600"/>
                <a:ext cx="1828800" cy="914400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64208" y="0"/>
                    </a:lnTo>
                    <a:lnTo>
                      <a:pt x="1828800" y="457200"/>
                    </a:lnTo>
                    <a:lnTo>
                      <a:pt x="1664208" y="914400"/>
                    </a:lnTo>
                    <a:lnTo>
                      <a:pt x="0" y="914400"/>
                    </a:lnTo>
                    <a:lnTo>
                      <a:pt x="164592" y="4572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90A8C17-CF13-4D8E-991A-F2740A2492DE}"/>
                  </a:ext>
                </a:extLst>
              </p:cNvPr>
              <p:cNvSpPr txBox="1"/>
              <p:nvPr>
                <p:custDataLst>
                  <p:tags r:id="rId64"/>
                </p:custDataLst>
              </p:nvPr>
            </p:nvSpPr>
            <p:spPr>
              <a:xfrm>
                <a:off x="6273292" y="3340100"/>
                <a:ext cx="1448816" cy="78740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noAutofit/>
              </a:bodyPr>
              <a:lstStyle>
                <a:lvl1pPr marL="0" lvl="0" indent="0" defTabSz="1218026" eaLnBrk="1" latinLnBrk="0" hangingPunct="1">
                  <a:buClr>
                    <a:schemeClr val="tx2"/>
                  </a:buClr>
                  <a:buSzPct val="100000"/>
                  <a:defRPr lang="x-none" sz="1600" baseline="0">
                    <a:latin typeface="+mn-lt"/>
                  </a:defRPr>
                </a:lvl1pPr>
                <a:lvl2pPr marL="192024" lvl="1" indent="-192024" defTabSz="1218026" eaLnBrk="1" latinLnBrk="0" hangingPunct="1">
                  <a:buClr>
                    <a:schemeClr val="tx2"/>
                  </a:buClr>
                  <a:buSzPct val="125000"/>
                  <a:buFont typeface="Arial" panose="020B0604020202020204" pitchFamily="34" charset="0"/>
                  <a:buChar char="▪"/>
                  <a:defRPr lang="x-none" sz="1600" baseline="0">
                    <a:latin typeface="+mn-lt"/>
                  </a:defRPr>
                </a:lvl2pPr>
                <a:lvl3pPr marL="457200" lvl="2" indent="-265176" defTabSz="1218026" eaLnBrk="1" latinLnBrk="0" hangingPunct="1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–"/>
                  <a:defRPr lang="x-none" sz="1600" baseline="0">
                    <a:latin typeface="+mn-lt"/>
                  </a:defRPr>
                </a:lvl3pPr>
                <a:lvl4pPr marL="612648" lvl="3" indent="-155448" defTabSz="1218026" eaLnBrk="1" latinLnBrk="0" hangingPunct="1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▫"/>
                  <a:defRPr lang="x-none" sz="1600" baseline="0">
                    <a:latin typeface="+mn-lt"/>
                  </a:defRPr>
                </a:lvl4pPr>
                <a:lvl5pPr marL="749808" lvl="4" indent="-128016" defTabSz="1218026" eaLnBrk="1" latinLnBrk="0" hangingPunct="1">
                  <a:buClr>
                    <a:schemeClr val="tx2"/>
                  </a:buClr>
                  <a:buSzPct val="89000"/>
                  <a:buFont typeface="Arial" panose="020B0604020202020204" pitchFamily="34" charset="0"/>
                  <a:buChar char="-"/>
                  <a:defRPr lang="x-none" sz="1600" baseline="0">
                    <a:latin typeface="+mn-lt"/>
                  </a:defRPr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9pPr>
              </a:lstStyle>
              <a:p>
                <a:r>
                  <a:rPr lang="en-US" sz="1200" b="1" dirty="0">
                    <a:solidFill>
                      <a:schemeClr val="bg1"/>
                    </a:solidFill>
                  </a:rPr>
                  <a:t>CEO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D434CC1-FFE1-4272-9A30-FF987EC18F50}"/>
                </a:ext>
              </a:extLst>
            </p:cNvPr>
            <p:cNvGrpSpPr/>
            <p:nvPr>
              <p:custDataLst>
                <p:tags r:id="rId60"/>
              </p:custDataLst>
            </p:nvPr>
          </p:nvGrpSpPr>
          <p:grpSpPr>
            <a:xfrm>
              <a:off x="9055100" y="3124200"/>
              <a:ext cx="1828800" cy="914400"/>
              <a:chOff x="6057900" y="3276600"/>
              <a:chExt cx="1828800" cy="914400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1DF1D082-21AD-4F92-B6BB-70EB748EED36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>
              <a:xfrm>
                <a:off x="6057900" y="3276600"/>
                <a:ext cx="1828800" cy="914400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64208" y="0"/>
                    </a:lnTo>
                    <a:lnTo>
                      <a:pt x="1828800" y="457200"/>
                    </a:lnTo>
                    <a:lnTo>
                      <a:pt x="1664208" y="914400"/>
                    </a:lnTo>
                    <a:lnTo>
                      <a:pt x="0" y="914400"/>
                    </a:lnTo>
                    <a:lnTo>
                      <a:pt x="164592" y="4572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E3C3F2C-3BA1-4C08-854A-20904EEB3938}"/>
                  </a:ext>
                </a:extLst>
              </p:cNvPr>
              <p:cNvSpPr txBox="1"/>
              <p:nvPr>
                <p:custDataLst>
                  <p:tags r:id="rId62"/>
                </p:custDataLst>
              </p:nvPr>
            </p:nvSpPr>
            <p:spPr>
              <a:xfrm>
                <a:off x="6273292" y="3340100"/>
                <a:ext cx="1448816" cy="78740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noAutofit/>
              </a:bodyPr>
              <a:lstStyle>
                <a:lvl1pPr marL="0" lvl="0" indent="0" defTabSz="1218026" eaLnBrk="1" latinLnBrk="0" hangingPunct="1">
                  <a:buClr>
                    <a:schemeClr val="tx2"/>
                  </a:buClr>
                  <a:buSzPct val="100000"/>
                  <a:defRPr lang="x-none" sz="1600" baseline="0">
                    <a:latin typeface="+mn-lt"/>
                  </a:defRPr>
                </a:lvl1pPr>
                <a:lvl2pPr marL="192024" lvl="1" indent="-192024" defTabSz="1218026" eaLnBrk="1" latinLnBrk="0" hangingPunct="1">
                  <a:buClr>
                    <a:schemeClr val="tx2"/>
                  </a:buClr>
                  <a:buSzPct val="125000"/>
                  <a:buFont typeface="Arial" panose="020B0604020202020204" pitchFamily="34" charset="0"/>
                  <a:buChar char="▪"/>
                  <a:defRPr lang="x-none" sz="1600" baseline="0">
                    <a:latin typeface="+mn-lt"/>
                  </a:defRPr>
                </a:lvl2pPr>
                <a:lvl3pPr marL="457200" lvl="2" indent="-265176" defTabSz="1218026" eaLnBrk="1" latinLnBrk="0" hangingPunct="1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–"/>
                  <a:defRPr lang="x-none" sz="1600" baseline="0">
                    <a:latin typeface="+mn-lt"/>
                  </a:defRPr>
                </a:lvl3pPr>
                <a:lvl4pPr marL="612648" lvl="3" indent="-155448" defTabSz="1218026" eaLnBrk="1" latinLnBrk="0" hangingPunct="1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▫"/>
                  <a:defRPr lang="x-none" sz="1600" baseline="0">
                    <a:latin typeface="+mn-lt"/>
                  </a:defRPr>
                </a:lvl4pPr>
                <a:lvl5pPr marL="749808" lvl="4" indent="-128016" defTabSz="1218026" eaLnBrk="1" latinLnBrk="0" hangingPunct="1">
                  <a:buClr>
                    <a:schemeClr val="tx2"/>
                  </a:buClr>
                  <a:buSzPct val="89000"/>
                  <a:buFont typeface="Arial" panose="020B0604020202020204" pitchFamily="34" charset="0"/>
                  <a:buChar char="-"/>
                  <a:defRPr lang="x-none" sz="1600" baseline="0">
                    <a:latin typeface="+mn-lt"/>
                  </a:defRPr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9pPr>
              </a:lstStyle>
              <a:p>
                <a:r>
                  <a:rPr lang="en-US" sz="1200" b="1" dirty="0">
                    <a:solidFill>
                      <a:schemeClr val="bg1"/>
                    </a:solidFill>
                  </a:rPr>
                  <a:t>CEO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908976E-5352-483C-9B6A-073447239838}"/>
                </a:ext>
              </a:extLst>
            </p:cNvPr>
            <p:cNvSpPr txBox="1"/>
            <p:nvPr/>
          </p:nvSpPr>
          <p:spPr>
            <a:xfrm>
              <a:off x="5969000" y="4292599"/>
              <a:ext cx="1524000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pPr lvl="1"/>
              <a:r>
                <a:rPr lang="en-US" sz="1200" dirty="0"/>
                <a:t>CEO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D989B70-ABED-4940-A35D-9C544FE1F255}"/>
                </a:ext>
              </a:extLst>
            </p:cNvPr>
            <p:cNvSpPr txBox="1"/>
            <p:nvPr/>
          </p:nvSpPr>
          <p:spPr>
            <a:xfrm>
              <a:off x="7695692" y="4292600"/>
              <a:ext cx="1524000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pPr lvl="1"/>
              <a:r>
                <a:rPr lang="en-US" sz="1200" dirty="0"/>
                <a:t>CEO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B025322-8A3B-413F-814D-D985237345C6}"/>
                </a:ext>
              </a:extLst>
            </p:cNvPr>
            <p:cNvSpPr txBox="1"/>
            <p:nvPr/>
          </p:nvSpPr>
          <p:spPr>
            <a:xfrm>
              <a:off x="9270492" y="4292600"/>
              <a:ext cx="1524000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pPr lvl="1"/>
              <a:r>
                <a:rPr lang="en-US" sz="1200" dirty="0"/>
                <a:t>CEO</a:t>
              </a:r>
            </a:p>
          </p:txBody>
        </p:sp>
      </p:grpSp>
      <p:sp>
        <p:nvSpPr>
          <p:cNvPr id="88" name="Arrow" hidden="1">
            <a:extLst>
              <a:ext uri="{FF2B5EF4-FFF2-40B4-BE49-F238E27FC236}">
                <a16:creationId xmlns:a16="http://schemas.microsoft.com/office/drawing/2014/main" id="{5BC7B5EA-D5C6-4797-9582-1290B2693E31}"/>
              </a:ext>
            </a:extLst>
          </p:cNvPr>
          <p:cNvSpPr txBox="1">
            <a:spLocks noChangeAspect="1"/>
          </p:cNvSpPr>
          <p:nvPr userDrawn="1">
            <p:custDataLst>
              <p:tags r:id="rId23"/>
            </p:custDataLst>
          </p:nvPr>
        </p:nvSpPr>
        <p:spPr>
          <a:xfrm>
            <a:off x="2255378" y="2266950"/>
            <a:ext cx="1371600" cy="685800"/>
          </a:xfrm>
          <a:prstGeom prst="rightArrow">
            <a:avLst>
              <a:gd name="adj1" fmla="val 54000"/>
              <a:gd name="adj2" fmla="val 37678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wrap="square" lIns="57150" tIns="0" rIns="0" bIns="0" rtlCol="0" anchor="ctr" anchorCtr="0">
            <a:no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0">
              <a:buClr>
                <a:schemeClr val="bg1"/>
              </a:buClr>
            </a:pPr>
            <a:r>
              <a:rPr lang="en-US" sz="1050" dirty="0">
                <a:solidFill>
                  <a:schemeClr val="bg1"/>
                </a:solidFill>
              </a:rPr>
              <a:t>CEO</a:t>
            </a:r>
          </a:p>
        </p:txBody>
      </p:sp>
      <p:grpSp>
        <p:nvGrpSpPr>
          <p:cNvPr id="89" name="DoubleChevron3" hidden="1">
            <a:extLst>
              <a:ext uri="{FF2B5EF4-FFF2-40B4-BE49-F238E27FC236}">
                <a16:creationId xmlns:a16="http://schemas.microsoft.com/office/drawing/2014/main" id="{62D3A25F-7EFE-40F0-8257-2F70F731BC6A}"/>
              </a:ext>
            </a:extLst>
          </p:cNvPr>
          <p:cNvGrpSpPr>
            <a:grpSpLocks noChangeAspect="1"/>
          </p:cNvGrpSpPr>
          <p:nvPr userDrawn="1">
            <p:custDataLst>
              <p:tags r:id="rId24"/>
            </p:custDataLst>
          </p:nvPr>
        </p:nvGrpSpPr>
        <p:grpSpPr>
          <a:xfrm>
            <a:off x="5197267" y="1362520"/>
            <a:ext cx="338138" cy="381000"/>
            <a:chOff x="1270000" y="1270000"/>
            <a:chExt cx="450850" cy="508000"/>
          </a:xfrm>
        </p:grpSpPr>
        <p:sp>
          <p:nvSpPr>
            <p:cNvPr id="90" name="Chevron1">
              <a:extLst>
                <a:ext uri="{FF2B5EF4-FFF2-40B4-BE49-F238E27FC236}">
                  <a16:creationId xmlns:a16="http://schemas.microsoft.com/office/drawing/2014/main" id="{3EDB3ACF-AB09-416D-B9F3-23EA37A0DB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320800"/>
              <a:ext cx="238760" cy="4064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1" name="Chevron2">
              <a:extLst>
                <a:ext uri="{FF2B5EF4-FFF2-40B4-BE49-F238E27FC236}">
                  <a16:creationId xmlns:a16="http://schemas.microsoft.com/office/drawing/2014/main" id="{2CA40F6E-593D-4BF4-BEAC-9CB8D41E5A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2400" y="1270000"/>
              <a:ext cx="298450" cy="5080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2" name="TitleTrackerAlpha" hidden="1">
            <a:extLst>
              <a:ext uri="{FF2B5EF4-FFF2-40B4-BE49-F238E27FC236}">
                <a16:creationId xmlns:a16="http://schemas.microsoft.com/office/drawing/2014/main" id="{BA8E453A-ECB8-495C-A184-7D6D804874A1}"/>
              </a:ext>
            </a:extLst>
          </p:cNvPr>
          <p:cNvSpPr>
            <a:spLocks noChangeAspect="1"/>
          </p:cNvSpPr>
          <p:nvPr userDrawn="1">
            <p:custDataLst>
              <p:tags r:id="rId25"/>
            </p:custDataLst>
          </p:nvPr>
        </p:nvSpPr>
        <p:spPr>
          <a:xfrm>
            <a:off x="121490" y="186994"/>
            <a:ext cx="270510" cy="27051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+mj-lt"/>
              </a:rPr>
              <a:t>A</a:t>
            </a:r>
          </a:p>
        </p:txBody>
      </p:sp>
      <p:sp>
        <p:nvSpPr>
          <p:cNvPr id="93" name="TitleTrackerNum" hidden="1">
            <a:extLst>
              <a:ext uri="{FF2B5EF4-FFF2-40B4-BE49-F238E27FC236}">
                <a16:creationId xmlns:a16="http://schemas.microsoft.com/office/drawing/2014/main" id="{AA3DE380-0518-4F5E-B162-0B4F6D19FB92}"/>
              </a:ext>
            </a:extLst>
          </p:cNvPr>
          <p:cNvSpPr>
            <a:spLocks noChangeAspect="1"/>
          </p:cNvSpPr>
          <p:nvPr userDrawn="1">
            <p:custDataLst>
              <p:tags r:id="rId26"/>
            </p:custDataLst>
          </p:nvPr>
        </p:nvSpPr>
        <p:spPr>
          <a:xfrm>
            <a:off x="121490" y="186994"/>
            <a:ext cx="270510" cy="27051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+mj-lt"/>
              </a:rPr>
              <a:t>B</a:t>
            </a:r>
          </a:p>
        </p:txBody>
      </p:sp>
      <p:sp>
        <p:nvSpPr>
          <p:cNvPr id="94" name="TrackerNum" hidden="1">
            <a:extLst>
              <a:ext uri="{FF2B5EF4-FFF2-40B4-BE49-F238E27FC236}">
                <a16:creationId xmlns:a16="http://schemas.microsoft.com/office/drawing/2014/main" id="{F792F454-A754-417E-BEB6-AABE00A2A0AD}"/>
              </a:ext>
            </a:extLst>
          </p:cNvPr>
          <p:cNvSpPr>
            <a:spLocks noChangeAspect="1"/>
          </p:cNvSpPr>
          <p:nvPr userDrawn="1">
            <p:custDataLst>
              <p:tags r:id="rId27"/>
            </p:custDataLst>
          </p:nvPr>
        </p:nvSpPr>
        <p:spPr>
          <a:xfrm>
            <a:off x="762000" y="762000"/>
            <a:ext cx="213360" cy="21336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176" name="EmptyMoon" hidden="1">
            <a:extLst>
              <a:ext uri="{FF2B5EF4-FFF2-40B4-BE49-F238E27FC236}">
                <a16:creationId xmlns:a16="http://schemas.microsoft.com/office/drawing/2014/main" id="{187BA156-E56A-4E3F-A283-6A0F97513CB1}"/>
              </a:ext>
            </a:extLst>
          </p:cNvPr>
          <p:cNvGrpSpPr>
            <a:grpSpLocks noChangeAspect="1"/>
          </p:cNvGrpSpPr>
          <p:nvPr userDrawn="1">
            <p:custDataLst>
              <p:tags r:id="rId28"/>
            </p:custDataLst>
          </p:nvPr>
        </p:nvGrpSpPr>
        <p:grpSpPr>
          <a:xfrm>
            <a:off x="4045744" y="3721783"/>
            <a:ext cx="190500" cy="190500"/>
            <a:chOff x="762000" y="1270000"/>
            <a:chExt cx="254000" cy="254000"/>
          </a:xfrm>
          <a:solidFill>
            <a:schemeClr val="accent2"/>
          </a:solidFill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BE7D775B-9A49-4441-8616-7C445FB56F7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grpFill/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8" name="Arc 177">
              <a:extLst>
                <a:ext uri="{FF2B5EF4-FFF2-40B4-BE49-F238E27FC236}">
                  <a16:creationId xmlns:a16="http://schemas.microsoft.com/office/drawing/2014/main" id="{3C41EF7B-0F3B-492E-8AC3-CFF6A7E27F5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79" name="QuaterMoon" hidden="1">
            <a:extLst>
              <a:ext uri="{FF2B5EF4-FFF2-40B4-BE49-F238E27FC236}">
                <a16:creationId xmlns:a16="http://schemas.microsoft.com/office/drawing/2014/main" id="{4EE72161-E8E8-41B0-87BD-CA190D3E7689}"/>
              </a:ext>
            </a:extLst>
          </p:cNvPr>
          <p:cNvGrpSpPr>
            <a:grpSpLocks noChangeAspect="1"/>
          </p:cNvGrpSpPr>
          <p:nvPr userDrawn="1">
            <p:custDataLst>
              <p:tags r:id="rId29"/>
            </p:custDataLst>
          </p:nvPr>
        </p:nvGrpSpPr>
        <p:grpSpPr>
          <a:xfrm>
            <a:off x="4286000" y="3721783"/>
            <a:ext cx="190500" cy="190500"/>
            <a:chOff x="762000" y="1270000"/>
            <a:chExt cx="254000" cy="254000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05DA179-76F8-4CB3-87EA-B0FB6AE3E2C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2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1" name="Arc 180">
              <a:extLst>
                <a:ext uri="{FF2B5EF4-FFF2-40B4-BE49-F238E27FC236}">
                  <a16:creationId xmlns:a16="http://schemas.microsoft.com/office/drawing/2014/main" id="{F2644C6F-ED0D-4C7A-8038-A1DC35A2878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82" name="HalfMoon" hidden="1">
            <a:extLst>
              <a:ext uri="{FF2B5EF4-FFF2-40B4-BE49-F238E27FC236}">
                <a16:creationId xmlns:a16="http://schemas.microsoft.com/office/drawing/2014/main" id="{4992AE7C-7429-444F-8196-80D1DF1F4EA8}"/>
              </a:ext>
            </a:extLst>
          </p:cNvPr>
          <p:cNvGrpSpPr>
            <a:grpSpLocks noChangeAspect="1"/>
          </p:cNvGrpSpPr>
          <p:nvPr userDrawn="1">
            <p:custDataLst>
              <p:tags r:id="rId30"/>
            </p:custDataLst>
          </p:nvPr>
        </p:nvGrpSpPr>
        <p:grpSpPr>
          <a:xfrm>
            <a:off x="4526255" y="3721783"/>
            <a:ext cx="190500" cy="190500"/>
            <a:chOff x="762000" y="1270000"/>
            <a:chExt cx="254000" cy="254000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07D6E03-334A-4584-90E2-710A159D41C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2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4" name="Arc 183">
              <a:extLst>
                <a:ext uri="{FF2B5EF4-FFF2-40B4-BE49-F238E27FC236}">
                  <a16:creationId xmlns:a16="http://schemas.microsoft.com/office/drawing/2014/main" id="{C5782F33-4C16-4DCC-8E81-8DEA401F977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85" name="3QuaterMoon" hidden="1">
            <a:extLst>
              <a:ext uri="{FF2B5EF4-FFF2-40B4-BE49-F238E27FC236}">
                <a16:creationId xmlns:a16="http://schemas.microsoft.com/office/drawing/2014/main" id="{6ABE90B9-4F23-41C0-9F86-886CF5AEA561}"/>
              </a:ext>
            </a:extLst>
          </p:cNvPr>
          <p:cNvGrpSpPr>
            <a:grpSpLocks noChangeAspect="1"/>
          </p:cNvGrpSpPr>
          <p:nvPr userDrawn="1">
            <p:custDataLst>
              <p:tags r:id="rId31"/>
            </p:custDataLst>
          </p:nvPr>
        </p:nvGrpSpPr>
        <p:grpSpPr>
          <a:xfrm>
            <a:off x="4766511" y="3721783"/>
            <a:ext cx="190500" cy="190500"/>
            <a:chOff x="762000" y="1270000"/>
            <a:chExt cx="254000" cy="254000"/>
          </a:xfrm>
        </p:grpSpPr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83A9C345-9BB9-4690-BB41-E4BF505BEA9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2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7" name="Arc 186">
              <a:extLst>
                <a:ext uri="{FF2B5EF4-FFF2-40B4-BE49-F238E27FC236}">
                  <a16:creationId xmlns:a16="http://schemas.microsoft.com/office/drawing/2014/main" id="{384B8A93-635A-4717-A8A2-3F7026C2654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88" name="FullMoon" hidden="1">
            <a:extLst>
              <a:ext uri="{FF2B5EF4-FFF2-40B4-BE49-F238E27FC236}">
                <a16:creationId xmlns:a16="http://schemas.microsoft.com/office/drawing/2014/main" id="{1DC3137A-ADE1-4235-88D5-9AE1761E614A}"/>
              </a:ext>
            </a:extLst>
          </p:cNvPr>
          <p:cNvGrpSpPr>
            <a:grpSpLocks noChangeAspect="1"/>
          </p:cNvGrpSpPr>
          <p:nvPr userDrawn="1">
            <p:custDataLst>
              <p:tags r:id="rId32"/>
            </p:custDataLst>
          </p:nvPr>
        </p:nvGrpSpPr>
        <p:grpSpPr>
          <a:xfrm>
            <a:off x="5006768" y="3721783"/>
            <a:ext cx="190500" cy="190500"/>
            <a:chOff x="762000" y="1270000"/>
            <a:chExt cx="254000" cy="254000"/>
          </a:xfrm>
        </p:grpSpPr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5DE30DD-8BC2-4D10-A8C5-20DCE10FBFE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2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0" name="Arc 189">
              <a:extLst>
                <a:ext uri="{FF2B5EF4-FFF2-40B4-BE49-F238E27FC236}">
                  <a16:creationId xmlns:a16="http://schemas.microsoft.com/office/drawing/2014/main" id="{E701B650-8DA7-414B-9138-23B24B9FF4B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6200000"/>
              </a:avLst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91" name="LegendBoxes" hidden="1">
            <a:extLst>
              <a:ext uri="{FF2B5EF4-FFF2-40B4-BE49-F238E27FC236}">
                <a16:creationId xmlns:a16="http://schemas.microsoft.com/office/drawing/2014/main" id="{B90AC113-244E-473D-A4CD-EBE9B432DA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42913" y="223248"/>
            <a:ext cx="575072" cy="747713"/>
            <a:chOff x="4936" y="176"/>
            <a:chExt cx="483" cy="628"/>
          </a:xfrm>
        </p:grpSpPr>
        <p:sp>
          <p:nvSpPr>
            <p:cNvPr id="192" name="Legend1">
              <a:extLst>
                <a:ext uri="{FF2B5EF4-FFF2-40B4-BE49-F238E27FC236}">
                  <a16:creationId xmlns:a16="http://schemas.microsoft.com/office/drawing/2014/main" id="{5E6FA75C-5300-42A6-886D-AD74E4DA5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176"/>
              <a:ext cx="32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93" name="LegendRectangle1">
              <a:extLst>
                <a:ext uri="{FF2B5EF4-FFF2-40B4-BE49-F238E27FC236}">
                  <a16:creationId xmlns:a16="http://schemas.microsoft.com/office/drawing/2014/main" id="{8751E473-E131-4DCC-A92C-00379FED0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430EAE5C-27CD-4E64-8569-82A80555E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346"/>
              <a:ext cx="32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95" name="LegendRectangle2">
              <a:extLst>
                <a:ext uri="{FF2B5EF4-FFF2-40B4-BE49-F238E27FC236}">
                  <a16:creationId xmlns:a16="http://schemas.microsoft.com/office/drawing/2014/main" id="{422A2864-3520-4AE4-BBED-6B895E5F1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196" name="Legend3">
              <a:extLst>
                <a:ext uri="{FF2B5EF4-FFF2-40B4-BE49-F238E27FC236}">
                  <a16:creationId xmlns:a16="http://schemas.microsoft.com/office/drawing/2014/main" id="{28963AFC-4085-4DE5-94AC-05EEAECDA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517"/>
              <a:ext cx="32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97" name="LegendRectangle3">
              <a:extLst>
                <a:ext uri="{FF2B5EF4-FFF2-40B4-BE49-F238E27FC236}">
                  <a16:creationId xmlns:a16="http://schemas.microsoft.com/office/drawing/2014/main" id="{C008C21B-2C77-4728-BCB8-DB7CDA760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198" name="Legend4">
              <a:extLst>
                <a:ext uri="{FF2B5EF4-FFF2-40B4-BE49-F238E27FC236}">
                  <a16:creationId xmlns:a16="http://schemas.microsoft.com/office/drawing/2014/main" id="{FD1DE78C-946A-4BFA-B3B1-572A0D136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688"/>
              <a:ext cx="32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99" name="LegendRectangle4">
              <a:extLst>
                <a:ext uri="{FF2B5EF4-FFF2-40B4-BE49-F238E27FC236}">
                  <a16:creationId xmlns:a16="http://schemas.microsoft.com/office/drawing/2014/main" id="{D0BA5569-B125-4587-BBA4-6103F1279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+mn-lt"/>
              </a:endParaRPr>
            </a:p>
          </p:txBody>
        </p:sp>
      </p:grpSp>
      <p:grpSp>
        <p:nvGrpSpPr>
          <p:cNvPr id="200" name="LegendLines" hidden="1">
            <a:extLst>
              <a:ext uri="{FF2B5EF4-FFF2-40B4-BE49-F238E27FC236}">
                <a16:creationId xmlns:a16="http://schemas.microsoft.com/office/drawing/2014/main" id="{86915CD3-B600-4273-99D0-BEB58C7A85A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11930" y="223248"/>
            <a:ext cx="806054" cy="547688"/>
            <a:chOff x="4750" y="176"/>
            <a:chExt cx="677" cy="460"/>
          </a:xfrm>
        </p:grpSpPr>
        <p:sp>
          <p:nvSpPr>
            <p:cNvPr id="201" name="LineLegend1">
              <a:extLst>
                <a:ext uri="{FF2B5EF4-FFF2-40B4-BE49-F238E27FC236}">
                  <a16:creationId xmlns:a16="http://schemas.microsoft.com/office/drawing/2014/main" id="{0093AD2A-95DC-4F8A-8C59-8FAB1C4D9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202" name="LineLegend2">
              <a:extLst>
                <a:ext uri="{FF2B5EF4-FFF2-40B4-BE49-F238E27FC236}">
                  <a16:creationId xmlns:a16="http://schemas.microsoft.com/office/drawing/2014/main" id="{E6925596-ED78-4934-80B8-998D0F674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203" name="LineLegend3">
              <a:extLst>
                <a:ext uri="{FF2B5EF4-FFF2-40B4-BE49-F238E27FC236}">
                  <a16:creationId xmlns:a16="http://schemas.microsoft.com/office/drawing/2014/main" id="{F451579B-155B-4047-989B-6857D7BC9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204" name="Legend1">
              <a:extLst>
                <a:ext uri="{FF2B5EF4-FFF2-40B4-BE49-F238E27FC236}">
                  <a16:creationId xmlns:a16="http://schemas.microsoft.com/office/drawing/2014/main" id="{D0520E62-4F9E-4819-8F22-CF891B27B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176"/>
              <a:ext cx="32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205" name="Legend2">
              <a:extLst>
                <a:ext uri="{FF2B5EF4-FFF2-40B4-BE49-F238E27FC236}">
                  <a16:creationId xmlns:a16="http://schemas.microsoft.com/office/drawing/2014/main" id="{1A642048-6B8F-451D-9DAF-0781DDB5C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344"/>
              <a:ext cx="32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206" name="Legend3">
              <a:extLst>
                <a:ext uri="{FF2B5EF4-FFF2-40B4-BE49-F238E27FC236}">
                  <a16:creationId xmlns:a16="http://schemas.microsoft.com/office/drawing/2014/main" id="{B509A7C6-E8E9-4034-A022-E4D9DB14E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520"/>
              <a:ext cx="32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</p:grpSp>
      <p:grpSp>
        <p:nvGrpSpPr>
          <p:cNvPr id="207" name="Sticker" hidden="1">
            <a:extLst>
              <a:ext uri="{FF2B5EF4-FFF2-40B4-BE49-F238E27FC236}">
                <a16:creationId xmlns:a16="http://schemas.microsoft.com/office/drawing/2014/main" id="{757E0FB0-1CF1-47C0-A167-7C5AD81087B1}"/>
              </a:ext>
            </a:extLst>
          </p:cNvPr>
          <p:cNvGrpSpPr/>
          <p:nvPr userDrawn="1"/>
        </p:nvGrpSpPr>
        <p:grpSpPr bwMode="auto">
          <a:xfrm>
            <a:off x="8365323" y="223247"/>
            <a:ext cx="550279" cy="120033"/>
            <a:chOff x="8007069" y="285750"/>
            <a:chExt cx="733706" cy="160044"/>
          </a:xfrm>
        </p:grpSpPr>
        <p:sp>
          <p:nvSpPr>
            <p:cNvPr id="208" name="StickerRectangle">
              <a:extLst>
                <a:ext uri="{FF2B5EF4-FFF2-40B4-BE49-F238E27FC236}">
                  <a16:creationId xmlns:a16="http://schemas.microsoft.com/office/drawing/2014/main" id="{8CB752EA-5541-45FE-A3F3-8025A25A0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7069" y="285750"/>
              <a:ext cx="733706" cy="1600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71513">
                <a:buClr>
                  <a:schemeClr val="tx2"/>
                </a:buClr>
              </a:pPr>
              <a:r>
                <a:rPr lang="en-US" sz="600" baseline="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209" name="AutoShape 31">
              <a:extLst>
                <a:ext uri="{FF2B5EF4-FFF2-40B4-BE49-F238E27FC236}">
                  <a16:creationId xmlns:a16="http://schemas.microsoft.com/office/drawing/2014/main" id="{0A4F34BE-84DD-4987-A003-2F8AF03F3AD4}"/>
                </a:ext>
              </a:extLst>
            </p:cNvPr>
            <p:cNvCxnSpPr>
              <a:cxnSpLocks noChangeShapeType="1"/>
              <a:stCxn id="208" idx="2"/>
              <a:endCxn id="208" idx="4"/>
            </p:cNvCxnSpPr>
            <p:nvPr/>
          </p:nvCxnSpPr>
          <p:spPr bwMode="auto">
            <a:xfrm>
              <a:off x="8007069" y="285750"/>
              <a:ext cx="0" cy="160044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" name="AutoShape 32">
              <a:extLst>
                <a:ext uri="{FF2B5EF4-FFF2-40B4-BE49-F238E27FC236}">
                  <a16:creationId xmlns:a16="http://schemas.microsoft.com/office/drawing/2014/main" id="{15B08F07-5C2A-48AE-88D9-CF9533BFE861}"/>
                </a:ext>
              </a:extLst>
            </p:cNvPr>
            <p:cNvCxnSpPr>
              <a:cxnSpLocks noChangeShapeType="1"/>
              <a:stCxn id="208" idx="4"/>
              <a:endCxn id="208" idx="6"/>
            </p:cNvCxnSpPr>
            <p:nvPr/>
          </p:nvCxnSpPr>
          <p:spPr bwMode="auto">
            <a:xfrm>
              <a:off x="8007069" y="445794"/>
              <a:ext cx="7337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1" name="LegendMoons" hidden="1">
            <a:extLst>
              <a:ext uri="{FF2B5EF4-FFF2-40B4-BE49-F238E27FC236}">
                <a16:creationId xmlns:a16="http://schemas.microsoft.com/office/drawing/2014/main" id="{A0F4E557-6284-48EB-AE93-79A67CE5B18B}"/>
              </a:ext>
            </a:extLst>
          </p:cNvPr>
          <p:cNvGrpSpPr/>
          <p:nvPr userDrawn="1"/>
        </p:nvGrpSpPr>
        <p:grpSpPr bwMode="auto">
          <a:xfrm>
            <a:off x="8292781" y="223247"/>
            <a:ext cx="625227" cy="979887"/>
            <a:chOff x="6655594" y="273840"/>
            <a:chExt cx="833636" cy="1306516"/>
          </a:xfrm>
        </p:grpSpPr>
        <p:grpSp>
          <p:nvGrpSpPr>
            <p:cNvPr id="212" name="MoonLegend1">
              <a:extLst>
                <a:ext uri="{FF2B5EF4-FFF2-40B4-BE49-F238E27FC236}">
                  <a16:creationId xmlns:a16="http://schemas.microsoft.com/office/drawing/2014/main" id="{23412ACD-8DDE-4647-B7A4-C291E9A71FD6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230" name="Oval 38">
                <a:extLst>
                  <a:ext uri="{FF2B5EF4-FFF2-40B4-BE49-F238E27FC236}">
                    <a16:creationId xmlns:a16="http://schemas.microsoft.com/office/drawing/2014/main" id="{C40B2939-A889-4518-9CE9-6733F885CC67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231" name="Arc 39">
                <a:extLst>
                  <a:ext uri="{FF2B5EF4-FFF2-40B4-BE49-F238E27FC236}">
                    <a16:creationId xmlns:a16="http://schemas.microsoft.com/office/drawing/2014/main" id="{3393B82E-98CB-4AE5-AEBC-18BE38787EA0}"/>
                  </a:ext>
                </a:extLst>
              </p:cNvPr>
              <p:cNvSpPr>
                <a:spLocks noChangeAspect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  <p:grpSp>
          <p:nvGrpSpPr>
            <p:cNvPr id="213" name="MoonLegend2">
              <a:extLst>
                <a:ext uri="{FF2B5EF4-FFF2-40B4-BE49-F238E27FC236}">
                  <a16:creationId xmlns:a16="http://schemas.microsoft.com/office/drawing/2014/main" id="{88E54FEA-9BBF-426E-ACAC-90FC1B3327DA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228" name="Oval 41">
                <a:extLst>
                  <a:ext uri="{FF2B5EF4-FFF2-40B4-BE49-F238E27FC236}">
                    <a16:creationId xmlns:a16="http://schemas.microsoft.com/office/drawing/2014/main" id="{1625FE10-CA64-443A-8965-57BA04A6460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229" name="Arc 42">
                <a:extLst>
                  <a:ext uri="{FF2B5EF4-FFF2-40B4-BE49-F238E27FC236}">
                    <a16:creationId xmlns:a16="http://schemas.microsoft.com/office/drawing/2014/main" id="{7A52AD31-47FF-4AFD-80DE-1DD47BE4D752}"/>
                  </a:ext>
                </a:extLst>
              </p:cNvPr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  <p:grpSp>
          <p:nvGrpSpPr>
            <p:cNvPr id="214" name="MoonLegend4">
              <a:extLst>
                <a:ext uri="{FF2B5EF4-FFF2-40B4-BE49-F238E27FC236}">
                  <a16:creationId xmlns:a16="http://schemas.microsoft.com/office/drawing/2014/main" id="{457A2E1B-6E7E-41BE-98DB-6962FEFACAA2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226" name="Oval 47">
                <a:extLst>
                  <a:ext uri="{FF2B5EF4-FFF2-40B4-BE49-F238E27FC236}">
                    <a16:creationId xmlns:a16="http://schemas.microsoft.com/office/drawing/2014/main" id="{13D00FAA-9220-46A0-89D9-C99DB910D341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227" name="Arc 48">
                <a:extLst>
                  <a:ext uri="{FF2B5EF4-FFF2-40B4-BE49-F238E27FC236}">
                    <a16:creationId xmlns:a16="http://schemas.microsoft.com/office/drawing/2014/main" id="{3333307D-2AB7-404A-8278-5E9B4C84611E}"/>
                  </a:ext>
                </a:extLst>
              </p:cNvPr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  <p:grpSp>
          <p:nvGrpSpPr>
            <p:cNvPr id="215" name="MoonLegend5">
              <a:extLst>
                <a:ext uri="{FF2B5EF4-FFF2-40B4-BE49-F238E27FC236}">
                  <a16:creationId xmlns:a16="http://schemas.microsoft.com/office/drawing/2014/main" id="{6E6DD673-B08B-4832-9F81-4A57CC6B724E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224" name="Oval 50">
                <a:extLst>
                  <a:ext uri="{FF2B5EF4-FFF2-40B4-BE49-F238E27FC236}">
                    <a16:creationId xmlns:a16="http://schemas.microsoft.com/office/drawing/2014/main" id="{F16205BA-4D5E-4C76-941C-8F79D7FBA1FA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225" name="Oval 51">
                <a:extLst>
                  <a:ext uri="{FF2B5EF4-FFF2-40B4-BE49-F238E27FC236}">
                    <a16:creationId xmlns:a16="http://schemas.microsoft.com/office/drawing/2014/main" id="{BB5618FB-7AF3-44D3-B7C0-C9A117A178BC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  <p:sp>
          <p:nvSpPr>
            <p:cNvPr id="216" name="Legend1">
              <a:extLst>
                <a:ext uri="{FF2B5EF4-FFF2-40B4-BE49-F238E27FC236}">
                  <a16:creationId xmlns:a16="http://schemas.microsoft.com/office/drawing/2014/main" id="{A636A58F-32DF-474A-B20C-4BA7CA9AA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286540"/>
              <a:ext cx="512961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217" name="Legend2">
              <a:extLst>
                <a:ext uri="{FF2B5EF4-FFF2-40B4-BE49-F238E27FC236}">
                  <a16:creationId xmlns:a16="http://schemas.microsoft.com/office/drawing/2014/main" id="{7FB51E84-CD14-4573-A536-3506251FD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561179"/>
              <a:ext cx="512961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218" name="Legend3">
              <a:extLst>
                <a:ext uri="{FF2B5EF4-FFF2-40B4-BE49-F238E27FC236}">
                  <a16:creationId xmlns:a16="http://schemas.microsoft.com/office/drawing/2014/main" id="{89F10838-3552-41EA-8395-299B84210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835817"/>
              <a:ext cx="512961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219" name="Legend4">
              <a:extLst>
                <a:ext uri="{FF2B5EF4-FFF2-40B4-BE49-F238E27FC236}">
                  <a16:creationId xmlns:a16="http://schemas.microsoft.com/office/drawing/2014/main" id="{39D6B2A2-EA4C-4764-BF36-FE85D82A2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1107280"/>
              <a:ext cx="512961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220" name="Legend5">
              <a:extLst>
                <a:ext uri="{FF2B5EF4-FFF2-40B4-BE49-F238E27FC236}">
                  <a16:creationId xmlns:a16="http://schemas.microsoft.com/office/drawing/2014/main" id="{85737F01-7A49-4607-96ED-8319D0D97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1383505"/>
              <a:ext cx="512961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grpSp>
          <p:nvGrpSpPr>
            <p:cNvPr id="221" name="MoonLegend3">
              <a:extLst>
                <a:ext uri="{FF2B5EF4-FFF2-40B4-BE49-F238E27FC236}">
                  <a16:creationId xmlns:a16="http://schemas.microsoft.com/office/drawing/2014/main" id="{93095241-E4FA-40DB-8ED7-3E8797052A9B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222" name="Oval 47">
                <a:extLst>
                  <a:ext uri="{FF2B5EF4-FFF2-40B4-BE49-F238E27FC236}">
                    <a16:creationId xmlns:a16="http://schemas.microsoft.com/office/drawing/2014/main" id="{1065D7E0-785C-46B2-BEDB-2E09D4FD5FE0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223" name="Arc 48">
                <a:extLst>
                  <a:ext uri="{FF2B5EF4-FFF2-40B4-BE49-F238E27FC236}">
                    <a16:creationId xmlns:a16="http://schemas.microsoft.com/office/drawing/2014/main" id="{8531034B-FB98-4662-ABC3-CF16B0F76AE5}"/>
                  </a:ext>
                </a:extLst>
              </p:cNvPr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646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8" r:id="rId1"/>
    <p:sldLayoutId id="2147493539" r:id="rId2"/>
    <p:sldLayoutId id="2147493540" r:id="rId3"/>
    <p:sldLayoutId id="2147493541" r:id="rId4"/>
    <p:sldLayoutId id="2147493542" r:id="rId5"/>
    <p:sldLayoutId id="2147493543" r:id="rId6"/>
    <p:sldLayoutId id="2147493544" r:id="rId7"/>
    <p:sldLayoutId id="2147493545" r:id="rId8"/>
    <p:sldLayoutId id="2147493546" r:id="rId9"/>
    <p:sldLayoutId id="2147493547" r:id="rId10"/>
  </p:sldLayoutIdLst>
  <p:hf hdr="0" ftr="0" dt="0"/>
  <p:txStyles>
    <p:titleStyle>
      <a:lvl1pPr algn="l" defTabSz="913520" rtl="0" eaLnBrk="1" fontAlgn="base" hangingPunct="1">
        <a:spcBef>
          <a:spcPct val="0"/>
        </a:spcBef>
        <a:spcAft>
          <a:spcPct val="0"/>
        </a:spcAft>
        <a:tabLst>
          <a:tab pos="275351" algn="l"/>
        </a:tabLst>
        <a:defRPr lang="x-none" sz="18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478"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2956"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432"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5910"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44018" indent="-144018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200" baseline="0">
          <a:solidFill>
            <a:schemeClr val="tx1"/>
          </a:solidFill>
          <a:latin typeface="+mn-lt"/>
        </a:defRPr>
      </a:lvl2pPr>
      <a:lvl3pPr marL="342900" indent="-198882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200" baseline="0">
          <a:solidFill>
            <a:schemeClr val="tx1"/>
          </a:solidFill>
          <a:latin typeface="+mn-lt"/>
        </a:defRPr>
      </a:lvl3pPr>
      <a:lvl4pPr marL="459486" indent="-116586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200" baseline="0">
          <a:solidFill>
            <a:schemeClr val="tx1"/>
          </a:solidFill>
          <a:latin typeface="+mn-lt"/>
        </a:defRPr>
      </a:lvl4pPr>
      <a:lvl5pPr marL="562356" indent="-96012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200" baseline="0">
          <a:solidFill>
            <a:schemeClr val="tx1"/>
          </a:solidFill>
          <a:latin typeface="+mn-lt"/>
        </a:defRPr>
      </a:lvl5pPr>
      <a:lvl6pPr marL="765023" indent="-132817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23" indent="-132817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23" indent="-132817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23" indent="-132817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478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956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9432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910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2388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8866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5343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1821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44263242"/>
              </p:ext>
            </p:extLst>
          </p:nvPr>
        </p:nvGraphicFramePr>
        <p:xfrm>
          <a:off x="0" y="1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think-cell Slide" r:id="rId75" imgW="270" imgH="270" progId="TCLayout.ActiveDocument.1">
                  <p:embed/>
                </p:oleObj>
              </mc:Choice>
              <mc:Fallback>
                <p:oleObj name="think-cell Slide" r:id="rId7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4"/>
            </p:custDataLst>
          </p:nvPr>
        </p:nvSpPr>
        <p:spPr bwMode="auto">
          <a:xfrm>
            <a:off x="0" y="1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x-none" sz="1632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121490" y="176150"/>
            <a:ext cx="87941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21490" y="57978"/>
            <a:ext cx="36869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6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21490" y="474099"/>
            <a:ext cx="879411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en-US" sz="1200" baseline="0" noProof="0" dirty="0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1778720" y="1961396"/>
            <a:ext cx="4350891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778717" y="1431827"/>
            <a:ext cx="4350891" cy="387525"/>
            <a:chOff x="915" y="711"/>
            <a:chExt cx="2686" cy="31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2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x-none" sz="12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1E46F0E3-A5CD-4458-9B51-2DBC2D89CDE4}"/>
              </a:ext>
            </a:extLst>
          </p:cNvPr>
          <p:cNvSpPr/>
          <p:nvPr userDrawn="1"/>
        </p:nvSpPr>
        <p:spPr bwMode="ltGray">
          <a:xfrm>
            <a:off x="0" y="4912668"/>
            <a:ext cx="9144000" cy="230833"/>
          </a:xfrm>
          <a:prstGeom prst="rect">
            <a:avLst/>
          </a:prstGeom>
          <a:solidFill>
            <a:srgbClr val="00529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83677EE-F26D-4B1B-A210-C5B360D20FA6}"/>
              </a:ext>
            </a:extLst>
          </p:cNvPr>
          <p:cNvSpPr/>
          <p:nvPr userDrawn="1"/>
        </p:nvSpPr>
        <p:spPr bwMode="ltGray">
          <a:xfrm flipV="1">
            <a:off x="0" y="5086996"/>
            <a:ext cx="9144000" cy="34289"/>
          </a:xfrm>
          <a:prstGeom prst="rect">
            <a:avLst/>
          </a:prstGeom>
          <a:solidFill>
            <a:srgbClr val="B5D33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B9F4649-1A06-4295-BCF6-5B6B50F29EED}"/>
              </a:ext>
            </a:extLst>
          </p:cNvPr>
          <p:cNvPicPr>
            <a:picLocks noChangeAspect="1"/>
          </p:cNvPicPr>
          <p:nvPr userDrawn="1"/>
        </p:nvPicPr>
        <p:blipFill>
          <a:blip r:embed="rId7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ltGray">
          <a:xfrm>
            <a:off x="7620000" y="4584743"/>
            <a:ext cx="1353741" cy="319110"/>
          </a:xfrm>
          <a:prstGeom prst="rect">
            <a:avLst/>
          </a:prstGeom>
        </p:spPr>
      </p:pic>
      <p:sp>
        <p:nvSpPr>
          <p:cNvPr id="13" name="4. Footnote" hidden="1"/>
          <p:cNvSpPr txBox="1">
            <a:spLocks noChangeArrowheads="1"/>
          </p:cNvSpPr>
          <p:nvPr/>
        </p:nvSpPr>
        <p:spPr bwMode="auto">
          <a:xfrm>
            <a:off x="121491" y="4785782"/>
            <a:ext cx="7259347" cy="9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3104" indent="-63104">
              <a:defRPr lang="x-none"/>
            </a:pPr>
            <a:r>
              <a:rPr lang="x-none" sz="600" baseline="0" noProof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ltGray">
          <a:xfrm>
            <a:off x="114346" y="4960486"/>
            <a:ext cx="7259347" cy="9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/>
          <a:p>
            <a:pPr marL="389335" indent="-389335" defTabSz="913520">
              <a:tabLst/>
            </a:pPr>
            <a:r>
              <a:rPr lang="x-none" sz="600" baseline="0" noProof="0" dirty="0">
                <a:solidFill>
                  <a:schemeClr val="bg2"/>
                </a:solidFill>
                <a:latin typeface="+mn-lt"/>
                <a:ea typeface="+mn-ea"/>
              </a:rPr>
              <a:t>SOURCE : Source</a:t>
            </a:r>
            <a:endParaRPr lang="en-US" sz="600" baseline="0" noProof="0" dirty="0">
              <a:solidFill>
                <a:schemeClr val="bg2"/>
              </a:solidFill>
              <a:latin typeface="+mn-lt"/>
              <a:ea typeface="+mn-ea"/>
            </a:endParaRPr>
          </a:p>
        </p:txBody>
      </p:sp>
      <p:sp>
        <p:nvSpPr>
          <p:cNvPr id="61" name="Slide Number"/>
          <p:cNvSpPr txBox="1">
            <a:spLocks/>
          </p:cNvSpPr>
          <p:nvPr userDrawn="1"/>
        </p:nvSpPr>
        <p:spPr bwMode="ltGray">
          <a:xfrm>
            <a:off x="8813882" y="4960487"/>
            <a:ext cx="94578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x-none" sz="600" baseline="0" smtClean="0">
                <a:solidFill>
                  <a:schemeClr val="bg2"/>
                </a:solidFill>
              </a:rPr>
              <a:pPr lvl="0" algn="r"/>
              <a:t>‹#›</a:t>
            </a:fld>
            <a:endParaRPr lang="x-none" sz="600" baseline="0" dirty="0">
              <a:solidFill>
                <a:schemeClr val="bg2"/>
              </a:solidFill>
            </a:endParaRPr>
          </a:p>
        </p:txBody>
      </p:sp>
      <p:sp>
        <p:nvSpPr>
          <p:cNvPr id="58" name="Body3" hidden="1">
            <a:extLst>
              <a:ext uri="{FF2B5EF4-FFF2-40B4-BE49-F238E27FC236}">
                <a16:creationId xmlns:a16="http://schemas.microsoft.com/office/drawing/2014/main" id="{257DC6F0-C4FF-49D5-B613-270F7E40A689}"/>
              </a:ext>
            </a:extLst>
          </p:cNvPr>
          <p:cNvSpPr txBox="1"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752475" y="942975"/>
            <a:ext cx="1143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txBody>
          <a:bodyPr vert="horz" wrap="square" lIns="57150" tIns="57150" rIns="57150" bIns="57150" rtlCol="0" anchor="ctr">
            <a:no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1050" dirty="0">
                <a:solidFill>
                  <a:schemeClr val="bg1"/>
                </a:solidFill>
              </a:rPr>
              <a:t>CEO</a:t>
            </a:r>
          </a:p>
        </p:txBody>
      </p:sp>
      <p:sp>
        <p:nvSpPr>
          <p:cNvPr id="60" name="BulletRectangle3" hidden="1">
            <a:extLst>
              <a:ext uri="{FF2B5EF4-FFF2-40B4-BE49-F238E27FC236}">
                <a16:creationId xmlns:a16="http://schemas.microsoft.com/office/drawing/2014/main" id="{BE43E99C-D250-493C-BEB8-A659CE0FBC6B}"/>
              </a:ext>
            </a:extLst>
          </p:cNvPr>
          <p:cNvSpPr txBox="1">
            <a:spLocks noChangeAspect="1"/>
          </p:cNvSpPr>
          <p:nvPr userDrawn="1">
            <p:custDataLst>
              <p:tags r:id="rId16"/>
            </p:custDataLst>
          </p:nvPr>
        </p:nvSpPr>
        <p:spPr>
          <a:xfrm>
            <a:off x="752475" y="2276475"/>
            <a:ext cx="1143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txBody>
          <a:bodyPr vert="horz" wrap="square" lIns="54007" tIns="54007" rIns="54007" bIns="54007" rtlCol="0" anchor="ctr">
            <a:no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r>
              <a:rPr lang="en-US" sz="1050" dirty="0">
                <a:solidFill>
                  <a:schemeClr val="bg1"/>
                </a:solidFill>
              </a:rPr>
              <a:t>Bullet</a:t>
            </a:r>
          </a:p>
          <a:p>
            <a:pPr lvl="1">
              <a:buClr>
                <a:schemeClr val="bg1"/>
              </a:buClr>
            </a:pPr>
            <a:r>
              <a:rPr lang="en-US" sz="1050" dirty="0">
                <a:solidFill>
                  <a:schemeClr val="bg1"/>
                </a:solidFill>
              </a:rPr>
              <a:t>Bullet</a:t>
            </a:r>
          </a:p>
        </p:txBody>
      </p:sp>
      <p:sp>
        <p:nvSpPr>
          <p:cNvPr id="62" name="RowHeader1" hidden="1">
            <a:extLst>
              <a:ext uri="{FF2B5EF4-FFF2-40B4-BE49-F238E27FC236}">
                <a16:creationId xmlns:a16="http://schemas.microsoft.com/office/drawing/2014/main" id="{8DBAFC75-79A3-4BDF-958F-C4B2DCE1EBC3}"/>
              </a:ext>
            </a:extLst>
          </p:cNvPr>
          <p:cNvSpPr txBox="1"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752475" y="3609760"/>
            <a:ext cx="809625" cy="43858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wrap="square" lIns="57150" tIns="57150" rIns="57150" bIns="57150" rtlCol="0" anchor="ctr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1050" b="1" dirty="0">
                <a:solidFill>
                  <a:schemeClr val="bg1"/>
                </a:solidFill>
              </a:rPr>
              <a:t>Row header</a:t>
            </a:r>
          </a:p>
        </p:txBody>
      </p:sp>
      <p:sp>
        <p:nvSpPr>
          <p:cNvPr id="63" name="Oval" hidden="1">
            <a:extLst>
              <a:ext uri="{FF2B5EF4-FFF2-40B4-BE49-F238E27FC236}">
                <a16:creationId xmlns:a16="http://schemas.microsoft.com/office/drawing/2014/main" id="{60328CE6-C47F-43B6-8454-178CF9280B6F}"/>
              </a:ext>
            </a:extLst>
          </p:cNvPr>
          <p:cNvSpPr txBox="1">
            <a:spLocks noChangeAspect="1"/>
          </p:cNvSpPr>
          <p:nvPr userDrawn="1">
            <p:custDataLst>
              <p:tags r:id="rId18"/>
            </p:custDataLst>
          </p:nvPr>
        </p:nvSpPr>
        <p:spPr>
          <a:xfrm>
            <a:off x="1704975" y="3524250"/>
            <a:ext cx="1143000" cy="1143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wrap="square" lIns="2858" tIns="0" rIns="2858" bIns="0" rtlCol="0" anchor="ctr" anchorCtr="1">
            <a:no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algn="ctr"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</a:rPr>
              <a:t>CEO</a:t>
            </a:r>
          </a:p>
        </p:txBody>
      </p:sp>
      <p:sp>
        <p:nvSpPr>
          <p:cNvPr id="64" name="RoundedRectangle" hidden="1">
            <a:extLst>
              <a:ext uri="{FF2B5EF4-FFF2-40B4-BE49-F238E27FC236}">
                <a16:creationId xmlns:a16="http://schemas.microsoft.com/office/drawing/2014/main" id="{07163202-7734-4A8D-A8E9-9DC5D7E1B689}"/>
              </a:ext>
            </a:extLst>
          </p:cNvPr>
          <p:cNvSpPr txBox="1">
            <a:spLocks noChangeAspect="1"/>
          </p:cNvSpPr>
          <p:nvPr userDrawn="1">
            <p:custDataLst>
              <p:tags r:id="rId19"/>
            </p:custDataLst>
          </p:nvPr>
        </p:nvSpPr>
        <p:spPr>
          <a:xfrm>
            <a:off x="2085975" y="476250"/>
            <a:ext cx="1143000" cy="114300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wrap="square" lIns="57150" tIns="57150" rIns="57150" bIns="57150" rtlCol="0" anchor="t" anchorCtr="0">
            <a:no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</a:rPr>
              <a:t>CEO</a:t>
            </a:r>
          </a:p>
        </p:txBody>
      </p:sp>
      <p:grpSp>
        <p:nvGrpSpPr>
          <p:cNvPr id="65" name="Flow" hidden="1">
            <a:extLst>
              <a:ext uri="{FF2B5EF4-FFF2-40B4-BE49-F238E27FC236}">
                <a16:creationId xmlns:a16="http://schemas.microsoft.com/office/drawing/2014/main" id="{2C279811-DE72-4C31-88FD-BB0A3854FA41}"/>
              </a:ext>
            </a:extLst>
          </p:cNvPr>
          <p:cNvGrpSpPr>
            <a:grpSpLocks noChangeAspect="1"/>
          </p:cNvGrpSpPr>
          <p:nvPr userDrawn="1">
            <p:custDataLst>
              <p:tags r:id="rId20"/>
            </p:custDataLst>
          </p:nvPr>
        </p:nvGrpSpPr>
        <p:grpSpPr>
          <a:xfrm>
            <a:off x="6434271" y="3181350"/>
            <a:ext cx="1371600" cy="685800"/>
            <a:chOff x="5905500" y="3124200"/>
            <a:chExt cx="1828800" cy="914400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1DE3F82-B48B-41C3-AEF8-526B3B3EBFF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C0C9F69-6D5B-487D-B4AB-06E172AAF696}"/>
                </a:ext>
              </a:extLst>
            </p:cNvPr>
            <p:cNvSpPr txBox="1"/>
            <p:nvPr>
              <p:custDataLst>
                <p:tags r:id="rId74"/>
              </p:custDataLst>
            </p:nvPr>
          </p:nvSpPr>
          <p:spPr>
            <a:xfrm>
              <a:off x="5969000" y="3187700"/>
              <a:ext cx="1524000" cy="7874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</a:rPr>
                <a:t>CEO</a:t>
              </a:r>
            </a:p>
          </p:txBody>
        </p:sp>
      </p:grpSp>
      <p:grpSp>
        <p:nvGrpSpPr>
          <p:cNvPr id="68" name="SplitFlow" hidden="1">
            <a:extLst>
              <a:ext uri="{FF2B5EF4-FFF2-40B4-BE49-F238E27FC236}">
                <a16:creationId xmlns:a16="http://schemas.microsoft.com/office/drawing/2014/main" id="{CBE518DF-0817-42F3-9163-10079C76D55B}"/>
              </a:ext>
            </a:extLst>
          </p:cNvPr>
          <p:cNvGrpSpPr/>
          <p:nvPr userDrawn="1">
            <p:custDataLst>
              <p:tags r:id="rId21"/>
            </p:custDataLst>
          </p:nvPr>
        </p:nvGrpSpPr>
        <p:grpSpPr>
          <a:xfrm>
            <a:off x="5972798" y="362707"/>
            <a:ext cx="1371601" cy="685800"/>
            <a:chOff x="1015999" y="1016000"/>
            <a:chExt cx="1828801" cy="914400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027CE43-9864-4140-9BBE-41822B727F7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16000" y="1016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C05EE7D-2600-4DED-A0B5-8436D32E861C}"/>
                </a:ext>
              </a:extLst>
            </p:cNvPr>
            <p:cNvSpPr txBox="1"/>
            <p:nvPr>
              <p:custDataLst>
                <p:tags r:id="rId68"/>
              </p:custDataLst>
            </p:nvPr>
          </p:nvSpPr>
          <p:spPr>
            <a:xfrm>
              <a:off x="1079500" y="1073150"/>
              <a:ext cx="1600708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</a:rPr>
                <a:t>CEO</a:t>
              </a: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F38081B-6B32-4F67-8E79-2B8B97D545F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15999" y="1473200"/>
              <a:ext cx="996697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980237 w 1664208"/>
                <a:gd name="connsiteY0" fmla="*/ 0 h 457200"/>
                <a:gd name="connsiteX1" fmla="*/ 1664208 w 1664208"/>
                <a:gd name="connsiteY1" fmla="*/ 457200 h 457200"/>
                <a:gd name="connsiteX2" fmla="*/ 0 w 1664208"/>
                <a:gd name="connsiteY2" fmla="*/ 457200 h 457200"/>
                <a:gd name="connsiteX3" fmla="*/ 0 w 1664208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96696 w 996696"/>
                <a:gd name="connsiteY0" fmla="*/ 0 h 457200"/>
                <a:gd name="connsiteX1" fmla="*/ 84856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6 w 996696"/>
                <a:gd name="connsiteY0" fmla="*/ 0 h 457200"/>
                <a:gd name="connsiteX1" fmla="*/ 83210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7" h="457200">
                  <a:moveTo>
                    <a:pt x="996697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9FEF5AD-BE1A-4121-B86B-D277ECA9164D}"/>
                </a:ext>
              </a:extLst>
            </p:cNvPr>
            <p:cNvSpPr txBox="1"/>
            <p:nvPr>
              <p:custDataLst>
                <p:tags r:id="rId70"/>
              </p:custDataLst>
            </p:nvPr>
          </p:nvSpPr>
          <p:spPr>
            <a:xfrm>
              <a:off x="1079500" y="1530350"/>
              <a:ext cx="768604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</a:rPr>
                <a:t>CEO</a:t>
              </a: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4534CFE-4E8B-4C5B-A71E-68EEBE585EE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848104" y="1473200"/>
              <a:ext cx="996696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848563 w 1828800"/>
                <a:gd name="connsiteY2" fmla="*/ 457200 h 457200"/>
                <a:gd name="connsiteX3" fmla="*/ 0 w 1828800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15645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48133 w 996696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64592 w 996696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6" h="457200">
                  <a:moveTo>
                    <a:pt x="996696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803929E-CB2B-497D-BA2D-B3F535DF7C98}"/>
                </a:ext>
              </a:extLst>
            </p:cNvPr>
            <p:cNvSpPr txBox="1"/>
            <p:nvPr>
              <p:custDataLst>
                <p:tags r:id="rId72"/>
              </p:custDataLst>
            </p:nvPr>
          </p:nvSpPr>
          <p:spPr>
            <a:xfrm>
              <a:off x="2050796" y="1530350"/>
              <a:ext cx="629412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</a:rPr>
                <a:t>CEO</a:t>
              </a:r>
            </a:p>
          </p:txBody>
        </p:sp>
      </p:grpSp>
      <p:grpSp>
        <p:nvGrpSpPr>
          <p:cNvPr id="75" name="FlowLine" hidden="1">
            <a:extLst>
              <a:ext uri="{FF2B5EF4-FFF2-40B4-BE49-F238E27FC236}">
                <a16:creationId xmlns:a16="http://schemas.microsoft.com/office/drawing/2014/main" id="{7EE6B468-8F07-46B5-89E0-19EAFC0B80A5}"/>
              </a:ext>
            </a:extLst>
          </p:cNvPr>
          <p:cNvGrpSpPr>
            <a:grpSpLocks noChangeAspect="1"/>
          </p:cNvGrpSpPr>
          <p:nvPr userDrawn="1">
            <p:custDataLst>
              <p:tags r:id="rId22"/>
            </p:custDataLst>
          </p:nvPr>
        </p:nvGrpSpPr>
        <p:grpSpPr>
          <a:xfrm>
            <a:off x="4791698" y="1736469"/>
            <a:ext cx="3733800" cy="1060967"/>
            <a:chOff x="5905500" y="3124200"/>
            <a:chExt cx="4978400" cy="1414621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6495F01-F508-4A5C-95C2-4CF5C73F1FD0}"/>
                </a:ext>
              </a:extLst>
            </p:cNvPr>
            <p:cNvGrpSpPr/>
            <p:nvPr>
              <p:custDataLst>
                <p:tags r:id="rId58"/>
              </p:custDataLst>
            </p:nvPr>
          </p:nvGrpSpPr>
          <p:grpSpPr>
            <a:xfrm>
              <a:off x="5905500" y="3124200"/>
              <a:ext cx="1828800" cy="914400"/>
              <a:chOff x="5905500" y="3124200"/>
              <a:chExt cx="1828800" cy="914400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2CC55D3-3236-44CF-A849-1493EB196536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>
              <a:xfrm>
                <a:off x="5905500" y="3124200"/>
                <a:ext cx="1828800" cy="914400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64208" y="0"/>
                    </a:lnTo>
                    <a:lnTo>
                      <a:pt x="1828800" y="457200"/>
                    </a:lnTo>
                    <a:lnTo>
                      <a:pt x="1664208" y="914400"/>
                    </a:lnTo>
                    <a:lnTo>
                      <a:pt x="0" y="914400"/>
                    </a:ln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96FF571-B043-48B3-9780-290A9F91E22A}"/>
                  </a:ext>
                </a:extLst>
              </p:cNvPr>
              <p:cNvSpPr txBox="1"/>
              <p:nvPr>
                <p:custDataLst>
                  <p:tags r:id="rId66"/>
                </p:custDataLst>
              </p:nvPr>
            </p:nvSpPr>
            <p:spPr>
              <a:xfrm>
                <a:off x="5969000" y="3187700"/>
                <a:ext cx="1524000" cy="78740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noAutofit/>
              </a:bodyPr>
              <a:lstStyle>
                <a:lvl1pPr marL="0" lvl="0" indent="0" defTabSz="1218026" eaLnBrk="1" latinLnBrk="0" hangingPunct="1">
                  <a:buClr>
                    <a:schemeClr val="tx2"/>
                  </a:buClr>
                  <a:buSzPct val="100000"/>
                  <a:defRPr lang="x-none" sz="1600" baseline="0">
                    <a:latin typeface="+mn-lt"/>
                  </a:defRPr>
                </a:lvl1pPr>
                <a:lvl2pPr marL="192024" lvl="1" indent="-192024" defTabSz="1218026" eaLnBrk="1" latinLnBrk="0" hangingPunct="1">
                  <a:buClr>
                    <a:schemeClr val="tx2"/>
                  </a:buClr>
                  <a:buSzPct val="125000"/>
                  <a:buFont typeface="Arial" panose="020B0604020202020204" pitchFamily="34" charset="0"/>
                  <a:buChar char="▪"/>
                  <a:defRPr lang="x-none" sz="1600" baseline="0">
                    <a:latin typeface="+mn-lt"/>
                  </a:defRPr>
                </a:lvl2pPr>
                <a:lvl3pPr marL="457200" lvl="2" indent="-265176" defTabSz="1218026" eaLnBrk="1" latinLnBrk="0" hangingPunct="1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–"/>
                  <a:defRPr lang="x-none" sz="1600" baseline="0">
                    <a:latin typeface="+mn-lt"/>
                  </a:defRPr>
                </a:lvl3pPr>
                <a:lvl4pPr marL="612648" lvl="3" indent="-155448" defTabSz="1218026" eaLnBrk="1" latinLnBrk="0" hangingPunct="1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▫"/>
                  <a:defRPr lang="x-none" sz="1600" baseline="0">
                    <a:latin typeface="+mn-lt"/>
                  </a:defRPr>
                </a:lvl4pPr>
                <a:lvl5pPr marL="749808" lvl="4" indent="-128016" defTabSz="1218026" eaLnBrk="1" latinLnBrk="0" hangingPunct="1">
                  <a:buClr>
                    <a:schemeClr val="tx2"/>
                  </a:buClr>
                  <a:buSzPct val="89000"/>
                  <a:buFont typeface="Arial" panose="020B0604020202020204" pitchFamily="34" charset="0"/>
                  <a:buChar char="-"/>
                  <a:defRPr lang="x-none" sz="1600" baseline="0">
                    <a:latin typeface="+mn-lt"/>
                  </a:defRPr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9pPr>
              </a:lstStyle>
              <a:p>
                <a:r>
                  <a:rPr lang="en-US" sz="1200" b="1" dirty="0">
                    <a:solidFill>
                      <a:schemeClr val="bg1"/>
                    </a:solidFill>
                  </a:rPr>
                  <a:t>CEO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D0D2893-BC32-434B-BA75-12FA5890F462}"/>
                </a:ext>
              </a:extLst>
            </p:cNvPr>
            <p:cNvGrpSpPr/>
            <p:nvPr>
              <p:custDataLst>
                <p:tags r:id="rId59"/>
              </p:custDataLst>
            </p:nvPr>
          </p:nvGrpSpPr>
          <p:grpSpPr>
            <a:xfrm>
              <a:off x="7480300" y="3124200"/>
              <a:ext cx="1828800" cy="914400"/>
              <a:chOff x="6057900" y="3276600"/>
              <a:chExt cx="1828800" cy="914400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B84C943-9630-4177-B5DA-BBED618349DC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>
              <a:xfrm>
                <a:off x="6057900" y="3276600"/>
                <a:ext cx="1828800" cy="914400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64208" y="0"/>
                    </a:lnTo>
                    <a:lnTo>
                      <a:pt x="1828800" y="457200"/>
                    </a:lnTo>
                    <a:lnTo>
                      <a:pt x="1664208" y="914400"/>
                    </a:lnTo>
                    <a:lnTo>
                      <a:pt x="0" y="914400"/>
                    </a:lnTo>
                    <a:lnTo>
                      <a:pt x="164592" y="4572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90A8C17-CF13-4D8E-991A-F2740A2492DE}"/>
                  </a:ext>
                </a:extLst>
              </p:cNvPr>
              <p:cNvSpPr txBox="1"/>
              <p:nvPr>
                <p:custDataLst>
                  <p:tags r:id="rId64"/>
                </p:custDataLst>
              </p:nvPr>
            </p:nvSpPr>
            <p:spPr>
              <a:xfrm>
                <a:off x="6273292" y="3340100"/>
                <a:ext cx="1448816" cy="78740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noAutofit/>
              </a:bodyPr>
              <a:lstStyle>
                <a:lvl1pPr marL="0" lvl="0" indent="0" defTabSz="1218026" eaLnBrk="1" latinLnBrk="0" hangingPunct="1">
                  <a:buClr>
                    <a:schemeClr val="tx2"/>
                  </a:buClr>
                  <a:buSzPct val="100000"/>
                  <a:defRPr lang="x-none" sz="1600" baseline="0">
                    <a:latin typeface="+mn-lt"/>
                  </a:defRPr>
                </a:lvl1pPr>
                <a:lvl2pPr marL="192024" lvl="1" indent="-192024" defTabSz="1218026" eaLnBrk="1" latinLnBrk="0" hangingPunct="1">
                  <a:buClr>
                    <a:schemeClr val="tx2"/>
                  </a:buClr>
                  <a:buSzPct val="125000"/>
                  <a:buFont typeface="Arial" panose="020B0604020202020204" pitchFamily="34" charset="0"/>
                  <a:buChar char="▪"/>
                  <a:defRPr lang="x-none" sz="1600" baseline="0">
                    <a:latin typeface="+mn-lt"/>
                  </a:defRPr>
                </a:lvl2pPr>
                <a:lvl3pPr marL="457200" lvl="2" indent="-265176" defTabSz="1218026" eaLnBrk="1" latinLnBrk="0" hangingPunct="1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–"/>
                  <a:defRPr lang="x-none" sz="1600" baseline="0">
                    <a:latin typeface="+mn-lt"/>
                  </a:defRPr>
                </a:lvl3pPr>
                <a:lvl4pPr marL="612648" lvl="3" indent="-155448" defTabSz="1218026" eaLnBrk="1" latinLnBrk="0" hangingPunct="1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▫"/>
                  <a:defRPr lang="x-none" sz="1600" baseline="0">
                    <a:latin typeface="+mn-lt"/>
                  </a:defRPr>
                </a:lvl4pPr>
                <a:lvl5pPr marL="749808" lvl="4" indent="-128016" defTabSz="1218026" eaLnBrk="1" latinLnBrk="0" hangingPunct="1">
                  <a:buClr>
                    <a:schemeClr val="tx2"/>
                  </a:buClr>
                  <a:buSzPct val="89000"/>
                  <a:buFont typeface="Arial" panose="020B0604020202020204" pitchFamily="34" charset="0"/>
                  <a:buChar char="-"/>
                  <a:defRPr lang="x-none" sz="1600" baseline="0">
                    <a:latin typeface="+mn-lt"/>
                  </a:defRPr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9pPr>
              </a:lstStyle>
              <a:p>
                <a:r>
                  <a:rPr lang="en-US" sz="1200" b="1" dirty="0">
                    <a:solidFill>
                      <a:schemeClr val="bg1"/>
                    </a:solidFill>
                  </a:rPr>
                  <a:t>CEO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D434CC1-FFE1-4272-9A30-FF987EC18F50}"/>
                </a:ext>
              </a:extLst>
            </p:cNvPr>
            <p:cNvGrpSpPr/>
            <p:nvPr>
              <p:custDataLst>
                <p:tags r:id="rId60"/>
              </p:custDataLst>
            </p:nvPr>
          </p:nvGrpSpPr>
          <p:grpSpPr>
            <a:xfrm>
              <a:off x="9055100" y="3124200"/>
              <a:ext cx="1828800" cy="914400"/>
              <a:chOff x="6057900" y="3276600"/>
              <a:chExt cx="1828800" cy="914400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1DF1D082-21AD-4F92-B6BB-70EB748EED36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>
              <a:xfrm>
                <a:off x="6057900" y="3276600"/>
                <a:ext cx="1828800" cy="914400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164592 w 1828800"/>
                  <a:gd name="connsiteY5" fmla="*/ 4572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0">
                    <a:moveTo>
                      <a:pt x="0" y="0"/>
                    </a:moveTo>
                    <a:lnTo>
                      <a:pt x="1664208" y="0"/>
                    </a:lnTo>
                    <a:lnTo>
                      <a:pt x="1828800" y="457200"/>
                    </a:lnTo>
                    <a:lnTo>
                      <a:pt x="1664208" y="914400"/>
                    </a:lnTo>
                    <a:lnTo>
                      <a:pt x="0" y="914400"/>
                    </a:lnTo>
                    <a:lnTo>
                      <a:pt x="164592" y="4572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E3C3F2C-3BA1-4C08-854A-20904EEB3938}"/>
                  </a:ext>
                </a:extLst>
              </p:cNvPr>
              <p:cNvSpPr txBox="1"/>
              <p:nvPr>
                <p:custDataLst>
                  <p:tags r:id="rId62"/>
                </p:custDataLst>
              </p:nvPr>
            </p:nvSpPr>
            <p:spPr>
              <a:xfrm>
                <a:off x="6273292" y="3340100"/>
                <a:ext cx="1448816" cy="78740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noAutofit/>
              </a:bodyPr>
              <a:lstStyle>
                <a:lvl1pPr marL="0" lvl="0" indent="0" defTabSz="1218026" eaLnBrk="1" latinLnBrk="0" hangingPunct="1">
                  <a:buClr>
                    <a:schemeClr val="tx2"/>
                  </a:buClr>
                  <a:buSzPct val="100000"/>
                  <a:defRPr lang="x-none" sz="1600" baseline="0">
                    <a:latin typeface="+mn-lt"/>
                  </a:defRPr>
                </a:lvl1pPr>
                <a:lvl2pPr marL="192024" lvl="1" indent="-192024" defTabSz="1218026" eaLnBrk="1" latinLnBrk="0" hangingPunct="1">
                  <a:buClr>
                    <a:schemeClr val="tx2"/>
                  </a:buClr>
                  <a:buSzPct val="125000"/>
                  <a:buFont typeface="Arial" panose="020B0604020202020204" pitchFamily="34" charset="0"/>
                  <a:buChar char="▪"/>
                  <a:defRPr lang="x-none" sz="1600" baseline="0">
                    <a:latin typeface="+mn-lt"/>
                  </a:defRPr>
                </a:lvl2pPr>
                <a:lvl3pPr marL="457200" lvl="2" indent="-265176" defTabSz="1218026" eaLnBrk="1" latinLnBrk="0" hangingPunct="1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–"/>
                  <a:defRPr lang="x-none" sz="1600" baseline="0">
                    <a:latin typeface="+mn-lt"/>
                  </a:defRPr>
                </a:lvl3pPr>
                <a:lvl4pPr marL="612648" lvl="3" indent="-155448" defTabSz="1218026" eaLnBrk="1" latinLnBrk="0" hangingPunct="1"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▫"/>
                  <a:defRPr lang="x-none" sz="1600" baseline="0">
                    <a:latin typeface="+mn-lt"/>
                  </a:defRPr>
                </a:lvl4pPr>
                <a:lvl5pPr marL="749808" lvl="4" indent="-128016" defTabSz="1218026" eaLnBrk="1" latinLnBrk="0" hangingPunct="1">
                  <a:buClr>
                    <a:schemeClr val="tx2"/>
                  </a:buClr>
                  <a:buSzPct val="89000"/>
                  <a:buFont typeface="Arial" panose="020B0604020202020204" pitchFamily="34" charset="0"/>
                  <a:buChar char="-"/>
                  <a:defRPr lang="x-none" sz="1600" baseline="0">
                    <a:latin typeface="+mn-lt"/>
                  </a:defRPr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9pPr>
              </a:lstStyle>
              <a:p>
                <a:r>
                  <a:rPr lang="en-US" sz="1200" b="1" dirty="0">
                    <a:solidFill>
                      <a:schemeClr val="bg1"/>
                    </a:solidFill>
                  </a:rPr>
                  <a:t>CEO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908976E-5352-483C-9B6A-073447239838}"/>
                </a:ext>
              </a:extLst>
            </p:cNvPr>
            <p:cNvSpPr txBox="1"/>
            <p:nvPr/>
          </p:nvSpPr>
          <p:spPr>
            <a:xfrm>
              <a:off x="5969000" y="4292599"/>
              <a:ext cx="1524000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pPr lvl="1"/>
              <a:r>
                <a:rPr lang="en-US" sz="1200" dirty="0"/>
                <a:t>CEO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D989B70-ABED-4940-A35D-9C544FE1F255}"/>
                </a:ext>
              </a:extLst>
            </p:cNvPr>
            <p:cNvSpPr txBox="1"/>
            <p:nvPr/>
          </p:nvSpPr>
          <p:spPr>
            <a:xfrm>
              <a:off x="7695692" y="4292600"/>
              <a:ext cx="1524000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pPr lvl="1"/>
              <a:r>
                <a:rPr lang="en-US" sz="1200" dirty="0"/>
                <a:t>CEO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B025322-8A3B-413F-814D-D985237345C6}"/>
                </a:ext>
              </a:extLst>
            </p:cNvPr>
            <p:cNvSpPr txBox="1"/>
            <p:nvPr/>
          </p:nvSpPr>
          <p:spPr>
            <a:xfrm>
              <a:off x="9270492" y="4292600"/>
              <a:ext cx="1524000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panose="020B0604020202020204" pitchFamily="34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panose="020B0604020202020204" pitchFamily="34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panose="020B0604020202020204" pitchFamily="34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pPr lvl="1"/>
              <a:r>
                <a:rPr lang="en-US" sz="1200" dirty="0"/>
                <a:t>CEO</a:t>
              </a:r>
            </a:p>
          </p:txBody>
        </p:sp>
      </p:grpSp>
      <p:sp>
        <p:nvSpPr>
          <p:cNvPr id="88" name="Arrow" hidden="1">
            <a:extLst>
              <a:ext uri="{FF2B5EF4-FFF2-40B4-BE49-F238E27FC236}">
                <a16:creationId xmlns:a16="http://schemas.microsoft.com/office/drawing/2014/main" id="{5BC7B5EA-D5C6-4797-9582-1290B2693E31}"/>
              </a:ext>
            </a:extLst>
          </p:cNvPr>
          <p:cNvSpPr txBox="1">
            <a:spLocks noChangeAspect="1"/>
          </p:cNvSpPr>
          <p:nvPr userDrawn="1">
            <p:custDataLst>
              <p:tags r:id="rId23"/>
            </p:custDataLst>
          </p:nvPr>
        </p:nvSpPr>
        <p:spPr>
          <a:xfrm>
            <a:off x="2255378" y="2266950"/>
            <a:ext cx="1371600" cy="685800"/>
          </a:xfrm>
          <a:prstGeom prst="rightArrow">
            <a:avLst>
              <a:gd name="adj1" fmla="val 54000"/>
              <a:gd name="adj2" fmla="val 37678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wrap="square" lIns="57150" tIns="0" rIns="0" bIns="0" rtlCol="0" anchor="ctr" anchorCtr="0">
            <a:no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0">
              <a:buClr>
                <a:schemeClr val="bg1"/>
              </a:buClr>
            </a:pPr>
            <a:r>
              <a:rPr lang="en-US" sz="1050" dirty="0">
                <a:solidFill>
                  <a:schemeClr val="bg1"/>
                </a:solidFill>
              </a:rPr>
              <a:t>CEO</a:t>
            </a:r>
          </a:p>
        </p:txBody>
      </p:sp>
      <p:grpSp>
        <p:nvGrpSpPr>
          <p:cNvPr id="89" name="DoubleChevron3" hidden="1">
            <a:extLst>
              <a:ext uri="{FF2B5EF4-FFF2-40B4-BE49-F238E27FC236}">
                <a16:creationId xmlns:a16="http://schemas.microsoft.com/office/drawing/2014/main" id="{62D3A25F-7EFE-40F0-8257-2F70F731BC6A}"/>
              </a:ext>
            </a:extLst>
          </p:cNvPr>
          <p:cNvGrpSpPr>
            <a:grpSpLocks noChangeAspect="1"/>
          </p:cNvGrpSpPr>
          <p:nvPr userDrawn="1">
            <p:custDataLst>
              <p:tags r:id="rId24"/>
            </p:custDataLst>
          </p:nvPr>
        </p:nvGrpSpPr>
        <p:grpSpPr>
          <a:xfrm>
            <a:off x="5197267" y="1362520"/>
            <a:ext cx="338138" cy="381000"/>
            <a:chOff x="1270000" y="1270000"/>
            <a:chExt cx="450850" cy="508000"/>
          </a:xfrm>
        </p:grpSpPr>
        <p:sp>
          <p:nvSpPr>
            <p:cNvPr id="90" name="Chevron1">
              <a:extLst>
                <a:ext uri="{FF2B5EF4-FFF2-40B4-BE49-F238E27FC236}">
                  <a16:creationId xmlns:a16="http://schemas.microsoft.com/office/drawing/2014/main" id="{3EDB3ACF-AB09-416D-B9F3-23EA37A0DB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320800"/>
              <a:ext cx="238760" cy="4064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1" name="Chevron2">
              <a:extLst>
                <a:ext uri="{FF2B5EF4-FFF2-40B4-BE49-F238E27FC236}">
                  <a16:creationId xmlns:a16="http://schemas.microsoft.com/office/drawing/2014/main" id="{2CA40F6E-593D-4BF4-BEAC-9CB8D41E5A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2400" y="1270000"/>
              <a:ext cx="298450" cy="5080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2" name="TitleTrackerAlpha" hidden="1">
            <a:extLst>
              <a:ext uri="{FF2B5EF4-FFF2-40B4-BE49-F238E27FC236}">
                <a16:creationId xmlns:a16="http://schemas.microsoft.com/office/drawing/2014/main" id="{BA8E453A-ECB8-495C-A184-7D6D804874A1}"/>
              </a:ext>
            </a:extLst>
          </p:cNvPr>
          <p:cNvSpPr>
            <a:spLocks noChangeAspect="1"/>
          </p:cNvSpPr>
          <p:nvPr userDrawn="1">
            <p:custDataLst>
              <p:tags r:id="rId25"/>
            </p:custDataLst>
          </p:nvPr>
        </p:nvSpPr>
        <p:spPr>
          <a:xfrm>
            <a:off x="121490" y="186994"/>
            <a:ext cx="270510" cy="27051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+mj-lt"/>
              </a:rPr>
              <a:t>A</a:t>
            </a:r>
          </a:p>
        </p:txBody>
      </p:sp>
      <p:sp>
        <p:nvSpPr>
          <p:cNvPr id="93" name="TitleTrackerNum" hidden="1">
            <a:extLst>
              <a:ext uri="{FF2B5EF4-FFF2-40B4-BE49-F238E27FC236}">
                <a16:creationId xmlns:a16="http://schemas.microsoft.com/office/drawing/2014/main" id="{AA3DE380-0518-4F5E-B162-0B4F6D19FB92}"/>
              </a:ext>
            </a:extLst>
          </p:cNvPr>
          <p:cNvSpPr>
            <a:spLocks noChangeAspect="1"/>
          </p:cNvSpPr>
          <p:nvPr userDrawn="1">
            <p:custDataLst>
              <p:tags r:id="rId26"/>
            </p:custDataLst>
          </p:nvPr>
        </p:nvSpPr>
        <p:spPr>
          <a:xfrm>
            <a:off x="121490" y="186994"/>
            <a:ext cx="270510" cy="27051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+mj-lt"/>
              </a:rPr>
              <a:t>B</a:t>
            </a:r>
          </a:p>
        </p:txBody>
      </p:sp>
      <p:sp>
        <p:nvSpPr>
          <p:cNvPr id="94" name="TrackerNum" hidden="1">
            <a:extLst>
              <a:ext uri="{FF2B5EF4-FFF2-40B4-BE49-F238E27FC236}">
                <a16:creationId xmlns:a16="http://schemas.microsoft.com/office/drawing/2014/main" id="{F792F454-A754-417E-BEB6-AABE00A2A0AD}"/>
              </a:ext>
            </a:extLst>
          </p:cNvPr>
          <p:cNvSpPr>
            <a:spLocks noChangeAspect="1"/>
          </p:cNvSpPr>
          <p:nvPr userDrawn="1">
            <p:custDataLst>
              <p:tags r:id="rId27"/>
            </p:custDataLst>
          </p:nvPr>
        </p:nvSpPr>
        <p:spPr>
          <a:xfrm>
            <a:off x="762000" y="762000"/>
            <a:ext cx="213360" cy="21336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176" name="EmptyMoon" hidden="1">
            <a:extLst>
              <a:ext uri="{FF2B5EF4-FFF2-40B4-BE49-F238E27FC236}">
                <a16:creationId xmlns:a16="http://schemas.microsoft.com/office/drawing/2014/main" id="{187BA156-E56A-4E3F-A283-6A0F97513CB1}"/>
              </a:ext>
            </a:extLst>
          </p:cNvPr>
          <p:cNvGrpSpPr>
            <a:grpSpLocks noChangeAspect="1"/>
          </p:cNvGrpSpPr>
          <p:nvPr userDrawn="1">
            <p:custDataLst>
              <p:tags r:id="rId28"/>
            </p:custDataLst>
          </p:nvPr>
        </p:nvGrpSpPr>
        <p:grpSpPr>
          <a:xfrm>
            <a:off x="4045744" y="3721783"/>
            <a:ext cx="190500" cy="190500"/>
            <a:chOff x="762000" y="1270000"/>
            <a:chExt cx="254000" cy="254000"/>
          </a:xfrm>
          <a:solidFill>
            <a:schemeClr val="accent2"/>
          </a:solidFill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BE7D775B-9A49-4441-8616-7C445FB56F7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grpFill/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8" name="Arc 177">
              <a:extLst>
                <a:ext uri="{FF2B5EF4-FFF2-40B4-BE49-F238E27FC236}">
                  <a16:creationId xmlns:a16="http://schemas.microsoft.com/office/drawing/2014/main" id="{3C41EF7B-0F3B-492E-8AC3-CFF6A7E27F5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79" name="QuaterMoon" hidden="1">
            <a:extLst>
              <a:ext uri="{FF2B5EF4-FFF2-40B4-BE49-F238E27FC236}">
                <a16:creationId xmlns:a16="http://schemas.microsoft.com/office/drawing/2014/main" id="{4EE72161-E8E8-41B0-87BD-CA190D3E7689}"/>
              </a:ext>
            </a:extLst>
          </p:cNvPr>
          <p:cNvGrpSpPr>
            <a:grpSpLocks noChangeAspect="1"/>
          </p:cNvGrpSpPr>
          <p:nvPr userDrawn="1">
            <p:custDataLst>
              <p:tags r:id="rId29"/>
            </p:custDataLst>
          </p:nvPr>
        </p:nvGrpSpPr>
        <p:grpSpPr>
          <a:xfrm>
            <a:off x="4286000" y="3721783"/>
            <a:ext cx="190500" cy="190500"/>
            <a:chOff x="762000" y="1270000"/>
            <a:chExt cx="254000" cy="254000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05DA179-76F8-4CB3-87EA-B0FB6AE3E2C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2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1" name="Arc 180">
              <a:extLst>
                <a:ext uri="{FF2B5EF4-FFF2-40B4-BE49-F238E27FC236}">
                  <a16:creationId xmlns:a16="http://schemas.microsoft.com/office/drawing/2014/main" id="{F2644C6F-ED0D-4C7A-8038-A1DC35A2878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82" name="HalfMoon" hidden="1">
            <a:extLst>
              <a:ext uri="{FF2B5EF4-FFF2-40B4-BE49-F238E27FC236}">
                <a16:creationId xmlns:a16="http://schemas.microsoft.com/office/drawing/2014/main" id="{4992AE7C-7429-444F-8196-80D1DF1F4EA8}"/>
              </a:ext>
            </a:extLst>
          </p:cNvPr>
          <p:cNvGrpSpPr>
            <a:grpSpLocks noChangeAspect="1"/>
          </p:cNvGrpSpPr>
          <p:nvPr userDrawn="1">
            <p:custDataLst>
              <p:tags r:id="rId30"/>
            </p:custDataLst>
          </p:nvPr>
        </p:nvGrpSpPr>
        <p:grpSpPr>
          <a:xfrm>
            <a:off x="4526255" y="3721783"/>
            <a:ext cx="190500" cy="190500"/>
            <a:chOff x="762000" y="1270000"/>
            <a:chExt cx="254000" cy="254000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07D6E03-334A-4584-90E2-710A159D41C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2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4" name="Arc 183">
              <a:extLst>
                <a:ext uri="{FF2B5EF4-FFF2-40B4-BE49-F238E27FC236}">
                  <a16:creationId xmlns:a16="http://schemas.microsoft.com/office/drawing/2014/main" id="{C5782F33-4C16-4DCC-8E81-8DEA401F977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85" name="3QuaterMoon" hidden="1">
            <a:extLst>
              <a:ext uri="{FF2B5EF4-FFF2-40B4-BE49-F238E27FC236}">
                <a16:creationId xmlns:a16="http://schemas.microsoft.com/office/drawing/2014/main" id="{6ABE90B9-4F23-41C0-9F86-886CF5AEA561}"/>
              </a:ext>
            </a:extLst>
          </p:cNvPr>
          <p:cNvGrpSpPr>
            <a:grpSpLocks noChangeAspect="1"/>
          </p:cNvGrpSpPr>
          <p:nvPr userDrawn="1">
            <p:custDataLst>
              <p:tags r:id="rId31"/>
            </p:custDataLst>
          </p:nvPr>
        </p:nvGrpSpPr>
        <p:grpSpPr>
          <a:xfrm>
            <a:off x="4766511" y="3721783"/>
            <a:ext cx="190500" cy="190500"/>
            <a:chOff x="762000" y="1270000"/>
            <a:chExt cx="254000" cy="254000"/>
          </a:xfrm>
        </p:grpSpPr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83A9C345-9BB9-4690-BB41-E4BF505BEA9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2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7" name="Arc 186">
              <a:extLst>
                <a:ext uri="{FF2B5EF4-FFF2-40B4-BE49-F238E27FC236}">
                  <a16:creationId xmlns:a16="http://schemas.microsoft.com/office/drawing/2014/main" id="{384B8A93-635A-4717-A8A2-3F7026C2654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88" name="FullMoon" hidden="1">
            <a:extLst>
              <a:ext uri="{FF2B5EF4-FFF2-40B4-BE49-F238E27FC236}">
                <a16:creationId xmlns:a16="http://schemas.microsoft.com/office/drawing/2014/main" id="{1DC3137A-ADE1-4235-88D5-9AE1761E614A}"/>
              </a:ext>
            </a:extLst>
          </p:cNvPr>
          <p:cNvGrpSpPr>
            <a:grpSpLocks noChangeAspect="1"/>
          </p:cNvGrpSpPr>
          <p:nvPr userDrawn="1">
            <p:custDataLst>
              <p:tags r:id="rId32"/>
            </p:custDataLst>
          </p:nvPr>
        </p:nvGrpSpPr>
        <p:grpSpPr>
          <a:xfrm>
            <a:off x="5006768" y="3721783"/>
            <a:ext cx="190500" cy="190500"/>
            <a:chOff x="762000" y="1270000"/>
            <a:chExt cx="254000" cy="254000"/>
          </a:xfrm>
        </p:grpSpPr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5DE30DD-8BC2-4D10-A8C5-20DCE10FBFE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2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0" name="Arc 189">
              <a:extLst>
                <a:ext uri="{FF2B5EF4-FFF2-40B4-BE49-F238E27FC236}">
                  <a16:creationId xmlns:a16="http://schemas.microsoft.com/office/drawing/2014/main" id="{E701B650-8DA7-414B-9138-23B24B9FF4B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6200000"/>
              </a:avLst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91" name="LegendBoxes" hidden="1">
            <a:extLst>
              <a:ext uri="{FF2B5EF4-FFF2-40B4-BE49-F238E27FC236}">
                <a16:creationId xmlns:a16="http://schemas.microsoft.com/office/drawing/2014/main" id="{B90AC113-244E-473D-A4CD-EBE9B432DA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42913" y="223248"/>
            <a:ext cx="575072" cy="747713"/>
            <a:chOff x="4936" y="176"/>
            <a:chExt cx="483" cy="628"/>
          </a:xfrm>
        </p:grpSpPr>
        <p:sp>
          <p:nvSpPr>
            <p:cNvPr id="192" name="Legend1">
              <a:extLst>
                <a:ext uri="{FF2B5EF4-FFF2-40B4-BE49-F238E27FC236}">
                  <a16:creationId xmlns:a16="http://schemas.microsoft.com/office/drawing/2014/main" id="{5E6FA75C-5300-42A6-886D-AD74E4DA5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176"/>
              <a:ext cx="32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93" name="LegendRectangle1">
              <a:extLst>
                <a:ext uri="{FF2B5EF4-FFF2-40B4-BE49-F238E27FC236}">
                  <a16:creationId xmlns:a16="http://schemas.microsoft.com/office/drawing/2014/main" id="{8751E473-E131-4DCC-A92C-00379FED0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430EAE5C-27CD-4E64-8569-82A80555E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346"/>
              <a:ext cx="32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95" name="LegendRectangle2">
              <a:extLst>
                <a:ext uri="{FF2B5EF4-FFF2-40B4-BE49-F238E27FC236}">
                  <a16:creationId xmlns:a16="http://schemas.microsoft.com/office/drawing/2014/main" id="{422A2864-3520-4AE4-BBED-6B895E5F1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196" name="Legend3">
              <a:extLst>
                <a:ext uri="{FF2B5EF4-FFF2-40B4-BE49-F238E27FC236}">
                  <a16:creationId xmlns:a16="http://schemas.microsoft.com/office/drawing/2014/main" id="{28963AFC-4085-4DE5-94AC-05EEAECDA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517"/>
              <a:ext cx="32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97" name="LegendRectangle3">
              <a:extLst>
                <a:ext uri="{FF2B5EF4-FFF2-40B4-BE49-F238E27FC236}">
                  <a16:creationId xmlns:a16="http://schemas.microsoft.com/office/drawing/2014/main" id="{C008C21B-2C77-4728-BCB8-DB7CDA760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198" name="Legend4">
              <a:extLst>
                <a:ext uri="{FF2B5EF4-FFF2-40B4-BE49-F238E27FC236}">
                  <a16:creationId xmlns:a16="http://schemas.microsoft.com/office/drawing/2014/main" id="{FD1DE78C-946A-4BFA-B3B1-572A0D136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688"/>
              <a:ext cx="32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99" name="LegendRectangle4">
              <a:extLst>
                <a:ext uri="{FF2B5EF4-FFF2-40B4-BE49-F238E27FC236}">
                  <a16:creationId xmlns:a16="http://schemas.microsoft.com/office/drawing/2014/main" id="{D0BA5569-B125-4587-BBA4-6103F1279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+mn-lt"/>
              </a:endParaRPr>
            </a:p>
          </p:txBody>
        </p:sp>
      </p:grpSp>
      <p:grpSp>
        <p:nvGrpSpPr>
          <p:cNvPr id="200" name="LegendLines" hidden="1">
            <a:extLst>
              <a:ext uri="{FF2B5EF4-FFF2-40B4-BE49-F238E27FC236}">
                <a16:creationId xmlns:a16="http://schemas.microsoft.com/office/drawing/2014/main" id="{86915CD3-B600-4273-99D0-BEB58C7A85A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11930" y="223248"/>
            <a:ext cx="806054" cy="547688"/>
            <a:chOff x="4750" y="176"/>
            <a:chExt cx="677" cy="460"/>
          </a:xfrm>
        </p:grpSpPr>
        <p:sp>
          <p:nvSpPr>
            <p:cNvPr id="201" name="LineLegend1">
              <a:extLst>
                <a:ext uri="{FF2B5EF4-FFF2-40B4-BE49-F238E27FC236}">
                  <a16:creationId xmlns:a16="http://schemas.microsoft.com/office/drawing/2014/main" id="{0093AD2A-95DC-4F8A-8C59-8FAB1C4D9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202" name="LineLegend2">
              <a:extLst>
                <a:ext uri="{FF2B5EF4-FFF2-40B4-BE49-F238E27FC236}">
                  <a16:creationId xmlns:a16="http://schemas.microsoft.com/office/drawing/2014/main" id="{E6925596-ED78-4934-80B8-998D0F674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203" name="LineLegend3">
              <a:extLst>
                <a:ext uri="{FF2B5EF4-FFF2-40B4-BE49-F238E27FC236}">
                  <a16:creationId xmlns:a16="http://schemas.microsoft.com/office/drawing/2014/main" id="{F451579B-155B-4047-989B-6857D7BC9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204" name="Legend1">
              <a:extLst>
                <a:ext uri="{FF2B5EF4-FFF2-40B4-BE49-F238E27FC236}">
                  <a16:creationId xmlns:a16="http://schemas.microsoft.com/office/drawing/2014/main" id="{D0520E62-4F9E-4819-8F22-CF891B27B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176"/>
              <a:ext cx="32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205" name="Legend2">
              <a:extLst>
                <a:ext uri="{FF2B5EF4-FFF2-40B4-BE49-F238E27FC236}">
                  <a16:creationId xmlns:a16="http://schemas.microsoft.com/office/drawing/2014/main" id="{1A642048-6B8F-451D-9DAF-0781DDB5C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344"/>
              <a:ext cx="32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206" name="Legend3">
              <a:extLst>
                <a:ext uri="{FF2B5EF4-FFF2-40B4-BE49-F238E27FC236}">
                  <a16:creationId xmlns:a16="http://schemas.microsoft.com/office/drawing/2014/main" id="{B509A7C6-E8E9-4034-A022-E4D9DB14E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520"/>
              <a:ext cx="32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</p:grpSp>
      <p:grpSp>
        <p:nvGrpSpPr>
          <p:cNvPr id="207" name="Sticker" hidden="1">
            <a:extLst>
              <a:ext uri="{FF2B5EF4-FFF2-40B4-BE49-F238E27FC236}">
                <a16:creationId xmlns:a16="http://schemas.microsoft.com/office/drawing/2014/main" id="{757E0FB0-1CF1-47C0-A167-7C5AD81087B1}"/>
              </a:ext>
            </a:extLst>
          </p:cNvPr>
          <p:cNvGrpSpPr/>
          <p:nvPr userDrawn="1"/>
        </p:nvGrpSpPr>
        <p:grpSpPr bwMode="auto">
          <a:xfrm>
            <a:off x="8365323" y="223247"/>
            <a:ext cx="550279" cy="120033"/>
            <a:chOff x="8007069" y="285750"/>
            <a:chExt cx="733706" cy="160044"/>
          </a:xfrm>
        </p:grpSpPr>
        <p:sp>
          <p:nvSpPr>
            <p:cNvPr id="208" name="StickerRectangle">
              <a:extLst>
                <a:ext uri="{FF2B5EF4-FFF2-40B4-BE49-F238E27FC236}">
                  <a16:creationId xmlns:a16="http://schemas.microsoft.com/office/drawing/2014/main" id="{8CB752EA-5541-45FE-A3F3-8025A25A0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7069" y="285750"/>
              <a:ext cx="733706" cy="1600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71513">
                <a:buClr>
                  <a:schemeClr val="tx2"/>
                </a:buClr>
              </a:pPr>
              <a:r>
                <a:rPr lang="en-US" sz="600" baseline="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209" name="AutoShape 31">
              <a:extLst>
                <a:ext uri="{FF2B5EF4-FFF2-40B4-BE49-F238E27FC236}">
                  <a16:creationId xmlns:a16="http://schemas.microsoft.com/office/drawing/2014/main" id="{0A4F34BE-84DD-4987-A003-2F8AF03F3AD4}"/>
                </a:ext>
              </a:extLst>
            </p:cNvPr>
            <p:cNvCxnSpPr>
              <a:cxnSpLocks noChangeShapeType="1"/>
              <a:stCxn id="208" idx="2"/>
              <a:endCxn id="208" idx="4"/>
            </p:cNvCxnSpPr>
            <p:nvPr/>
          </p:nvCxnSpPr>
          <p:spPr bwMode="auto">
            <a:xfrm>
              <a:off x="8007069" y="285750"/>
              <a:ext cx="0" cy="160044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" name="AutoShape 32">
              <a:extLst>
                <a:ext uri="{FF2B5EF4-FFF2-40B4-BE49-F238E27FC236}">
                  <a16:creationId xmlns:a16="http://schemas.microsoft.com/office/drawing/2014/main" id="{15B08F07-5C2A-48AE-88D9-CF9533BFE861}"/>
                </a:ext>
              </a:extLst>
            </p:cNvPr>
            <p:cNvCxnSpPr>
              <a:cxnSpLocks noChangeShapeType="1"/>
              <a:stCxn id="208" idx="4"/>
              <a:endCxn id="208" idx="6"/>
            </p:cNvCxnSpPr>
            <p:nvPr/>
          </p:nvCxnSpPr>
          <p:spPr bwMode="auto">
            <a:xfrm>
              <a:off x="8007069" y="445794"/>
              <a:ext cx="7337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1" name="LegendMoons" hidden="1">
            <a:extLst>
              <a:ext uri="{FF2B5EF4-FFF2-40B4-BE49-F238E27FC236}">
                <a16:creationId xmlns:a16="http://schemas.microsoft.com/office/drawing/2014/main" id="{A0F4E557-6284-48EB-AE93-79A67CE5B18B}"/>
              </a:ext>
            </a:extLst>
          </p:cNvPr>
          <p:cNvGrpSpPr/>
          <p:nvPr userDrawn="1"/>
        </p:nvGrpSpPr>
        <p:grpSpPr bwMode="auto">
          <a:xfrm>
            <a:off x="8292781" y="223247"/>
            <a:ext cx="625227" cy="979887"/>
            <a:chOff x="6655594" y="273840"/>
            <a:chExt cx="833636" cy="1306516"/>
          </a:xfrm>
        </p:grpSpPr>
        <p:grpSp>
          <p:nvGrpSpPr>
            <p:cNvPr id="212" name="MoonLegend1">
              <a:extLst>
                <a:ext uri="{FF2B5EF4-FFF2-40B4-BE49-F238E27FC236}">
                  <a16:creationId xmlns:a16="http://schemas.microsoft.com/office/drawing/2014/main" id="{23412ACD-8DDE-4647-B7A4-C291E9A71FD6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230" name="Oval 38">
                <a:extLst>
                  <a:ext uri="{FF2B5EF4-FFF2-40B4-BE49-F238E27FC236}">
                    <a16:creationId xmlns:a16="http://schemas.microsoft.com/office/drawing/2014/main" id="{C40B2939-A889-4518-9CE9-6733F885CC67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231" name="Arc 39">
                <a:extLst>
                  <a:ext uri="{FF2B5EF4-FFF2-40B4-BE49-F238E27FC236}">
                    <a16:creationId xmlns:a16="http://schemas.microsoft.com/office/drawing/2014/main" id="{3393B82E-98CB-4AE5-AEBC-18BE38787EA0}"/>
                  </a:ext>
                </a:extLst>
              </p:cNvPr>
              <p:cNvSpPr>
                <a:spLocks noChangeAspect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  <p:grpSp>
          <p:nvGrpSpPr>
            <p:cNvPr id="213" name="MoonLegend2">
              <a:extLst>
                <a:ext uri="{FF2B5EF4-FFF2-40B4-BE49-F238E27FC236}">
                  <a16:creationId xmlns:a16="http://schemas.microsoft.com/office/drawing/2014/main" id="{88E54FEA-9BBF-426E-ACAC-90FC1B3327DA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228" name="Oval 41">
                <a:extLst>
                  <a:ext uri="{FF2B5EF4-FFF2-40B4-BE49-F238E27FC236}">
                    <a16:creationId xmlns:a16="http://schemas.microsoft.com/office/drawing/2014/main" id="{1625FE10-CA64-443A-8965-57BA04A6460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229" name="Arc 42">
                <a:extLst>
                  <a:ext uri="{FF2B5EF4-FFF2-40B4-BE49-F238E27FC236}">
                    <a16:creationId xmlns:a16="http://schemas.microsoft.com/office/drawing/2014/main" id="{7A52AD31-47FF-4AFD-80DE-1DD47BE4D752}"/>
                  </a:ext>
                </a:extLst>
              </p:cNvPr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  <p:grpSp>
          <p:nvGrpSpPr>
            <p:cNvPr id="214" name="MoonLegend4">
              <a:extLst>
                <a:ext uri="{FF2B5EF4-FFF2-40B4-BE49-F238E27FC236}">
                  <a16:creationId xmlns:a16="http://schemas.microsoft.com/office/drawing/2014/main" id="{457A2E1B-6E7E-41BE-98DB-6962FEFACAA2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226" name="Oval 47">
                <a:extLst>
                  <a:ext uri="{FF2B5EF4-FFF2-40B4-BE49-F238E27FC236}">
                    <a16:creationId xmlns:a16="http://schemas.microsoft.com/office/drawing/2014/main" id="{13D00FAA-9220-46A0-89D9-C99DB910D341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227" name="Arc 48">
                <a:extLst>
                  <a:ext uri="{FF2B5EF4-FFF2-40B4-BE49-F238E27FC236}">
                    <a16:creationId xmlns:a16="http://schemas.microsoft.com/office/drawing/2014/main" id="{3333307D-2AB7-404A-8278-5E9B4C84611E}"/>
                  </a:ext>
                </a:extLst>
              </p:cNvPr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  <p:grpSp>
          <p:nvGrpSpPr>
            <p:cNvPr id="215" name="MoonLegend5">
              <a:extLst>
                <a:ext uri="{FF2B5EF4-FFF2-40B4-BE49-F238E27FC236}">
                  <a16:creationId xmlns:a16="http://schemas.microsoft.com/office/drawing/2014/main" id="{6E6DD673-B08B-4832-9F81-4A57CC6B724E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224" name="Oval 50">
                <a:extLst>
                  <a:ext uri="{FF2B5EF4-FFF2-40B4-BE49-F238E27FC236}">
                    <a16:creationId xmlns:a16="http://schemas.microsoft.com/office/drawing/2014/main" id="{F16205BA-4D5E-4C76-941C-8F79D7FBA1FA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225" name="Oval 51">
                <a:extLst>
                  <a:ext uri="{FF2B5EF4-FFF2-40B4-BE49-F238E27FC236}">
                    <a16:creationId xmlns:a16="http://schemas.microsoft.com/office/drawing/2014/main" id="{BB5618FB-7AF3-44D3-B7C0-C9A117A178BC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  <p:sp>
          <p:nvSpPr>
            <p:cNvPr id="216" name="Legend1">
              <a:extLst>
                <a:ext uri="{FF2B5EF4-FFF2-40B4-BE49-F238E27FC236}">
                  <a16:creationId xmlns:a16="http://schemas.microsoft.com/office/drawing/2014/main" id="{A636A58F-32DF-474A-B20C-4BA7CA9AA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286540"/>
              <a:ext cx="512961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217" name="Legend2">
              <a:extLst>
                <a:ext uri="{FF2B5EF4-FFF2-40B4-BE49-F238E27FC236}">
                  <a16:creationId xmlns:a16="http://schemas.microsoft.com/office/drawing/2014/main" id="{7FB51E84-CD14-4573-A536-3506251FD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561179"/>
              <a:ext cx="512961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218" name="Legend3">
              <a:extLst>
                <a:ext uri="{FF2B5EF4-FFF2-40B4-BE49-F238E27FC236}">
                  <a16:creationId xmlns:a16="http://schemas.microsoft.com/office/drawing/2014/main" id="{89F10838-3552-41EA-8395-299B84210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835817"/>
              <a:ext cx="512961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219" name="Legend4">
              <a:extLst>
                <a:ext uri="{FF2B5EF4-FFF2-40B4-BE49-F238E27FC236}">
                  <a16:creationId xmlns:a16="http://schemas.microsoft.com/office/drawing/2014/main" id="{39D6B2A2-EA4C-4764-BF36-FE85D82A2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1107280"/>
              <a:ext cx="512961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220" name="Legend5">
              <a:extLst>
                <a:ext uri="{FF2B5EF4-FFF2-40B4-BE49-F238E27FC236}">
                  <a16:creationId xmlns:a16="http://schemas.microsoft.com/office/drawing/2014/main" id="{85737F01-7A49-4607-96ED-8319D0D97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1383505"/>
              <a:ext cx="512961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grpSp>
          <p:nvGrpSpPr>
            <p:cNvPr id="221" name="MoonLegend3">
              <a:extLst>
                <a:ext uri="{FF2B5EF4-FFF2-40B4-BE49-F238E27FC236}">
                  <a16:creationId xmlns:a16="http://schemas.microsoft.com/office/drawing/2014/main" id="{93095241-E4FA-40DB-8ED7-3E8797052A9B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222" name="Oval 47">
                <a:extLst>
                  <a:ext uri="{FF2B5EF4-FFF2-40B4-BE49-F238E27FC236}">
                    <a16:creationId xmlns:a16="http://schemas.microsoft.com/office/drawing/2014/main" id="{1065D7E0-785C-46B2-BEDB-2E09D4FD5FE0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223" name="Arc 48">
                <a:extLst>
                  <a:ext uri="{FF2B5EF4-FFF2-40B4-BE49-F238E27FC236}">
                    <a16:creationId xmlns:a16="http://schemas.microsoft.com/office/drawing/2014/main" id="{8531034B-FB98-4662-ABC3-CF16B0F76AE5}"/>
                  </a:ext>
                </a:extLst>
              </p:cNvPr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248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9" r:id="rId1"/>
    <p:sldLayoutId id="2147493550" r:id="rId2"/>
    <p:sldLayoutId id="2147493551" r:id="rId3"/>
    <p:sldLayoutId id="2147493552" r:id="rId4"/>
    <p:sldLayoutId id="2147493553" r:id="rId5"/>
    <p:sldLayoutId id="2147493554" r:id="rId6"/>
    <p:sldLayoutId id="2147493555" r:id="rId7"/>
    <p:sldLayoutId id="2147493556" r:id="rId8"/>
    <p:sldLayoutId id="2147493557" r:id="rId9"/>
    <p:sldLayoutId id="2147493558" r:id="rId10"/>
  </p:sldLayoutIdLst>
  <p:hf hdr="0" ftr="0" dt="0"/>
  <p:txStyles>
    <p:titleStyle>
      <a:lvl1pPr algn="l" defTabSz="913520" rtl="0" eaLnBrk="1" fontAlgn="base" hangingPunct="1">
        <a:spcBef>
          <a:spcPct val="0"/>
        </a:spcBef>
        <a:spcAft>
          <a:spcPct val="0"/>
        </a:spcAft>
        <a:tabLst>
          <a:tab pos="275351" algn="l"/>
        </a:tabLst>
        <a:defRPr lang="x-none" sz="18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478"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2956"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432"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5910" algn="l" defTabSz="913520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44018" indent="-144018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200" baseline="0">
          <a:solidFill>
            <a:schemeClr val="tx1"/>
          </a:solidFill>
          <a:latin typeface="+mn-lt"/>
        </a:defRPr>
      </a:lvl2pPr>
      <a:lvl3pPr marL="342900" indent="-198882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200" baseline="0">
          <a:solidFill>
            <a:schemeClr val="tx1"/>
          </a:solidFill>
          <a:latin typeface="+mn-lt"/>
        </a:defRPr>
      </a:lvl3pPr>
      <a:lvl4pPr marL="459486" indent="-116586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200" baseline="0">
          <a:solidFill>
            <a:schemeClr val="tx1"/>
          </a:solidFill>
          <a:latin typeface="+mn-lt"/>
        </a:defRPr>
      </a:lvl4pPr>
      <a:lvl5pPr marL="562356" indent="-96012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200" baseline="0">
          <a:solidFill>
            <a:schemeClr val="tx1"/>
          </a:solidFill>
          <a:latin typeface="+mn-lt"/>
        </a:defRPr>
      </a:lvl5pPr>
      <a:lvl6pPr marL="765023" indent="-132817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23" indent="-132817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23" indent="-132817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23" indent="-132817" algn="l" defTabSz="91352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478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956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9432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910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2388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8866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5343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1821" algn="l" defTabSz="932956" rtl="0" eaLnBrk="1" latinLnBrk="0" hangingPunct="1">
        <a:defRPr lang="x-none"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NI@MYFUTURENC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ELISSA@MYFUTURENC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ENI@MYFUTURENC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ELISSA@MYFUTURENC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9094" y="3182679"/>
            <a:ext cx="8433391" cy="14034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>
                <a:latin typeface="Gotham Book" panose="02000604040000020004" pitchFamily="50" charset="0"/>
              </a:rPr>
              <a:t>Jeni Corn &amp; Melissa Caperton, </a:t>
            </a:r>
            <a:r>
              <a:rPr lang="en-US" sz="2400" b="1" dirty="0" err="1">
                <a:latin typeface="Gotham Book" panose="02000604040000020004" pitchFamily="50" charset="0"/>
              </a:rPr>
              <a:t>myFutureNC</a:t>
            </a:r>
            <a:endParaRPr lang="en-US" sz="2400" b="1" dirty="0">
              <a:latin typeface="Gotham Book" panose="02000604040000020004" pitchFamily="50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42451" y="557908"/>
            <a:ext cx="8141109" cy="193631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6000" b="1" spc="20" dirty="0" err="1">
                <a:latin typeface="Rage Italic" panose="030705020405070703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my</a:t>
            </a:r>
            <a:r>
              <a:rPr lang="en-US" sz="6000" b="1" spc="20" dirty="0" err="1">
                <a:solidFill>
                  <a:srgbClr val="B5D333"/>
                </a:solidFill>
                <a:effectLst/>
                <a:latin typeface="Gotham Book" panose="0200060404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FUTURE</a:t>
            </a:r>
            <a:r>
              <a:rPr lang="en-US" sz="6000" b="1" spc="20" dirty="0">
                <a:solidFill>
                  <a:srgbClr val="B5D333"/>
                </a:solidFill>
                <a:effectLst/>
                <a:latin typeface="Gotham Book" panose="0200060404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spc="20" dirty="0">
                <a:effectLst/>
                <a:latin typeface="Gotham Bold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NC</a:t>
            </a:r>
          </a:p>
          <a:p>
            <a:pPr>
              <a:spcBef>
                <a:spcPts val="0"/>
              </a:spcBef>
            </a:pPr>
            <a:r>
              <a:rPr lang="en-US" sz="3500" spc="20" dirty="0">
                <a:effectLst/>
                <a:latin typeface="Gotham Book" panose="0200060404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Northeast NC Career Pathways</a:t>
            </a:r>
            <a:endParaRPr lang="en-US" sz="3500" dirty="0">
              <a:latin typeface="Gotham Book" panose="02000604040000020004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42C7D-61B2-46E0-82D9-50AE99D62824}"/>
              </a:ext>
            </a:extLst>
          </p:cNvPr>
          <p:cNvSpPr txBox="1"/>
          <p:nvPr/>
        </p:nvSpPr>
        <p:spPr>
          <a:xfrm>
            <a:off x="365051" y="4111255"/>
            <a:ext cx="8725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otham Book" panose="02000604040000020004" pitchFamily="50" charset="0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JENI@MYFUTURENC.ORG</a:t>
            </a:r>
            <a:r>
              <a:rPr lang="en-US" sz="1600" dirty="0">
                <a:solidFill>
                  <a:schemeClr val="bg1"/>
                </a:solidFill>
                <a:latin typeface="Gotham Book" panose="02000604040000020004" pitchFamily="50" charset="0"/>
                <a:sym typeface="Wingdings" panose="05000000000000000000" pitchFamily="2" charset="2"/>
              </a:rPr>
              <a:t>  </a:t>
            </a:r>
            <a:r>
              <a:rPr lang="en-US" sz="1600" dirty="0">
                <a:solidFill>
                  <a:schemeClr val="bg1"/>
                </a:solidFill>
                <a:latin typeface="Gotham Book" panose="02000604040000020004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MELISSA@MYFUTURENC.ORG</a:t>
            </a:r>
            <a:r>
              <a:rPr lang="en-US" sz="1600" dirty="0">
                <a:solidFill>
                  <a:schemeClr val="bg1"/>
                </a:solidFill>
                <a:latin typeface="Gotham Book" panose="02000604040000020004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80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F78E48-717C-D14C-B17F-7416E1A79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833" y="4771964"/>
            <a:ext cx="1451718" cy="2152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17AE0E-B7D2-694A-B223-CAF9AD3688C4}"/>
              </a:ext>
            </a:extLst>
          </p:cNvPr>
          <p:cNvSpPr/>
          <p:nvPr/>
        </p:nvSpPr>
        <p:spPr>
          <a:xfrm>
            <a:off x="8488551" y="1000897"/>
            <a:ext cx="303856" cy="7043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39E31FD-134E-5B44-94FC-A31942FA4440}"/>
              </a:ext>
            </a:extLst>
          </p:cNvPr>
          <p:cNvSpPr/>
          <p:nvPr/>
        </p:nvSpPr>
        <p:spPr>
          <a:xfrm>
            <a:off x="1301038" y="4589044"/>
            <a:ext cx="725470" cy="3982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EEF7FA-5BBB-4D4F-A83B-135F190F238F}"/>
              </a:ext>
            </a:extLst>
          </p:cNvPr>
          <p:cNvSpPr/>
          <p:nvPr/>
        </p:nvSpPr>
        <p:spPr>
          <a:xfrm>
            <a:off x="4378272" y="1084349"/>
            <a:ext cx="496802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Arial" panose="020B0604020202020204" pitchFamily="34" charset="0"/>
              </a:rPr>
              <a:t>Purpose: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Gotham Book" panose="02000604040000020004" pitchFamily="50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Arial" panose="020B0604020202020204" pitchFamily="34" charset="0"/>
              </a:rPr>
              <a:t>To facilitate decision-making on LOCAL priorities by highlighting county and regional performance and specific opportunities for improvement that will ultimately lead to increased attainment.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E34250-48EA-4E30-BB4B-404E2BEF48FB}"/>
              </a:ext>
            </a:extLst>
          </p:cNvPr>
          <p:cNvSpPr/>
          <p:nvPr/>
        </p:nvSpPr>
        <p:spPr>
          <a:xfrm>
            <a:off x="182783" y="37973"/>
            <a:ext cx="8778435" cy="1046376"/>
          </a:xfrm>
          <a:prstGeom prst="rect">
            <a:avLst/>
          </a:prstGeom>
          <a:solidFill>
            <a:srgbClr val="0052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 pitchFamily="50" charset="0"/>
                <a:ea typeface="+mn-ea"/>
                <a:cs typeface="Arial" panose="020B0604020202020204" pitchFamily="34" charset="0"/>
              </a:rPr>
              <a:t>COUNTY PROFILE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1C538C-E743-434B-805C-C02AE0EADB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42" t="15532" r="33790" b="7224"/>
          <a:stretch/>
        </p:blipFill>
        <p:spPr>
          <a:xfrm>
            <a:off x="561946" y="1173138"/>
            <a:ext cx="2929123" cy="381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19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F78E48-717C-D14C-B17F-7416E1A79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833" y="4771964"/>
            <a:ext cx="1451718" cy="2152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17AE0E-B7D2-694A-B223-CAF9AD3688C4}"/>
              </a:ext>
            </a:extLst>
          </p:cNvPr>
          <p:cNvSpPr/>
          <p:nvPr/>
        </p:nvSpPr>
        <p:spPr>
          <a:xfrm>
            <a:off x="8488551" y="1000897"/>
            <a:ext cx="303856" cy="7043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A514A4-509A-4D77-815E-F5C798FBB6C4}"/>
              </a:ext>
            </a:extLst>
          </p:cNvPr>
          <p:cNvSpPr/>
          <p:nvPr/>
        </p:nvSpPr>
        <p:spPr>
          <a:xfrm>
            <a:off x="182783" y="37973"/>
            <a:ext cx="8778435" cy="1046376"/>
          </a:xfrm>
          <a:prstGeom prst="rect">
            <a:avLst/>
          </a:prstGeom>
          <a:solidFill>
            <a:srgbClr val="0052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 pitchFamily="50" charset="0"/>
                <a:ea typeface="+mn-ea"/>
                <a:cs typeface="Arial" panose="020B0604020202020204" pitchFamily="34" charset="0"/>
              </a:rPr>
              <a:t>OPPORTUNITIES FOR GROWTH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E699CA-D7F0-4BC9-AB06-DB1C3BB52503}"/>
              </a:ext>
            </a:extLst>
          </p:cNvPr>
          <p:cNvSpPr txBox="1"/>
          <p:nvPr/>
        </p:nvSpPr>
        <p:spPr>
          <a:xfrm>
            <a:off x="351593" y="1543676"/>
            <a:ext cx="4316588" cy="2475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AP Participation 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Adult Learners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Career &amp; College Promise Enrollment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Chronic Absenteeism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College &amp; Career-Ready in Math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College &amp; Career-Ready in Reading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Disconnected Youth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810CE5-286F-43F1-94D1-E9F44FADCD68}"/>
              </a:ext>
            </a:extLst>
          </p:cNvPr>
          <p:cNvSpPr/>
          <p:nvPr/>
        </p:nvSpPr>
        <p:spPr>
          <a:xfrm>
            <a:off x="4837409" y="1457075"/>
            <a:ext cx="4124226" cy="2821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FAFSA Completion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First-Year Persistence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School Counselors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High School Graduation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Low-Performing Schools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NC Pre-K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Postsecondary Completion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Transition to Postsecondary</a:t>
            </a:r>
          </a:p>
        </p:txBody>
      </p:sp>
    </p:spTree>
    <p:extLst>
      <p:ext uri="{BB962C8B-B14F-4D97-AF65-F5344CB8AC3E}">
        <p14:creationId xmlns:p14="http://schemas.microsoft.com/office/powerpoint/2010/main" val="202637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F78E48-717C-D14C-B17F-7416E1A79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833" y="4771964"/>
            <a:ext cx="1451718" cy="2152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17AE0E-B7D2-694A-B223-CAF9AD3688C4}"/>
              </a:ext>
            </a:extLst>
          </p:cNvPr>
          <p:cNvSpPr/>
          <p:nvPr/>
        </p:nvSpPr>
        <p:spPr>
          <a:xfrm>
            <a:off x="8488551" y="1000897"/>
            <a:ext cx="303856" cy="7043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A514A4-509A-4D77-815E-F5C798FBB6C4}"/>
              </a:ext>
            </a:extLst>
          </p:cNvPr>
          <p:cNvSpPr/>
          <p:nvPr/>
        </p:nvSpPr>
        <p:spPr>
          <a:xfrm>
            <a:off x="182783" y="37973"/>
            <a:ext cx="8778435" cy="1046376"/>
          </a:xfrm>
          <a:prstGeom prst="rect">
            <a:avLst/>
          </a:prstGeom>
          <a:solidFill>
            <a:srgbClr val="0052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otham Bold" pitchFamily="50" charset="0"/>
                <a:cs typeface="Arial" panose="020B0604020202020204" pitchFamily="34" charset="0"/>
              </a:rPr>
              <a:t>WHAT IS FAFSA?</a:t>
            </a:r>
            <a:endParaRPr lang="en-US" sz="3600" dirty="0">
              <a:solidFill>
                <a:schemeClr val="bg1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09CFBD-4E7E-48B4-9317-C42489449941}"/>
              </a:ext>
            </a:extLst>
          </p:cNvPr>
          <p:cNvSpPr txBox="1"/>
          <p:nvPr/>
        </p:nvSpPr>
        <p:spPr>
          <a:xfrm>
            <a:off x="272304" y="1279705"/>
            <a:ext cx="4420720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otham Book" panose="02000604040000020004" pitchFamily="50" charset="0"/>
              </a:rPr>
              <a:t>Free Application for Federal Student Aid</a:t>
            </a:r>
          </a:p>
          <a:p>
            <a:pPr marL="214313" indent="-214313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otham Book" panose="02000604040000020004" pitchFamily="50" charset="0"/>
              </a:rPr>
              <a:t>FAFSA completion is necessary for students to receive federal student aid; it is also used by many states (including NC) and colleges to determine student eligibility for state and school aid</a:t>
            </a:r>
          </a:p>
          <a:p>
            <a:pPr marL="214313" indent="-214313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otham Book" panose="02000604040000020004" pitchFamily="50" charset="0"/>
              </a:rPr>
              <a:t>Completing the FAFSA is strongly and positively associated with postsecondary enrollment. </a:t>
            </a:r>
          </a:p>
          <a:p>
            <a:pPr>
              <a:spcAft>
                <a:spcPts val="1350"/>
              </a:spcAft>
            </a:pPr>
            <a:endParaRPr lang="en-US" dirty="0">
              <a:latin typeface="Gotham Book" panose="02000604040000020004" pitchFamily="50" charset="0"/>
            </a:endParaRPr>
          </a:p>
        </p:txBody>
      </p:sp>
      <p:pic>
        <p:nvPicPr>
          <p:cNvPr id="3" name="Picture 6" descr="Fafsa application - Fill Out and Sign Printable PDF Template | signNow">
            <a:extLst>
              <a:ext uri="{FF2B5EF4-FFF2-40B4-BE49-F238E27FC236}">
                <a16:creationId xmlns:a16="http://schemas.microsoft.com/office/drawing/2014/main" id="{70B57275-8FEE-44ED-B221-15C2DA215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3" y="1183357"/>
            <a:ext cx="2860358" cy="380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690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F78E48-717C-D14C-B17F-7416E1A79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833" y="4771964"/>
            <a:ext cx="1451718" cy="2152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17AE0E-B7D2-694A-B223-CAF9AD3688C4}"/>
              </a:ext>
            </a:extLst>
          </p:cNvPr>
          <p:cNvSpPr/>
          <p:nvPr/>
        </p:nvSpPr>
        <p:spPr>
          <a:xfrm>
            <a:off x="8488551" y="1000897"/>
            <a:ext cx="303856" cy="7043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39E31FD-134E-5B44-94FC-A31942FA4440}"/>
              </a:ext>
            </a:extLst>
          </p:cNvPr>
          <p:cNvSpPr/>
          <p:nvPr/>
        </p:nvSpPr>
        <p:spPr>
          <a:xfrm>
            <a:off x="1301038" y="4589044"/>
            <a:ext cx="725470" cy="3982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E34250-48EA-4E30-BB4B-404E2BEF48FB}"/>
              </a:ext>
            </a:extLst>
          </p:cNvPr>
          <p:cNvSpPr/>
          <p:nvPr/>
        </p:nvSpPr>
        <p:spPr>
          <a:xfrm>
            <a:off x="182783" y="37973"/>
            <a:ext cx="8778435" cy="1046376"/>
          </a:xfrm>
          <a:prstGeom prst="rect">
            <a:avLst/>
          </a:prstGeom>
          <a:solidFill>
            <a:srgbClr val="0052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 pitchFamily="50" charset="0"/>
                <a:ea typeface="+mn-ea"/>
                <a:cs typeface="Arial" panose="020B0604020202020204" pitchFamily="34" charset="0"/>
              </a:rPr>
              <a:t>CURRENT NC FAFSA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8FF98-8EB4-454C-8016-4E2B99CE8C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00" t="44163" r="23044" b="7223"/>
          <a:stretch/>
        </p:blipFill>
        <p:spPr>
          <a:xfrm>
            <a:off x="926360" y="1177834"/>
            <a:ext cx="7291279" cy="35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88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F78E48-717C-D14C-B17F-7416E1A79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833" y="4771964"/>
            <a:ext cx="1451718" cy="2152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17AE0E-B7D2-694A-B223-CAF9AD3688C4}"/>
              </a:ext>
            </a:extLst>
          </p:cNvPr>
          <p:cNvSpPr/>
          <p:nvPr/>
        </p:nvSpPr>
        <p:spPr>
          <a:xfrm>
            <a:off x="8488551" y="1000897"/>
            <a:ext cx="303856" cy="7043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39E31FD-134E-5B44-94FC-A31942FA4440}"/>
              </a:ext>
            </a:extLst>
          </p:cNvPr>
          <p:cNvSpPr/>
          <p:nvPr/>
        </p:nvSpPr>
        <p:spPr>
          <a:xfrm>
            <a:off x="1301038" y="4589044"/>
            <a:ext cx="725470" cy="3982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E34250-48EA-4E30-BB4B-404E2BEF48FB}"/>
              </a:ext>
            </a:extLst>
          </p:cNvPr>
          <p:cNvSpPr/>
          <p:nvPr/>
        </p:nvSpPr>
        <p:spPr>
          <a:xfrm>
            <a:off x="182783" y="37973"/>
            <a:ext cx="8778435" cy="1046376"/>
          </a:xfrm>
          <a:prstGeom prst="rect">
            <a:avLst/>
          </a:prstGeom>
          <a:solidFill>
            <a:srgbClr val="0052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 pitchFamily="50" charset="0"/>
                <a:ea typeface="+mn-ea"/>
                <a:cs typeface="Arial" panose="020B0604020202020204" pitchFamily="34" charset="0"/>
              </a:rPr>
              <a:t>CURRENT NC FAFSA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73B290-E377-44D0-9E91-2E751B9B21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69" t="30316" r="24890" b="30573"/>
          <a:stretch/>
        </p:blipFill>
        <p:spPr>
          <a:xfrm>
            <a:off x="351593" y="1112450"/>
            <a:ext cx="8516155" cy="362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97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"/>
          <p:cNvSpPr txBox="1"/>
          <p:nvPr/>
        </p:nvSpPr>
        <p:spPr>
          <a:xfrm>
            <a:off x="1" y="303915"/>
            <a:ext cx="914399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5293"/>
              </a:buClr>
              <a:buSzPts val="4400"/>
            </a:pPr>
            <a:r>
              <a:rPr lang="en-US" sz="3300" b="1">
                <a:solidFill>
                  <a:srgbClr val="005293"/>
                </a:solidFill>
                <a:latin typeface="Montserrat"/>
                <a:ea typeface="Montserrat"/>
                <a:cs typeface="Montserrat"/>
                <a:sym typeface="Montserrat"/>
              </a:rPr>
              <a:t>Tools to Support FAFSA Completion</a:t>
            </a:r>
            <a:endParaRPr sz="1350"/>
          </a:p>
          <a:p>
            <a:pPr algn="ctr">
              <a:buClr>
                <a:schemeClr val="dk2"/>
              </a:buClr>
              <a:buSzPts val="4400"/>
            </a:pPr>
            <a:endParaRPr sz="3300" b="1">
              <a:solidFill>
                <a:srgbClr val="00529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89" name="Google Shape;389;p6"/>
          <p:cNvGrpSpPr/>
          <p:nvPr/>
        </p:nvGrpSpPr>
        <p:grpSpPr>
          <a:xfrm>
            <a:off x="3467871" y="1466414"/>
            <a:ext cx="1974104" cy="1965581"/>
            <a:chOff x="1003078" y="1658369"/>
            <a:chExt cx="3322204" cy="3120964"/>
          </a:xfrm>
        </p:grpSpPr>
        <p:sp>
          <p:nvSpPr>
            <p:cNvPr id="390" name="Google Shape;390;p6"/>
            <p:cNvSpPr/>
            <p:nvPr/>
          </p:nvSpPr>
          <p:spPr>
            <a:xfrm>
              <a:off x="1003079" y="1658369"/>
              <a:ext cx="3322203" cy="3120964"/>
            </a:xfrm>
            <a:prstGeom prst="roundRect">
              <a:avLst>
                <a:gd name="adj" fmla="val 16667"/>
              </a:avLst>
            </a:prstGeom>
            <a:solidFill>
              <a:srgbClr val="00529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2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"/>
            <p:cNvSpPr txBox="1"/>
            <p:nvPr/>
          </p:nvSpPr>
          <p:spPr>
            <a:xfrm>
              <a:off x="1003078" y="2792270"/>
              <a:ext cx="3322202" cy="1209460"/>
            </a:xfrm>
            <a:prstGeom prst="rect">
              <a:avLst/>
            </a:prstGeom>
            <a:solidFill>
              <a:srgbClr val="005293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b="1">
                  <a:solidFill>
                    <a:srgbClr val="B5D333"/>
                  </a:solidFill>
                  <a:latin typeface="Arial"/>
                  <a:ea typeface="Arial"/>
                  <a:cs typeface="Arial"/>
                  <a:sym typeface="Arial"/>
                </a:rPr>
                <a:t>First in FAFSA </a:t>
              </a:r>
              <a:r>
                <a:rPr lang="en-US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Challenge</a:t>
              </a:r>
              <a:endParaRPr sz="1350"/>
            </a:p>
          </p:txBody>
        </p:sp>
      </p:grpSp>
      <p:pic>
        <p:nvPicPr>
          <p:cNvPr id="392" name="Google Shape;392;p6" descr="Flashl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38715">
            <a:off x="284491" y="3547935"/>
            <a:ext cx="1561679" cy="15616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3" name="Google Shape;393;p6"/>
          <p:cNvGrpSpPr/>
          <p:nvPr/>
        </p:nvGrpSpPr>
        <p:grpSpPr>
          <a:xfrm>
            <a:off x="1216206" y="1466414"/>
            <a:ext cx="1964729" cy="1957269"/>
            <a:chOff x="4548920" y="1647287"/>
            <a:chExt cx="3341253" cy="3120964"/>
          </a:xfrm>
        </p:grpSpPr>
        <p:sp>
          <p:nvSpPr>
            <p:cNvPr id="394" name="Google Shape;394;p6"/>
            <p:cNvSpPr/>
            <p:nvPr/>
          </p:nvSpPr>
          <p:spPr>
            <a:xfrm>
              <a:off x="4548920" y="1647287"/>
              <a:ext cx="3322203" cy="3120964"/>
            </a:xfrm>
            <a:prstGeom prst="roundRect">
              <a:avLst>
                <a:gd name="adj" fmla="val 16667"/>
              </a:avLst>
            </a:prstGeom>
            <a:solidFill>
              <a:srgbClr val="00529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2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6"/>
            <p:cNvSpPr txBox="1"/>
            <p:nvPr/>
          </p:nvSpPr>
          <p:spPr>
            <a:xfrm>
              <a:off x="4567970" y="2803352"/>
              <a:ext cx="3322203" cy="1214596"/>
            </a:xfrm>
            <a:prstGeom prst="rect">
              <a:avLst/>
            </a:prstGeom>
            <a:solidFill>
              <a:srgbClr val="005293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b="1">
                  <a:solidFill>
                    <a:srgbClr val="B5D333"/>
                  </a:solidFill>
                  <a:latin typeface="Arial"/>
                  <a:ea typeface="Arial"/>
                  <a:cs typeface="Arial"/>
                  <a:sym typeface="Arial"/>
                </a:rPr>
                <a:t>First in FAFSA </a:t>
              </a:r>
              <a:r>
                <a:rPr lang="en-US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Tracker</a:t>
              </a:r>
              <a:endParaRPr sz="1350"/>
            </a:p>
          </p:txBody>
        </p:sp>
      </p:grpSp>
      <p:grpSp>
        <p:nvGrpSpPr>
          <p:cNvPr id="396" name="Google Shape;396;p6"/>
          <p:cNvGrpSpPr/>
          <p:nvPr/>
        </p:nvGrpSpPr>
        <p:grpSpPr>
          <a:xfrm>
            <a:off x="5728909" y="1484785"/>
            <a:ext cx="1953528" cy="1965581"/>
            <a:chOff x="8196697" y="1497271"/>
            <a:chExt cx="3322203" cy="3120964"/>
          </a:xfrm>
        </p:grpSpPr>
        <p:sp>
          <p:nvSpPr>
            <p:cNvPr id="397" name="Google Shape;397;p6"/>
            <p:cNvSpPr/>
            <p:nvPr/>
          </p:nvSpPr>
          <p:spPr>
            <a:xfrm>
              <a:off x="8196697" y="1497271"/>
              <a:ext cx="3322203" cy="3120964"/>
            </a:xfrm>
            <a:prstGeom prst="roundRect">
              <a:avLst>
                <a:gd name="adj" fmla="val 16667"/>
              </a:avLst>
            </a:prstGeom>
            <a:solidFill>
              <a:srgbClr val="B5D333"/>
            </a:solidFill>
            <a:ln w="571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2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6"/>
            <p:cNvSpPr txBox="1"/>
            <p:nvPr/>
          </p:nvSpPr>
          <p:spPr>
            <a:xfrm>
              <a:off x="8305222" y="2638811"/>
              <a:ext cx="3105152" cy="1209460"/>
            </a:xfrm>
            <a:prstGeom prst="rect">
              <a:avLst/>
            </a:prstGeom>
            <a:solidFill>
              <a:srgbClr val="B5D333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2700" b="1">
                  <a:solidFill>
                    <a:srgbClr val="005293"/>
                  </a:solidFill>
                  <a:latin typeface="Arial"/>
                  <a:ea typeface="Arial"/>
                  <a:cs typeface="Arial"/>
                  <a:sym typeface="Arial"/>
                </a:rPr>
                <a:t>Finish</a:t>
              </a:r>
              <a:r>
                <a:rPr lang="en-US" b="1">
                  <a:solidFill>
                    <a:srgbClr val="00529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350"/>
            </a:p>
            <a:p>
              <a:pPr algn="ctr"/>
              <a:r>
                <a:rPr lang="en-US" b="1">
                  <a:solidFill>
                    <a:srgbClr val="005293"/>
                  </a:solidFill>
                  <a:latin typeface="Arial"/>
                  <a:ea typeface="Arial"/>
                  <a:cs typeface="Arial"/>
                  <a:sym typeface="Arial"/>
                </a:rPr>
                <a:t>the FAFSA</a:t>
              </a:r>
              <a:endParaRPr sz="1350"/>
            </a:p>
          </p:txBody>
        </p:sp>
      </p:grpSp>
      <p:sp>
        <p:nvSpPr>
          <p:cNvPr id="399" name="Google Shape;399;p6"/>
          <p:cNvSpPr txBox="1"/>
          <p:nvPr/>
        </p:nvSpPr>
        <p:spPr>
          <a:xfrm>
            <a:off x="1937110" y="3578831"/>
            <a:ext cx="5614988" cy="1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2400">
                <a:solidFill>
                  <a:srgbClr val="005293"/>
                </a:solidFill>
                <a:highlight>
                  <a:srgbClr val="B5D333"/>
                </a:highlight>
                <a:latin typeface="Arial"/>
                <a:ea typeface="Arial"/>
                <a:cs typeface="Arial"/>
                <a:sym typeface="Arial"/>
              </a:rPr>
              <a:t>Raise awareness, shine a light on the data and help to close the gap between submissions and completions. </a:t>
            </a:r>
            <a:endParaRPr sz="1350"/>
          </a:p>
          <a:p>
            <a:endParaRPr sz="122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6" descr="myFutureNC Commission Issues a Call to Action for a More Competitive N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7645" y="1092268"/>
            <a:ext cx="1460448" cy="25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6" descr="College Foundation of North Carolina | WCT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4115" y="938307"/>
            <a:ext cx="834431" cy="469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08BCA2-C79F-4307-9586-4F885331413E}"/>
              </a:ext>
            </a:extLst>
          </p:cNvPr>
          <p:cNvSpPr txBox="1"/>
          <p:nvPr/>
        </p:nvSpPr>
        <p:spPr>
          <a:xfrm>
            <a:off x="51275" y="25360"/>
            <a:ext cx="88833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700" b="1" dirty="0">
                <a:solidFill>
                  <a:srgbClr val="4472C4">
                    <a:lumMod val="75000"/>
                  </a:srgbClr>
                </a:solidFill>
                <a:latin typeface="Sagona ExtraLight" panose="02020303050505020204" pitchFamily="18" charset="0"/>
              </a:rPr>
              <a:t>			FAFSA Target Districts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D2AD1D-59AF-420E-B545-58A64AA99C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18"/>
          <a:stretch/>
        </p:blipFill>
        <p:spPr>
          <a:xfrm>
            <a:off x="715694" y="510108"/>
            <a:ext cx="7554516" cy="440545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9C8CC8A-1976-46B1-BE78-A7CFE0F80067}"/>
              </a:ext>
            </a:extLst>
          </p:cNvPr>
          <p:cNvSpPr/>
          <p:nvPr/>
        </p:nvSpPr>
        <p:spPr>
          <a:xfrm>
            <a:off x="3191070" y="1784480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AFA2CF-E779-4D03-A1F6-FF9947237E11}"/>
              </a:ext>
            </a:extLst>
          </p:cNvPr>
          <p:cNvSpPr/>
          <p:nvPr/>
        </p:nvSpPr>
        <p:spPr>
          <a:xfrm>
            <a:off x="6860333" y="2864499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36F5FD-D736-4EDF-A9A1-59D242D7D27B}"/>
              </a:ext>
            </a:extLst>
          </p:cNvPr>
          <p:cNvSpPr/>
          <p:nvPr/>
        </p:nvSpPr>
        <p:spPr>
          <a:xfrm>
            <a:off x="5649686" y="3907194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E6E877-C46D-42F6-9239-5B678F71540A}"/>
              </a:ext>
            </a:extLst>
          </p:cNvPr>
          <p:cNvSpPr/>
          <p:nvPr/>
        </p:nvSpPr>
        <p:spPr>
          <a:xfrm>
            <a:off x="6048570" y="4467030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74A650-67CA-4761-A4DA-4C67B33A75E7}"/>
              </a:ext>
            </a:extLst>
          </p:cNvPr>
          <p:cNvSpPr/>
          <p:nvPr/>
        </p:nvSpPr>
        <p:spPr>
          <a:xfrm>
            <a:off x="2976465" y="2674345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F8D7AEF-939B-450F-8D8D-11989481A797}"/>
              </a:ext>
            </a:extLst>
          </p:cNvPr>
          <p:cNvSpPr/>
          <p:nvPr/>
        </p:nvSpPr>
        <p:spPr>
          <a:xfrm>
            <a:off x="3886200" y="3053443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BDD88AE-6148-44E6-B64D-66462792F411}"/>
              </a:ext>
            </a:extLst>
          </p:cNvPr>
          <p:cNvSpPr/>
          <p:nvPr/>
        </p:nvSpPr>
        <p:spPr>
          <a:xfrm>
            <a:off x="7623111" y="1919773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AB2E4F7-027D-4E4F-B2C5-D42CFFDDD6E1}"/>
              </a:ext>
            </a:extLst>
          </p:cNvPr>
          <p:cNvSpPr/>
          <p:nvPr/>
        </p:nvSpPr>
        <p:spPr>
          <a:xfrm>
            <a:off x="7331529" y="3447661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5DAF1A0-36D1-4BAD-8C99-6794A03EC564}"/>
              </a:ext>
            </a:extLst>
          </p:cNvPr>
          <p:cNvSpPr/>
          <p:nvPr/>
        </p:nvSpPr>
        <p:spPr>
          <a:xfrm>
            <a:off x="3053443" y="2942643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59C428E-E11D-453F-8219-183B3D356767}"/>
              </a:ext>
            </a:extLst>
          </p:cNvPr>
          <p:cNvSpPr/>
          <p:nvPr/>
        </p:nvSpPr>
        <p:spPr>
          <a:xfrm>
            <a:off x="5456076" y="4308411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C671A9D-D5EB-4BF3-A1C1-AC2BF86D2DC0}"/>
              </a:ext>
            </a:extLst>
          </p:cNvPr>
          <p:cNvSpPr/>
          <p:nvPr/>
        </p:nvSpPr>
        <p:spPr>
          <a:xfrm>
            <a:off x="7623111" y="1784479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FAA7F73-2743-4AE2-8E5F-007CE9366A05}"/>
              </a:ext>
            </a:extLst>
          </p:cNvPr>
          <p:cNvSpPr/>
          <p:nvPr/>
        </p:nvSpPr>
        <p:spPr>
          <a:xfrm>
            <a:off x="5456076" y="2131673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05FFDCD-ABBA-476E-8E2E-7313F274604F}"/>
              </a:ext>
            </a:extLst>
          </p:cNvPr>
          <p:cNvSpPr/>
          <p:nvPr/>
        </p:nvSpPr>
        <p:spPr>
          <a:xfrm>
            <a:off x="4980214" y="3469821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55DB7DD-7776-4ACD-BFC1-EF442023FFB5}"/>
              </a:ext>
            </a:extLst>
          </p:cNvPr>
          <p:cNvSpPr/>
          <p:nvPr/>
        </p:nvSpPr>
        <p:spPr>
          <a:xfrm>
            <a:off x="3640884" y="2704669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BDC028B-7201-412D-951D-90E942AD907D}"/>
              </a:ext>
            </a:extLst>
          </p:cNvPr>
          <p:cNvSpPr/>
          <p:nvPr/>
        </p:nvSpPr>
        <p:spPr>
          <a:xfrm>
            <a:off x="3963178" y="3010289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E381C7-815F-4FD0-9401-88387E275D55}"/>
              </a:ext>
            </a:extLst>
          </p:cNvPr>
          <p:cNvSpPr txBox="1"/>
          <p:nvPr/>
        </p:nvSpPr>
        <p:spPr>
          <a:xfrm>
            <a:off x="3924688" y="3785896"/>
            <a:ext cx="72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600" dirty="0">
                <a:solidFill>
                  <a:prstClr val="black"/>
                </a:solidFill>
                <a:latin typeface="Gotham Book" panose="02000604040000020004" pitchFamily="50" charset="0"/>
              </a:rPr>
              <a:t>Kannapolis City Schools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2705F67-2074-40A6-A826-DEBFCAB1A731}"/>
              </a:ext>
            </a:extLst>
          </p:cNvPr>
          <p:cNvCxnSpPr>
            <a:stCxn id="36" idx="4"/>
            <a:endCxn id="37" idx="0"/>
          </p:cNvCxnSpPr>
          <p:nvPr/>
        </p:nvCxnSpPr>
        <p:spPr>
          <a:xfrm>
            <a:off x="4001667" y="3087267"/>
            <a:ext cx="287498" cy="698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7859FFED-7428-4AD6-8F3D-07365C8E0581}"/>
              </a:ext>
            </a:extLst>
          </p:cNvPr>
          <p:cNvSpPr/>
          <p:nvPr/>
        </p:nvSpPr>
        <p:spPr>
          <a:xfrm>
            <a:off x="3189902" y="2818969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4BE06E3-07DF-48A0-A2F1-D13EB039E90E}"/>
              </a:ext>
            </a:extLst>
          </p:cNvPr>
          <p:cNvSpPr/>
          <p:nvPr/>
        </p:nvSpPr>
        <p:spPr>
          <a:xfrm>
            <a:off x="2614904" y="2584623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30BE5E5-EAED-4FC2-BCFC-AC3F707F35CB}"/>
              </a:ext>
            </a:extLst>
          </p:cNvPr>
          <p:cNvSpPr/>
          <p:nvPr/>
        </p:nvSpPr>
        <p:spPr>
          <a:xfrm>
            <a:off x="2460949" y="2170161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80999C0-FABB-42AE-ACE2-502768682963}"/>
              </a:ext>
            </a:extLst>
          </p:cNvPr>
          <p:cNvSpPr/>
          <p:nvPr/>
        </p:nvSpPr>
        <p:spPr>
          <a:xfrm>
            <a:off x="6197472" y="4328238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3D2D26B-6585-4ED0-8257-6824AE0033A0}"/>
              </a:ext>
            </a:extLst>
          </p:cNvPr>
          <p:cNvSpPr/>
          <p:nvPr/>
        </p:nvSpPr>
        <p:spPr>
          <a:xfrm>
            <a:off x="5141167" y="2137504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5290ACA-538F-4F10-B28B-8785A31AD3CD}"/>
              </a:ext>
            </a:extLst>
          </p:cNvPr>
          <p:cNvSpPr/>
          <p:nvPr/>
        </p:nvSpPr>
        <p:spPr>
          <a:xfrm>
            <a:off x="7471488" y="2120052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350FDCC-7587-4E49-9322-6F069979EE7A}"/>
              </a:ext>
            </a:extLst>
          </p:cNvPr>
          <p:cNvSpPr/>
          <p:nvPr/>
        </p:nvSpPr>
        <p:spPr>
          <a:xfrm>
            <a:off x="5220477" y="1787067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EF4E7A9-5244-42FF-B10B-24D095226429}"/>
              </a:ext>
            </a:extLst>
          </p:cNvPr>
          <p:cNvSpPr/>
          <p:nvPr/>
        </p:nvSpPr>
        <p:spPr>
          <a:xfrm>
            <a:off x="4576665" y="3508310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8885850-73BC-471F-9390-64DA71708A24}"/>
              </a:ext>
            </a:extLst>
          </p:cNvPr>
          <p:cNvSpPr/>
          <p:nvPr/>
        </p:nvSpPr>
        <p:spPr>
          <a:xfrm>
            <a:off x="4179921" y="2974132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DC30DA8-46D9-43EB-9880-C7E6733FF80F}"/>
              </a:ext>
            </a:extLst>
          </p:cNvPr>
          <p:cNvSpPr/>
          <p:nvPr/>
        </p:nvSpPr>
        <p:spPr>
          <a:xfrm>
            <a:off x="3888533" y="3475653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6957835-851C-4191-A4EC-47F40CF0B16A}"/>
              </a:ext>
            </a:extLst>
          </p:cNvPr>
          <p:cNvSpPr/>
          <p:nvPr/>
        </p:nvSpPr>
        <p:spPr>
          <a:xfrm>
            <a:off x="2899488" y="2006877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E2CC05A-DD96-4D00-B3BD-221DE4A01645}"/>
              </a:ext>
            </a:extLst>
          </p:cNvPr>
          <p:cNvSpPr/>
          <p:nvPr/>
        </p:nvSpPr>
        <p:spPr>
          <a:xfrm>
            <a:off x="6075395" y="3121133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ECB4A63-0D39-4661-9CB0-C77D6E576833}"/>
              </a:ext>
            </a:extLst>
          </p:cNvPr>
          <p:cNvSpPr/>
          <p:nvPr/>
        </p:nvSpPr>
        <p:spPr>
          <a:xfrm>
            <a:off x="3384680" y="1970720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15DBE4D-89E4-42E0-AE27-196AD76A493A}"/>
              </a:ext>
            </a:extLst>
          </p:cNvPr>
          <p:cNvSpPr/>
          <p:nvPr/>
        </p:nvSpPr>
        <p:spPr>
          <a:xfrm>
            <a:off x="4248345" y="3309452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9224E17-208C-4ED5-82F9-AA172AA38080}"/>
              </a:ext>
            </a:extLst>
          </p:cNvPr>
          <p:cNvSpPr/>
          <p:nvPr/>
        </p:nvSpPr>
        <p:spPr>
          <a:xfrm>
            <a:off x="7016620" y="2303706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AB7AC87-7281-4C73-8EF8-2D3447671991}"/>
              </a:ext>
            </a:extLst>
          </p:cNvPr>
          <p:cNvSpPr/>
          <p:nvPr/>
        </p:nvSpPr>
        <p:spPr>
          <a:xfrm>
            <a:off x="6274449" y="2770026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494066A-9D6D-49EE-BFC4-FD2CB191C136}"/>
              </a:ext>
            </a:extLst>
          </p:cNvPr>
          <p:cNvSpPr/>
          <p:nvPr/>
        </p:nvSpPr>
        <p:spPr>
          <a:xfrm>
            <a:off x="6224297" y="1913942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F2C0A18-9BD9-4963-ACC0-6B30BEA3C93D}"/>
              </a:ext>
            </a:extLst>
          </p:cNvPr>
          <p:cNvSpPr/>
          <p:nvPr/>
        </p:nvSpPr>
        <p:spPr>
          <a:xfrm>
            <a:off x="7700088" y="2743158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0F0095C-6A91-434E-AB6C-5313136C2534}"/>
              </a:ext>
            </a:extLst>
          </p:cNvPr>
          <p:cNvSpPr/>
          <p:nvPr/>
        </p:nvSpPr>
        <p:spPr>
          <a:xfrm>
            <a:off x="6554755" y="3246511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B2456B5-EFEB-41E5-83E6-F5A83A70A4AD}"/>
              </a:ext>
            </a:extLst>
          </p:cNvPr>
          <p:cNvSpPr/>
          <p:nvPr/>
        </p:nvSpPr>
        <p:spPr>
          <a:xfrm>
            <a:off x="7536802" y="2376644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0403C7F-F04E-40CA-BA1C-8E53549700CB}"/>
              </a:ext>
            </a:extLst>
          </p:cNvPr>
          <p:cNvSpPr/>
          <p:nvPr/>
        </p:nvSpPr>
        <p:spPr>
          <a:xfrm>
            <a:off x="5688174" y="1784478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4458A2E-CA58-4CAD-BC90-F464E22B9D58}"/>
              </a:ext>
            </a:extLst>
          </p:cNvPr>
          <p:cNvSpPr/>
          <p:nvPr/>
        </p:nvSpPr>
        <p:spPr>
          <a:xfrm>
            <a:off x="5379098" y="4108123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791BAF0-A343-452F-ACC1-3FA4853B4818}"/>
              </a:ext>
            </a:extLst>
          </p:cNvPr>
          <p:cNvSpPr/>
          <p:nvPr/>
        </p:nvSpPr>
        <p:spPr>
          <a:xfrm>
            <a:off x="3640884" y="2423806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FA5152-E5FB-4380-AD73-07E795967912}"/>
              </a:ext>
            </a:extLst>
          </p:cNvPr>
          <p:cNvSpPr txBox="1"/>
          <p:nvPr/>
        </p:nvSpPr>
        <p:spPr>
          <a:xfrm>
            <a:off x="2611988" y="3283516"/>
            <a:ext cx="728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600" dirty="0">
                <a:solidFill>
                  <a:prstClr val="black"/>
                </a:solidFill>
                <a:latin typeface="Gotham Book" panose="02000604040000020004" pitchFamily="50" charset="0"/>
              </a:rPr>
              <a:t>Mooresville Graded School District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8582401-74EF-4E53-8A39-7EB812F40A31}"/>
              </a:ext>
            </a:extLst>
          </p:cNvPr>
          <p:cNvCxnSpPr>
            <a:stCxn id="34" idx="4"/>
            <a:endCxn id="87" idx="0"/>
          </p:cNvCxnSpPr>
          <p:nvPr/>
        </p:nvCxnSpPr>
        <p:spPr>
          <a:xfrm flipH="1">
            <a:off x="2976465" y="2781647"/>
            <a:ext cx="702908" cy="5018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8A085309-12F5-4CDF-88C4-DCB41AA6725E}"/>
              </a:ext>
            </a:extLst>
          </p:cNvPr>
          <p:cNvSpPr txBox="1"/>
          <p:nvPr/>
        </p:nvSpPr>
        <p:spPr>
          <a:xfrm>
            <a:off x="4920732" y="4523517"/>
            <a:ext cx="72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600" dirty="0">
                <a:solidFill>
                  <a:prstClr val="black"/>
                </a:solidFill>
                <a:latin typeface="Gotham Book" panose="02000604040000020004" pitchFamily="50" charset="0"/>
              </a:rPr>
              <a:t>Whiteville City Schools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30A9F76-9C6F-49B9-A59D-EAD6AC06CDD3}"/>
              </a:ext>
            </a:extLst>
          </p:cNvPr>
          <p:cNvCxnSpPr>
            <a:stCxn id="83" idx="2"/>
          </p:cNvCxnSpPr>
          <p:nvPr/>
        </p:nvCxnSpPr>
        <p:spPr>
          <a:xfrm flipH="1">
            <a:off x="5285208" y="4146612"/>
            <a:ext cx="93890" cy="3204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Picture 94">
            <a:extLst>
              <a:ext uri="{FF2B5EF4-FFF2-40B4-BE49-F238E27FC236}">
                <a16:creationId xmlns:a16="http://schemas.microsoft.com/office/drawing/2014/main" id="{A9F0D41A-45AD-48F9-BA03-E7E3B0DE3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88946"/>
            <a:ext cx="1943659" cy="28825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92FDCB6-D94B-4E51-BDE3-5F022D764184}"/>
              </a:ext>
            </a:extLst>
          </p:cNvPr>
          <p:cNvSpPr/>
          <p:nvPr/>
        </p:nvSpPr>
        <p:spPr>
          <a:xfrm>
            <a:off x="5350020" y="2635856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00A33A-2B8E-40FB-9D11-BBCA5B6D9DBB}"/>
              </a:ext>
            </a:extLst>
          </p:cNvPr>
          <p:cNvSpPr/>
          <p:nvPr/>
        </p:nvSpPr>
        <p:spPr>
          <a:xfrm>
            <a:off x="3706665" y="3195137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F818BF-5016-44A7-8DA1-2C2C9D0B5A15}"/>
              </a:ext>
            </a:extLst>
          </p:cNvPr>
          <p:cNvSpPr/>
          <p:nvPr/>
        </p:nvSpPr>
        <p:spPr>
          <a:xfrm>
            <a:off x="4653642" y="2350166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1CBF4D-E4FB-4F49-A3AC-20383454676F}"/>
              </a:ext>
            </a:extLst>
          </p:cNvPr>
          <p:cNvSpPr/>
          <p:nvPr/>
        </p:nvSpPr>
        <p:spPr>
          <a:xfrm>
            <a:off x="5148315" y="2307890"/>
            <a:ext cx="76978" cy="76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8089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72B16-99B7-411B-97C4-D72902B58F71}"/>
              </a:ext>
            </a:extLst>
          </p:cNvPr>
          <p:cNvSpPr/>
          <p:nvPr/>
        </p:nvSpPr>
        <p:spPr>
          <a:xfrm>
            <a:off x="182784" y="1270450"/>
            <a:ext cx="8778434" cy="3698060"/>
          </a:xfrm>
          <a:prstGeom prst="rect">
            <a:avLst/>
          </a:prstGeom>
          <a:solidFill>
            <a:srgbClr val="B5D3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EAE597-A45C-4437-B5E3-E728181E0BFE}"/>
              </a:ext>
            </a:extLst>
          </p:cNvPr>
          <p:cNvSpPr/>
          <p:nvPr/>
        </p:nvSpPr>
        <p:spPr>
          <a:xfrm>
            <a:off x="182783" y="37973"/>
            <a:ext cx="8778435" cy="1046376"/>
          </a:xfrm>
          <a:prstGeom prst="rect">
            <a:avLst/>
          </a:prstGeom>
          <a:solidFill>
            <a:srgbClr val="0052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otham Bold" pitchFamily="50" charset="0"/>
                <a:cs typeface="Arial" panose="020B0604020202020204" pitchFamily="34" charset="0"/>
              </a:rPr>
              <a:t>DISCUSSION </a:t>
            </a:r>
            <a:endParaRPr lang="en-US" sz="3600" dirty="0">
              <a:solidFill>
                <a:schemeClr val="bg1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7E9E5-B5A7-47EF-8E5D-BA245053F8E6}"/>
              </a:ext>
            </a:extLst>
          </p:cNvPr>
          <p:cNvSpPr txBox="1"/>
          <p:nvPr/>
        </p:nvSpPr>
        <p:spPr>
          <a:xfrm>
            <a:off x="182784" y="1497027"/>
            <a:ext cx="877843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bg1"/>
                </a:solidFill>
                <a:latin typeface="Gotham Book" panose="02000604040000020004" pitchFamily="50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494637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41510" y="1652325"/>
            <a:ext cx="8660980" cy="1838849"/>
          </a:xfrm>
        </p:spPr>
        <p:txBody>
          <a:bodyPr/>
          <a:lstStyle/>
          <a:p>
            <a:r>
              <a:rPr lang="en-US" sz="5500" b="0" dirty="0">
                <a:latin typeface="Gotham Bold" pitchFamily="50" charset="0"/>
              </a:rPr>
              <a:t>Thank you</a:t>
            </a:r>
          </a:p>
          <a:p>
            <a:endParaRPr lang="en-US" sz="5500" b="0" dirty="0">
              <a:latin typeface="Gotham Bold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96FA90-A239-4D62-9994-C90AC77D35E1}"/>
              </a:ext>
            </a:extLst>
          </p:cNvPr>
          <p:cNvSpPr txBox="1"/>
          <p:nvPr/>
        </p:nvSpPr>
        <p:spPr>
          <a:xfrm>
            <a:off x="209107" y="299651"/>
            <a:ext cx="8725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otham Book" panose="02000604040000020004" pitchFamily="50" charset="0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JENI@MYFUTURENC.ORG</a:t>
            </a:r>
            <a:r>
              <a:rPr lang="en-US" sz="1600" dirty="0">
                <a:solidFill>
                  <a:schemeClr val="bg1"/>
                </a:solidFill>
                <a:latin typeface="Gotham Book" panose="02000604040000020004" pitchFamily="50" charset="0"/>
                <a:sym typeface="Wingdings" panose="05000000000000000000" pitchFamily="2" charset="2"/>
              </a:rPr>
              <a:t>  </a:t>
            </a:r>
            <a:r>
              <a:rPr lang="en-US" sz="1600" dirty="0">
                <a:solidFill>
                  <a:schemeClr val="bg1"/>
                </a:solidFill>
                <a:latin typeface="Gotham Book" panose="02000604040000020004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MELISSA@MYFUTURENC.ORG</a:t>
            </a:r>
            <a:r>
              <a:rPr lang="en-US" sz="1600" dirty="0">
                <a:solidFill>
                  <a:schemeClr val="bg1"/>
                </a:solidFill>
                <a:latin typeface="Gotham Book" panose="02000604040000020004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872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ED7A6459-F2D1-481F-A934-AFFD94F105D1}"/>
              </a:ext>
            </a:extLst>
          </p:cNvPr>
          <p:cNvGraphicFramePr/>
          <p:nvPr/>
        </p:nvGraphicFramePr>
        <p:xfrm>
          <a:off x="2398930" y="1551054"/>
          <a:ext cx="434614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77F49647-0080-4084-9D9F-10AAE33A051A}"/>
              </a:ext>
            </a:extLst>
          </p:cNvPr>
          <p:cNvGraphicFramePr/>
          <p:nvPr/>
        </p:nvGraphicFramePr>
        <p:xfrm>
          <a:off x="-568326" y="1551054"/>
          <a:ext cx="434614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35C27C-271E-4044-AD3E-244194BD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76150"/>
            <a:ext cx="9143999" cy="369332"/>
          </a:xfrm>
        </p:spPr>
        <p:txBody>
          <a:bodyPr/>
          <a:lstStyle/>
          <a:p>
            <a:pPr algn="ctr"/>
            <a:r>
              <a:rPr lang="en-US" sz="2400" dirty="0">
                <a:latin typeface="Gotham Bold" pitchFamily="50" charset="0"/>
              </a:rPr>
              <a:t>North Carolina’s Skills Gap Problem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35964-1780-4EFB-8407-4ED2286737AD}"/>
              </a:ext>
            </a:extLst>
          </p:cNvPr>
          <p:cNvSpPr txBox="1"/>
          <p:nvPr/>
        </p:nvSpPr>
        <p:spPr>
          <a:xfrm>
            <a:off x="884249" y="2381200"/>
            <a:ext cx="177386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5293"/>
                </a:solidFill>
                <a:latin typeface="Gotham Black" panose="02000604040000020004" pitchFamily="50" charset="0"/>
              </a:rPr>
              <a:t>67%</a:t>
            </a:r>
            <a:r>
              <a:rPr lang="en-US" sz="2700" dirty="0">
                <a:solidFill>
                  <a:srgbClr val="005293"/>
                </a:solidFill>
                <a:latin typeface="Gotham Black" panose="02000604040000020004" pitchFamily="50" charset="0"/>
              </a:rPr>
              <a:t> </a:t>
            </a:r>
            <a:br>
              <a:rPr lang="en-US" sz="1224" dirty="0">
                <a:solidFill>
                  <a:srgbClr val="005293"/>
                </a:solidFill>
                <a:latin typeface="Gotham Bold" pitchFamily="50" charset="0"/>
              </a:rPr>
            </a:br>
            <a:r>
              <a:rPr lang="en-US" sz="1050" dirty="0">
                <a:solidFill>
                  <a:srgbClr val="005293"/>
                </a:solidFill>
                <a:latin typeface="Gotham Bold" pitchFamily="50" charset="0"/>
              </a:rPr>
              <a:t>of jobs in NC </a:t>
            </a:r>
            <a:r>
              <a:rPr lang="en-US" sz="1050" dirty="0">
                <a:solidFill>
                  <a:srgbClr val="005293"/>
                </a:solidFill>
                <a:latin typeface="Gotham Book" panose="02000604040000020004" pitchFamily="50" charset="0"/>
              </a:rPr>
              <a:t>require a high-quality credential or postsecondary degree</a:t>
            </a:r>
            <a:endParaRPr lang="en-US" sz="1224" dirty="0">
              <a:solidFill>
                <a:srgbClr val="005293"/>
              </a:solidFill>
              <a:latin typeface="Gotham Book" panose="02000604040000020004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87E1B7-E0E3-4DAD-AE3B-3507514EBA36}"/>
              </a:ext>
            </a:extLst>
          </p:cNvPr>
          <p:cNvSpPr txBox="1"/>
          <p:nvPr/>
        </p:nvSpPr>
        <p:spPr>
          <a:xfrm>
            <a:off x="3793533" y="2381200"/>
            <a:ext cx="163800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5293"/>
                </a:solidFill>
                <a:latin typeface="Gotham Black" panose="02000604040000020004" pitchFamily="50" charset="0"/>
              </a:rPr>
              <a:t>49%</a:t>
            </a:r>
            <a:r>
              <a:rPr lang="en-US" sz="2700" dirty="0">
                <a:solidFill>
                  <a:srgbClr val="005293"/>
                </a:solidFill>
                <a:latin typeface="Gotham Black" panose="02000604040000020004" pitchFamily="50" charset="0"/>
              </a:rPr>
              <a:t> </a:t>
            </a:r>
            <a:br>
              <a:rPr lang="en-US" sz="1224" dirty="0">
                <a:solidFill>
                  <a:srgbClr val="005293"/>
                </a:solidFill>
                <a:latin typeface="Gotham Bold" pitchFamily="50" charset="0"/>
              </a:rPr>
            </a:br>
            <a:r>
              <a:rPr lang="en-US" sz="1050" dirty="0">
                <a:solidFill>
                  <a:srgbClr val="005293"/>
                </a:solidFill>
                <a:latin typeface="Gotham Bold" pitchFamily="50" charset="0"/>
              </a:rPr>
              <a:t>of North Carolinians </a:t>
            </a:r>
            <a:r>
              <a:rPr lang="en-US" sz="1050" dirty="0">
                <a:solidFill>
                  <a:srgbClr val="005293"/>
                </a:solidFill>
                <a:latin typeface="Gotham Book" panose="02000604040000020004" pitchFamily="50" charset="0"/>
              </a:rPr>
              <a:t>[ages 25-44] have completed that level of education.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39265BF9-7988-4EF9-9E7D-02A407255F7F}"/>
              </a:ext>
            </a:extLst>
          </p:cNvPr>
          <p:cNvGraphicFramePr/>
          <p:nvPr/>
        </p:nvGraphicFramePr>
        <p:xfrm>
          <a:off x="5333451" y="1558887"/>
          <a:ext cx="4346141" cy="279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16C4059E-0065-4646-8590-C379F6039FE5}"/>
              </a:ext>
            </a:extLst>
          </p:cNvPr>
          <p:cNvGraphicFramePr/>
          <p:nvPr/>
        </p:nvGraphicFramePr>
        <p:xfrm>
          <a:off x="5366185" y="1551054"/>
          <a:ext cx="434614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9357D793-4E76-4C88-A274-D6E3EE8A807E}"/>
              </a:ext>
            </a:extLst>
          </p:cNvPr>
          <p:cNvSpPr txBox="1"/>
          <p:nvPr/>
        </p:nvSpPr>
        <p:spPr>
          <a:xfrm>
            <a:off x="6792766" y="2381200"/>
            <a:ext cx="176512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5293"/>
                </a:solidFill>
                <a:latin typeface="Gotham Black" panose="02000604040000020004" pitchFamily="50" charset="0"/>
              </a:rPr>
              <a:t>1/2</a:t>
            </a:r>
            <a:r>
              <a:rPr lang="en-US" sz="2700" dirty="0">
                <a:solidFill>
                  <a:srgbClr val="005293"/>
                </a:solidFill>
                <a:latin typeface="Gotham Black" panose="02000604040000020004" pitchFamily="50" charset="0"/>
              </a:rPr>
              <a:t> </a:t>
            </a:r>
            <a:br>
              <a:rPr lang="en-US" sz="1224" dirty="0">
                <a:solidFill>
                  <a:srgbClr val="005293"/>
                </a:solidFill>
                <a:latin typeface="Gotham Bold" pitchFamily="50" charset="0"/>
              </a:rPr>
            </a:br>
            <a:r>
              <a:rPr lang="en-US" sz="1050" dirty="0">
                <a:solidFill>
                  <a:srgbClr val="005293"/>
                </a:solidFill>
                <a:latin typeface="Gotham Bold" pitchFamily="50" charset="0"/>
              </a:rPr>
              <a:t>of NC Employers </a:t>
            </a:r>
            <a:r>
              <a:rPr lang="en-US" sz="1050" dirty="0">
                <a:solidFill>
                  <a:srgbClr val="005293"/>
                </a:solidFill>
                <a:latin typeface="Gotham Book" panose="02000604040000020004" pitchFamily="50" charset="0"/>
              </a:rPr>
              <a:t>need more hire-able workers, citing lack of skills &amp; overall education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98BCF6-DC51-4AEB-80A1-44C87F7E114A}"/>
              </a:ext>
            </a:extLst>
          </p:cNvPr>
          <p:cNvSpPr txBox="1"/>
          <p:nvPr/>
        </p:nvSpPr>
        <p:spPr>
          <a:xfrm>
            <a:off x="529208" y="769079"/>
            <a:ext cx="8085582" cy="68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75" dirty="0">
                <a:solidFill>
                  <a:srgbClr val="000000"/>
                </a:solidFill>
                <a:latin typeface="Gotham Book" panose="02000604040000020004" pitchFamily="50" charset="0"/>
              </a:rPr>
              <a:t>Projected growth in NC occupations requiring a postsecondary credential or above is expected to outpace growth in occupations requiring only a High School degree by 2x between 2018 and 2028.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A0F337-674A-4E0D-81CA-87A5EFEC6727}"/>
              </a:ext>
            </a:extLst>
          </p:cNvPr>
          <p:cNvSpPr/>
          <p:nvPr/>
        </p:nvSpPr>
        <p:spPr>
          <a:xfrm>
            <a:off x="315467" y="1348196"/>
            <a:ext cx="8503920" cy="13716"/>
          </a:xfrm>
          <a:prstGeom prst="rect">
            <a:avLst/>
          </a:prstGeom>
          <a:solidFill>
            <a:srgbClr val="B5D4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200" dirty="0" err="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20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8F1CA49-C448-463B-8FE8-273E3F697DA6}"/>
              </a:ext>
            </a:extLst>
          </p:cNvPr>
          <p:cNvSpPr/>
          <p:nvPr/>
        </p:nvSpPr>
        <p:spPr>
          <a:xfrm>
            <a:off x="4588697" y="746760"/>
            <a:ext cx="4175733" cy="3429000"/>
          </a:xfrm>
          <a:prstGeom prst="rect">
            <a:avLst/>
          </a:prstGeom>
          <a:solidFill>
            <a:srgbClr val="B5D4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2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08AA00-9A6A-48E2-8ED8-383814219C31}"/>
              </a:ext>
            </a:extLst>
          </p:cNvPr>
          <p:cNvSpPr/>
          <p:nvPr/>
        </p:nvSpPr>
        <p:spPr>
          <a:xfrm>
            <a:off x="266700" y="746760"/>
            <a:ext cx="3968860" cy="3429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2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6A99A6-9F31-4B3D-8EE4-9BB1FCD0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224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B15B21-42E9-4CF8-924C-660C93038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36" y="796766"/>
            <a:ext cx="3968860" cy="3429000"/>
          </a:xfrm>
          <a:prstGeom prst="rect">
            <a:avLst/>
          </a:prstGeom>
          <a:ln>
            <a:solidFill>
              <a:srgbClr val="005293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C19F79-D225-4389-BCA0-64AAF677A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132" y="796766"/>
            <a:ext cx="4175733" cy="3429000"/>
          </a:xfrm>
          <a:prstGeom prst="rect">
            <a:avLst/>
          </a:prstGeom>
          <a:ln>
            <a:solidFill>
              <a:srgbClr val="B5D433"/>
            </a:solidFill>
          </a:ln>
        </p:spPr>
      </p:pic>
      <p:sp>
        <p:nvSpPr>
          <p:cNvPr id="15" name="Title 6">
            <a:extLst>
              <a:ext uri="{FF2B5EF4-FFF2-40B4-BE49-F238E27FC236}">
                <a16:creationId xmlns:a16="http://schemas.microsoft.com/office/drawing/2014/main" id="{D49EF252-6B56-4915-B29E-A0565EBF3D06}"/>
              </a:ext>
            </a:extLst>
          </p:cNvPr>
          <p:cNvSpPr txBox="1">
            <a:spLocks/>
          </p:cNvSpPr>
          <p:nvPr/>
        </p:nvSpPr>
        <p:spPr bwMode="gray">
          <a:xfrm>
            <a:off x="1" y="176150"/>
            <a:ext cx="9143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400" b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3520">
              <a:tabLst>
                <a:tab pos="275351" algn="l"/>
              </a:tabLst>
            </a:pPr>
            <a:r>
              <a:rPr lang="en-US" kern="0" dirty="0">
                <a:solidFill>
                  <a:srgbClr val="005293"/>
                </a:solidFill>
                <a:latin typeface="Gotham Bold" pitchFamily="50" charset="0"/>
              </a:rPr>
              <a:t>The Value of Postsecondary Education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C293C-CD8F-44DF-96BC-4BF2074CB3AD}"/>
              </a:ext>
            </a:extLst>
          </p:cNvPr>
          <p:cNvSpPr/>
          <p:nvPr/>
        </p:nvSpPr>
        <p:spPr>
          <a:xfrm>
            <a:off x="351710" y="3702718"/>
            <a:ext cx="3883850" cy="4263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2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6B5C10-C02C-43CF-8D25-0E832CF9B930}"/>
              </a:ext>
            </a:extLst>
          </p:cNvPr>
          <p:cNvSpPr txBox="1"/>
          <p:nvPr/>
        </p:nvSpPr>
        <p:spPr>
          <a:xfrm>
            <a:off x="365998" y="3856181"/>
            <a:ext cx="36134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525" dirty="0">
                <a:solidFill>
                  <a:srgbClr val="000000"/>
                </a:solidFill>
                <a:latin typeface="Gotham Book" panose="02000604040000020004" pitchFamily="50" charset="0"/>
              </a:rPr>
              <a:t>NC Department of Commerce, Labor &amp; Economic Analysis Division (LEAD)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525" dirty="0">
                <a:solidFill>
                  <a:srgbClr val="000000"/>
                </a:solidFill>
                <a:latin typeface="Gotham Book" panose="02000604040000020004" pitchFamily="50" charset="0"/>
              </a:rPr>
              <a:t>Source: analysis of data from the NC Common </a:t>
            </a:r>
            <a:r>
              <a:rPr lang="en-US" sz="525" dirty="0" err="1">
                <a:solidFill>
                  <a:srgbClr val="000000"/>
                </a:solidFill>
                <a:latin typeface="Gotham Book" panose="02000604040000020004" pitchFamily="50" charset="0"/>
              </a:rPr>
              <a:t>Follow-UP</a:t>
            </a:r>
            <a:r>
              <a:rPr lang="en-US" sz="525" dirty="0">
                <a:solidFill>
                  <a:srgbClr val="000000"/>
                </a:solidFill>
                <a:latin typeface="Gotham Book" panose="02000604040000020004" pitchFamily="50" charset="0"/>
              </a:rPr>
              <a:t> System (solid lines) and US Census Bureau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73F40-2733-4803-AD88-4E829364BA89}"/>
              </a:ext>
            </a:extLst>
          </p:cNvPr>
          <p:cNvSpPr/>
          <p:nvPr/>
        </p:nvSpPr>
        <p:spPr>
          <a:xfrm>
            <a:off x="4673707" y="3717006"/>
            <a:ext cx="4104296" cy="4263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2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AAE6E1-FCBC-4127-9373-55F4B1730C34}"/>
              </a:ext>
            </a:extLst>
          </p:cNvPr>
          <p:cNvSpPr txBox="1"/>
          <p:nvPr/>
        </p:nvSpPr>
        <p:spPr>
          <a:xfrm>
            <a:off x="4728479" y="3856181"/>
            <a:ext cx="40359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525" dirty="0">
                <a:solidFill>
                  <a:srgbClr val="000000"/>
                </a:solidFill>
                <a:latin typeface="Gotham Book" panose="02000604040000020004" pitchFamily="50" charset="0"/>
              </a:rPr>
              <a:t>Source: American Community Survey and IPUMS, 2006-19. People with postsecondary certificates but no associate or higher degree are classified as having “some college, no degree” in this figure and source data.</a:t>
            </a:r>
          </a:p>
        </p:txBody>
      </p:sp>
    </p:spTree>
    <p:extLst>
      <p:ext uri="{BB962C8B-B14F-4D97-AF65-F5344CB8AC3E}">
        <p14:creationId xmlns:p14="http://schemas.microsoft.com/office/powerpoint/2010/main" val="3187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F78E48-717C-D14C-B17F-7416E1A79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833" y="4771964"/>
            <a:ext cx="1451718" cy="2152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17AE0E-B7D2-694A-B223-CAF9AD3688C4}"/>
              </a:ext>
            </a:extLst>
          </p:cNvPr>
          <p:cNvSpPr/>
          <p:nvPr/>
        </p:nvSpPr>
        <p:spPr>
          <a:xfrm>
            <a:off x="8488551" y="1000897"/>
            <a:ext cx="303856" cy="7043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39E31FD-134E-5B44-94FC-A31942FA4440}"/>
              </a:ext>
            </a:extLst>
          </p:cNvPr>
          <p:cNvSpPr/>
          <p:nvPr/>
        </p:nvSpPr>
        <p:spPr>
          <a:xfrm>
            <a:off x="1301038" y="4589044"/>
            <a:ext cx="725470" cy="3982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AFBE0-B98C-4BB4-BA17-A1110CCDA2E3}"/>
              </a:ext>
            </a:extLst>
          </p:cNvPr>
          <p:cNvSpPr/>
          <p:nvPr/>
        </p:nvSpPr>
        <p:spPr>
          <a:xfrm>
            <a:off x="182783" y="37973"/>
            <a:ext cx="8778435" cy="1046376"/>
          </a:xfrm>
          <a:prstGeom prst="rect">
            <a:avLst/>
          </a:prstGeom>
          <a:solidFill>
            <a:srgbClr val="0052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20" dirty="0">
                <a:latin typeface="Rage Italic" panose="030705020405070703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my</a:t>
            </a:r>
            <a:r>
              <a:rPr lang="en-US" sz="4400" b="1" spc="20" dirty="0">
                <a:solidFill>
                  <a:srgbClr val="B5D333"/>
                </a:solidFill>
                <a:effectLst/>
                <a:latin typeface="Gotham Book" panose="0200060404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FUTURE </a:t>
            </a:r>
            <a:r>
              <a:rPr lang="en-US" sz="4400" spc="20" dirty="0">
                <a:effectLst/>
                <a:latin typeface="Gotham Bold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NC</a:t>
            </a:r>
            <a:endParaRPr lang="en-US" sz="4400" dirty="0">
              <a:latin typeface="Gotham Bold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192111-7051-4653-A9A9-475316F205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251" r="9043"/>
          <a:stretch/>
        </p:blipFill>
        <p:spPr>
          <a:xfrm>
            <a:off x="2092018" y="1171841"/>
            <a:ext cx="5188563" cy="2533136"/>
          </a:xfrm>
          <a:prstGeom prst="rect">
            <a:avLst/>
          </a:prstGeom>
          <a:ln w="44450">
            <a:noFill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CD83E4-9484-4437-9862-E634CEF6DAC3}"/>
              </a:ext>
            </a:extLst>
          </p:cNvPr>
          <p:cNvSpPr/>
          <p:nvPr/>
        </p:nvSpPr>
        <p:spPr>
          <a:xfrm>
            <a:off x="182783" y="3786932"/>
            <a:ext cx="877843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 </a:t>
            </a:r>
            <a:r>
              <a:rPr lang="en-US" sz="1600" b="1" dirty="0">
                <a:solidFill>
                  <a:srgbClr val="005294"/>
                </a:solidFill>
                <a:latin typeface="Gotham Book" panose="02000604040000020004" pitchFamily="50" charset="0"/>
              </a:rPr>
              <a:t>A statewide nonprofit organization focused on educational attainment and the result of cross-sector collaboration between North Carolina leaders in education, business, and government. </a:t>
            </a:r>
          </a:p>
        </p:txBody>
      </p:sp>
    </p:spTree>
    <p:extLst>
      <p:ext uri="{BB962C8B-B14F-4D97-AF65-F5344CB8AC3E}">
        <p14:creationId xmlns:p14="http://schemas.microsoft.com/office/powerpoint/2010/main" val="107992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9275B1-3B55-40F3-8C04-596AAEC5C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53" y="291726"/>
            <a:ext cx="7546694" cy="42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3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8F929F-8DF4-4086-B19C-81EAADE85C2E}"/>
              </a:ext>
            </a:extLst>
          </p:cNvPr>
          <p:cNvSpPr/>
          <p:nvPr/>
        </p:nvSpPr>
        <p:spPr>
          <a:xfrm>
            <a:off x="124753" y="68580"/>
            <a:ext cx="8866847" cy="1075593"/>
          </a:xfrm>
          <a:prstGeom prst="rect">
            <a:avLst/>
          </a:prstGeom>
          <a:solidFill>
            <a:srgbClr val="0052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MyFutureNC Goal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2M North Carolinians with </a:t>
            </a:r>
            <a:r>
              <a:rPr lang="en-US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quality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 or post-secondary degree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75117-DF76-4068-9F12-97468B5DF125}"/>
              </a:ext>
            </a:extLst>
          </p:cNvPr>
          <p:cNvSpPr/>
          <p:nvPr/>
        </p:nvSpPr>
        <p:spPr>
          <a:xfrm>
            <a:off x="5982286" y="2298234"/>
            <a:ext cx="3009314" cy="2572118"/>
          </a:xfrm>
          <a:prstGeom prst="rect">
            <a:avLst/>
          </a:prstGeom>
          <a:solidFill>
            <a:srgbClr val="ADCD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52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associate/bachelor degrees and non-degree credentials valued by NC employers that </a:t>
            </a:r>
            <a:r>
              <a:rPr lang="en-US" b="1" u="sng" dirty="0">
                <a:solidFill>
                  <a:srgbClr val="0052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North Carolinians in obtaining in-demand living wage jobs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88703A-A688-4A63-AD19-7AEB4C94BDC4}"/>
              </a:ext>
            </a:extLst>
          </p:cNvPr>
          <p:cNvSpPr/>
          <p:nvPr/>
        </p:nvSpPr>
        <p:spPr>
          <a:xfrm>
            <a:off x="5982286" y="1844551"/>
            <a:ext cx="3009313" cy="45368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Determining what counts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EA3697-4173-4FD6-9A73-2E3022EF4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5"/>
          <a:stretch/>
        </p:blipFill>
        <p:spPr>
          <a:xfrm>
            <a:off x="23070" y="1678896"/>
            <a:ext cx="5715001" cy="295798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533414F-98C2-484B-B0CC-C087F4E828FB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5341690" y="2071393"/>
            <a:ext cx="640596" cy="401262"/>
          </a:xfrm>
          <a:prstGeom prst="straightConnector1">
            <a:avLst/>
          </a:prstGeom>
          <a:ln w="50800">
            <a:solidFill>
              <a:srgbClr val="00529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77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D6DFD8-B958-4C20-9B3C-BBFF9E616806}"/>
              </a:ext>
            </a:extLst>
          </p:cNvPr>
          <p:cNvSpPr txBox="1">
            <a:spLocks/>
          </p:cNvSpPr>
          <p:nvPr/>
        </p:nvSpPr>
        <p:spPr>
          <a:xfrm>
            <a:off x="255182" y="207277"/>
            <a:ext cx="2509284" cy="452119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 fontAlgn="base">
              <a:spcAft>
                <a:spcPct val="0"/>
              </a:spcAft>
            </a:pPr>
            <a:r>
              <a:rPr lang="en-US" sz="3000" dirty="0">
                <a:solidFill>
                  <a:srgbClr val="005294"/>
                </a:solidFill>
                <a:latin typeface="Gotham Bold" pitchFamily="50" charset="0"/>
              </a:rPr>
              <a:t>County Attainment Profiles support efforts to “Catalyze &amp; Support Local Initiatives”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3469D2-A63D-453C-A58B-9244E25A02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64467" y="0"/>
            <a:ext cx="6124352" cy="4718448"/>
          </a:xfrm>
          <a:prstGeom prst="rect">
            <a:avLst/>
          </a:prstGeom>
          <a:ln>
            <a:solidFill>
              <a:srgbClr val="00649D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3813130-2372-45AE-8FAD-BD0C0E39E5FA}"/>
              </a:ext>
            </a:extLst>
          </p:cNvPr>
          <p:cNvSpPr/>
          <p:nvPr/>
        </p:nvSpPr>
        <p:spPr>
          <a:xfrm>
            <a:off x="5593192" y="3552290"/>
            <a:ext cx="1281495" cy="872873"/>
          </a:xfrm>
          <a:prstGeom prst="ellipse">
            <a:avLst/>
          </a:prstGeom>
          <a:noFill/>
          <a:ln w="57150">
            <a:solidFill>
              <a:srgbClr val="B5D3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632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94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F78E48-717C-D14C-B17F-7416E1A79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833" y="4771964"/>
            <a:ext cx="1451718" cy="2152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17AE0E-B7D2-694A-B223-CAF9AD3688C4}"/>
              </a:ext>
            </a:extLst>
          </p:cNvPr>
          <p:cNvSpPr/>
          <p:nvPr/>
        </p:nvSpPr>
        <p:spPr>
          <a:xfrm>
            <a:off x="8488551" y="1000897"/>
            <a:ext cx="303856" cy="7043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39E31FD-134E-5B44-94FC-A31942FA4440}"/>
              </a:ext>
            </a:extLst>
          </p:cNvPr>
          <p:cNvSpPr/>
          <p:nvPr/>
        </p:nvSpPr>
        <p:spPr>
          <a:xfrm>
            <a:off x="1301038" y="4589044"/>
            <a:ext cx="725470" cy="3982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DA1D1-1B6E-2642-89E7-99F9694A992F}"/>
              </a:ext>
            </a:extLst>
          </p:cNvPr>
          <p:cNvSpPr txBox="1"/>
          <p:nvPr/>
        </p:nvSpPr>
        <p:spPr>
          <a:xfrm>
            <a:off x="495594" y="1353064"/>
            <a:ext cx="829681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Arial" panose="020B0604020202020204" pitchFamily="34" charset="0"/>
              </a:rPr>
              <a:t>myFutureNC in partnership with Carolina Demography developed: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293"/>
              </a:solidFill>
              <a:effectLst/>
              <a:uLnTx/>
              <a:uFillTx/>
              <a:latin typeface="Gotham Book" panose="02000604040000020004" pitchFamily="50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Arial" panose="020B0604020202020204" pitchFamily="34" charset="0"/>
              </a:rPr>
              <a:t>myFutureNC Attainment Dashboard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Arial" panose="020B0604020202020204" pitchFamily="34" charset="0"/>
              </a:rPr>
              <a:t>using the state-level benchmark indicators and outcome measures.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293"/>
              </a:solidFill>
              <a:effectLst/>
              <a:uLnTx/>
              <a:uFillTx/>
              <a:latin typeface="Gotham Book" panose="02000604040000020004" pitchFamily="50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Arial" panose="020B0604020202020204" pitchFamily="34" charset="0"/>
              </a:rPr>
              <a:t>Local Attainment Profiles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Arial" panose="020B0604020202020204" pitchFamily="34" charset="0"/>
              </a:rPr>
              <a:t> as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3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Arial" panose="020B0604020202020204" pitchFamily="34" charset="0"/>
              </a:rPr>
              <a:t>a resource for communities to assess key metrics across the local education continuum.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A514A4-509A-4D77-815E-F5C798FBB6C4}"/>
              </a:ext>
            </a:extLst>
          </p:cNvPr>
          <p:cNvSpPr/>
          <p:nvPr/>
        </p:nvSpPr>
        <p:spPr>
          <a:xfrm>
            <a:off x="182783" y="37973"/>
            <a:ext cx="8778435" cy="1046376"/>
          </a:xfrm>
          <a:prstGeom prst="rect">
            <a:avLst/>
          </a:prstGeom>
          <a:solidFill>
            <a:srgbClr val="0052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 pitchFamily="50" charset="0"/>
                <a:ea typeface="+mn-ea"/>
                <a:cs typeface="Arial" panose="020B0604020202020204" pitchFamily="34" charset="0"/>
              </a:rPr>
              <a:t>DATA-FOCUSED WORK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ld" pitchFamily="5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F78E48-717C-D14C-B17F-7416E1A79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833" y="4771964"/>
            <a:ext cx="1451718" cy="2152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17AE0E-B7D2-694A-B223-CAF9AD3688C4}"/>
              </a:ext>
            </a:extLst>
          </p:cNvPr>
          <p:cNvSpPr/>
          <p:nvPr/>
        </p:nvSpPr>
        <p:spPr>
          <a:xfrm>
            <a:off x="8488551" y="1000897"/>
            <a:ext cx="303856" cy="7043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39E31FD-134E-5B44-94FC-A31942FA4440}"/>
              </a:ext>
            </a:extLst>
          </p:cNvPr>
          <p:cNvSpPr/>
          <p:nvPr/>
        </p:nvSpPr>
        <p:spPr>
          <a:xfrm>
            <a:off x="1301038" y="4589044"/>
            <a:ext cx="725470" cy="3982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EEF7FA-5BBB-4D4F-A83B-135F190F238F}"/>
              </a:ext>
            </a:extLst>
          </p:cNvPr>
          <p:cNvSpPr/>
          <p:nvPr/>
        </p:nvSpPr>
        <p:spPr>
          <a:xfrm>
            <a:off x="182783" y="1235385"/>
            <a:ext cx="48342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Arial" panose="020B0604020202020204" pitchFamily="34" charset="0"/>
              </a:rPr>
              <a:t>Purpose: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4"/>
              </a:solidFill>
              <a:effectLst/>
              <a:uLnTx/>
              <a:uFillTx/>
              <a:latin typeface="Gotham Book" panose="02000604040000020004" pitchFamily="50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Arial" panose="020B0604020202020204" pitchFamily="34" charset="0"/>
              </a:rPr>
              <a:t>To facilitate decision-making on STATE-LEVEL priorities by highlighting NC’s performance and specific opportunities for improvement that will ultimately lead to increased attainment.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E34250-48EA-4E30-BB4B-404E2BEF48FB}"/>
              </a:ext>
            </a:extLst>
          </p:cNvPr>
          <p:cNvSpPr/>
          <p:nvPr/>
        </p:nvSpPr>
        <p:spPr>
          <a:xfrm>
            <a:off x="182783" y="37973"/>
            <a:ext cx="8778435" cy="1046376"/>
          </a:xfrm>
          <a:prstGeom prst="rect">
            <a:avLst/>
          </a:prstGeom>
          <a:solidFill>
            <a:srgbClr val="0052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 pitchFamily="50" charset="0"/>
                <a:ea typeface="+mn-ea"/>
                <a:cs typeface="Arial" panose="020B0604020202020204" pitchFamily="34" charset="0"/>
              </a:rPr>
              <a:t>NC PROFILE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5DF4E4-02C8-471C-946C-F853B0D85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059" y="1133931"/>
            <a:ext cx="2896420" cy="38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060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8_1HuTZa4QjqyCV2Gu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VZtDERMunajC6kD2m3f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VZtDERMunajC6kD2m3f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8_1HuTZa4QjqyCV2Gu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lletRectangle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wHeader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plitFlow"/>
  <p:tag name="ISFLAT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Lin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Alph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mptyMo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QuaterMoon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Moo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3QuaterMoon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ullMo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Shap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Text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BESUpNSi6CwgLEpigeW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8_1HuTZa4QjqyCV2Gu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lletRectangle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wHeader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plitFlow"/>
  <p:tag name="ISFLAT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Lin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Alph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mptyMo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QuaterMoon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Moon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3QuaterMoon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ullMoon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Shap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Text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BESUpNSi6CwgLEpigeW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8_1HuTZa4QjqyCV2Gu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lletRectangle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wHeader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plitFlow"/>
  <p:tag name="ISFLAT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Li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Alph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mptyMoon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QuaterMoon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Moon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3QuaterMoon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ull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Shap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Tex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BESUpNSi6CwgLEpigeWw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8_1HuTZa4QjqyCV2Gu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FNC_2MR_PPT_Templat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5293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FNC 1723_PPT Template_Final.r1 (Read-Only)" id="{27A26117-D3A8-9F41-BAF2-1ED371D5A5A4}" vid="{18FAAB00-50B9-AD4C-A72B-9AD239F6115D}"/>
    </a:ext>
  </a:extLst>
</a:theme>
</file>

<file path=ppt/theme/theme2.xml><?xml version="1.0" encoding="utf-8"?>
<a:theme xmlns:a="http://schemas.openxmlformats.org/drawingml/2006/main" name="Contrast">
  <a:themeElements>
    <a:clrScheme name="Scheme2">
      <a:dk1>
        <a:srgbClr val="FFFFFF"/>
      </a:dk1>
      <a:lt1>
        <a:srgbClr val="005293"/>
      </a:lt1>
      <a:dk2>
        <a:srgbClr val="000000"/>
      </a:dk2>
      <a:lt2>
        <a:srgbClr val="000000"/>
      </a:lt2>
      <a:accent1>
        <a:srgbClr val="FFFFFF"/>
      </a:accent1>
      <a:accent2>
        <a:srgbClr val="B5D333"/>
      </a:accent2>
      <a:accent3>
        <a:srgbClr val="0077C0"/>
      </a:accent3>
      <a:accent4>
        <a:srgbClr val="D9D9D9"/>
      </a:accent4>
      <a:accent5>
        <a:srgbClr val="003B5F"/>
      </a:accent5>
      <a:accent6>
        <a:srgbClr val="808080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005293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B5D333"/>
        </a:accent2>
        <a:accent3>
          <a:srgbClr val="0077C0"/>
        </a:accent3>
        <a:accent4>
          <a:srgbClr val="D9D9D9"/>
        </a:accent4>
        <a:accent5>
          <a:srgbClr val="003B5F"/>
        </a:accent5>
        <a:accent6>
          <a:srgbClr val="808080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NC0416_OFF.potx" id="{39C172C7-D77A-4892-A1BA-3F2695FCBD0B}" vid="{7B5AF1EE-1CDA-4674-B5C6-4A0FE7B20BDB}"/>
    </a:ext>
  </a:extLst>
</a:theme>
</file>

<file path=ppt/theme/theme3.xml><?xml version="1.0" encoding="utf-8"?>
<a:theme xmlns:a="http://schemas.openxmlformats.org/drawingml/2006/main" name="1_Contrast">
  <a:themeElements>
    <a:clrScheme name="Scheme2">
      <a:dk1>
        <a:srgbClr val="FFFFFF"/>
      </a:dk1>
      <a:lt1>
        <a:srgbClr val="005293"/>
      </a:lt1>
      <a:dk2>
        <a:srgbClr val="000000"/>
      </a:dk2>
      <a:lt2>
        <a:srgbClr val="000000"/>
      </a:lt2>
      <a:accent1>
        <a:srgbClr val="FFFFFF"/>
      </a:accent1>
      <a:accent2>
        <a:srgbClr val="B5D333"/>
      </a:accent2>
      <a:accent3>
        <a:srgbClr val="0077C0"/>
      </a:accent3>
      <a:accent4>
        <a:srgbClr val="D9D9D9"/>
      </a:accent4>
      <a:accent5>
        <a:srgbClr val="003B5F"/>
      </a:accent5>
      <a:accent6>
        <a:srgbClr val="808080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005293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B5D333"/>
        </a:accent2>
        <a:accent3>
          <a:srgbClr val="0077C0"/>
        </a:accent3>
        <a:accent4>
          <a:srgbClr val="D9D9D9"/>
        </a:accent4>
        <a:accent5>
          <a:srgbClr val="003B5F"/>
        </a:accent5>
        <a:accent6>
          <a:srgbClr val="808080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NC0416_OFF.potx" id="{39C172C7-D77A-4892-A1BA-3F2695FCBD0B}" vid="{7B5AF1EE-1CDA-4674-B5C6-4A0FE7B20BDB}"/>
    </a:ext>
  </a:extLst>
</a:theme>
</file>

<file path=ppt/theme/theme4.xml><?xml version="1.0" encoding="utf-8"?>
<a:theme xmlns:a="http://schemas.openxmlformats.org/drawingml/2006/main" name="NC0360_CF">
  <a:themeElements>
    <a:clrScheme name="Current">
      <a:dk1>
        <a:srgbClr val="000000"/>
      </a:dk1>
      <a:lt1>
        <a:srgbClr val="FFFFFF"/>
      </a:lt1>
      <a:dk2>
        <a:srgbClr val="005293"/>
      </a:dk2>
      <a:lt2>
        <a:srgbClr val="FFFFFF"/>
      </a:lt2>
      <a:accent1>
        <a:srgbClr val="005293"/>
      </a:accent1>
      <a:accent2>
        <a:srgbClr val="B5D333"/>
      </a:accent2>
      <a:accent3>
        <a:srgbClr val="D9D9D9"/>
      </a:accent3>
      <a:accent4>
        <a:srgbClr val="0077C0"/>
      </a:accent4>
      <a:accent5>
        <a:srgbClr val="003B5F"/>
      </a:accent5>
      <a:accent6>
        <a:srgbClr val="808080"/>
      </a:accent6>
      <a:hlink>
        <a:srgbClr val="D9D9D9"/>
      </a:hlink>
      <a:folHlink>
        <a:srgbClr val="0077C0"/>
      </a:folHlink>
    </a:clrScheme>
    <a:fontScheme name="Custom 3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5293"/>
        </a:dk2>
        <a:lt2>
          <a:srgbClr val="FFFFFF"/>
        </a:lt2>
        <a:accent1>
          <a:srgbClr val="005293"/>
        </a:accent1>
        <a:accent2>
          <a:srgbClr val="B5D333"/>
        </a:accent2>
        <a:accent3>
          <a:srgbClr val="D9D9D9"/>
        </a:accent3>
        <a:accent4>
          <a:srgbClr val="0077C0"/>
        </a:accent4>
        <a:accent5>
          <a:srgbClr val="003B5F"/>
        </a:accent5>
        <a:accent6>
          <a:srgbClr val="808080"/>
        </a:accent6>
        <a:hlink>
          <a:srgbClr val="D9D9D9"/>
        </a:hlink>
        <a:folHlink>
          <a:srgbClr val="0077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emplate.potx" id="{915DCD9C-09A7-4378-BE55-395C0459E0E2}" vid="{64673922-F838-492B-9119-754D9FB66E96}"/>
    </a:ext>
  </a:extLst>
</a:theme>
</file>

<file path=ppt/theme/theme5.xml><?xml version="1.0" encoding="utf-8"?>
<a:theme xmlns:a="http://schemas.openxmlformats.org/drawingml/2006/main" name="1_NC0360_CF">
  <a:themeElements>
    <a:clrScheme name="Current">
      <a:dk1>
        <a:srgbClr val="000000"/>
      </a:dk1>
      <a:lt1>
        <a:srgbClr val="FFFFFF"/>
      </a:lt1>
      <a:dk2>
        <a:srgbClr val="005293"/>
      </a:dk2>
      <a:lt2>
        <a:srgbClr val="FFFFFF"/>
      </a:lt2>
      <a:accent1>
        <a:srgbClr val="005293"/>
      </a:accent1>
      <a:accent2>
        <a:srgbClr val="B5D333"/>
      </a:accent2>
      <a:accent3>
        <a:srgbClr val="D9D9D9"/>
      </a:accent3>
      <a:accent4>
        <a:srgbClr val="0077C0"/>
      </a:accent4>
      <a:accent5>
        <a:srgbClr val="003B5F"/>
      </a:accent5>
      <a:accent6>
        <a:srgbClr val="808080"/>
      </a:accent6>
      <a:hlink>
        <a:srgbClr val="D9D9D9"/>
      </a:hlink>
      <a:folHlink>
        <a:srgbClr val="0077C0"/>
      </a:folHlink>
    </a:clrScheme>
    <a:fontScheme name="Custom 3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5293"/>
        </a:dk2>
        <a:lt2>
          <a:srgbClr val="FFFFFF"/>
        </a:lt2>
        <a:accent1>
          <a:srgbClr val="005293"/>
        </a:accent1>
        <a:accent2>
          <a:srgbClr val="B5D333"/>
        </a:accent2>
        <a:accent3>
          <a:srgbClr val="D9D9D9"/>
        </a:accent3>
        <a:accent4>
          <a:srgbClr val="0077C0"/>
        </a:accent4>
        <a:accent5>
          <a:srgbClr val="003B5F"/>
        </a:accent5>
        <a:accent6>
          <a:srgbClr val="808080"/>
        </a:accent6>
        <a:hlink>
          <a:srgbClr val="D9D9D9"/>
        </a:hlink>
        <a:folHlink>
          <a:srgbClr val="0077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emplate.potx" id="{915DCD9C-09A7-4378-BE55-395C0459E0E2}" vid="{64673922-F838-492B-9119-754D9FB66E96}"/>
    </a:ext>
  </a:extLst>
</a:theme>
</file>

<file path=ppt/theme/theme6.xml><?xml version="1.0" encoding="utf-8"?>
<a:theme xmlns:a="http://schemas.openxmlformats.org/drawingml/2006/main" name="2_NC0360_CF">
  <a:themeElements>
    <a:clrScheme name="Current">
      <a:dk1>
        <a:srgbClr val="000000"/>
      </a:dk1>
      <a:lt1>
        <a:srgbClr val="FFFFFF"/>
      </a:lt1>
      <a:dk2>
        <a:srgbClr val="005293"/>
      </a:dk2>
      <a:lt2>
        <a:srgbClr val="FFFFFF"/>
      </a:lt2>
      <a:accent1>
        <a:srgbClr val="005293"/>
      </a:accent1>
      <a:accent2>
        <a:srgbClr val="B5D333"/>
      </a:accent2>
      <a:accent3>
        <a:srgbClr val="D9D9D9"/>
      </a:accent3>
      <a:accent4>
        <a:srgbClr val="0077C0"/>
      </a:accent4>
      <a:accent5>
        <a:srgbClr val="003B5F"/>
      </a:accent5>
      <a:accent6>
        <a:srgbClr val="808080"/>
      </a:accent6>
      <a:hlink>
        <a:srgbClr val="D9D9D9"/>
      </a:hlink>
      <a:folHlink>
        <a:srgbClr val="0077C0"/>
      </a:folHlink>
    </a:clrScheme>
    <a:fontScheme name="Custom 3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5293"/>
        </a:dk2>
        <a:lt2>
          <a:srgbClr val="FFFFFF"/>
        </a:lt2>
        <a:accent1>
          <a:srgbClr val="005293"/>
        </a:accent1>
        <a:accent2>
          <a:srgbClr val="B5D333"/>
        </a:accent2>
        <a:accent3>
          <a:srgbClr val="D9D9D9"/>
        </a:accent3>
        <a:accent4>
          <a:srgbClr val="0077C0"/>
        </a:accent4>
        <a:accent5>
          <a:srgbClr val="003B5F"/>
        </a:accent5>
        <a:accent6>
          <a:srgbClr val="808080"/>
        </a:accent6>
        <a:hlink>
          <a:srgbClr val="D9D9D9"/>
        </a:hlink>
        <a:folHlink>
          <a:srgbClr val="0077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emplate.potx" id="{915DCD9C-09A7-4378-BE55-395C0459E0E2}" vid="{64673922-F838-492B-9119-754D9FB66E9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E20D2BB6E4A749A0967DD456CC54A5" ma:contentTypeVersion="11" ma:contentTypeDescription="Create a new document." ma:contentTypeScope="" ma:versionID="2f80d6f300ab766bb9854b38f626e359">
  <xsd:schema xmlns:xsd="http://www.w3.org/2001/XMLSchema" xmlns:xs="http://www.w3.org/2001/XMLSchema" xmlns:p="http://schemas.microsoft.com/office/2006/metadata/properties" xmlns:ns2="033f6203-a3fa-48e9-81f3-7447efcc62e0" xmlns:ns3="1447be2d-e69a-49e1-a5cc-f706d706c563" targetNamespace="http://schemas.microsoft.com/office/2006/metadata/properties" ma:root="true" ma:fieldsID="4f16cf80b25138ec65f74048f970231d" ns2:_="" ns3:_="">
    <xsd:import namespace="033f6203-a3fa-48e9-81f3-7447efcc62e0"/>
    <xsd:import namespace="1447be2d-e69a-49e1-a5cc-f706d706c5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f6203-a3fa-48e9-81f3-7447efcc62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7be2d-e69a-49e1-a5cc-f706d706c5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698231-BADE-4968-8105-E989BC12A2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3f6203-a3fa-48e9-81f3-7447efcc62e0"/>
    <ds:schemaRef ds:uri="1447be2d-e69a-49e1-a5cc-f706d706c5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MFNC_2MR_PPT_Template</Template>
  <TotalTime>15055</TotalTime>
  <Words>550</Words>
  <Application>Microsoft Office PowerPoint</Application>
  <PresentationFormat>On-screen Show (16:9)</PresentationFormat>
  <Paragraphs>84</Paragraphs>
  <Slides>18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Arial</vt:lpstr>
      <vt:lpstr>Calibri</vt:lpstr>
      <vt:lpstr>Cambria</vt:lpstr>
      <vt:lpstr>Georgia</vt:lpstr>
      <vt:lpstr>Gotham Black</vt:lpstr>
      <vt:lpstr>Gotham Bold</vt:lpstr>
      <vt:lpstr>Gotham Book</vt:lpstr>
      <vt:lpstr>Montserrat</vt:lpstr>
      <vt:lpstr>Rage Italic</vt:lpstr>
      <vt:lpstr>Sagona ExtraLight</vt:lpstr>
      <vt:lpstr>Segoe UI</vt:lpstr>
      <vt:lpstr>Wingdings</vt:lpstr>
      <vt:lpstr>MFNC_2MR_PPT_Template</vt:lpstr>
      <vt:lpstr>Contrast</vt:lpstr>
      <vt:lpstr>1_Contrast</vt:lpstr>
      <vt:lpstr>NC0360_CF</vt:lpstr>
      <vt:lpstr>1_NC0360_CF</vt:lpstr>
      <vt:lpstr>2_NC0360_CF</vt:lpstr>
      <vt:lpstr>think-cell Slide</vt:lpstr>
      <vt:lpstr>TCLayout.ActiveDocument.1</vt:lpstr>
      <vt:lpstr>PowerPoint Presentation</vt:lpstr>
      <vt:lpstr>North Carolina’s Skills Gap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Melissa Caperton</cp:lastModifiedBy>
  <cp:revision>326</cp:revision>
  <cp:lastPrinted>2019-03-12T13:22:20Z</cp:lastPrinted>
  <dcterms:created xsi:type="dcterms:W3CDTF">2019-03-11T19:55:31Z</dcterms:created>
  <dcterms:modified xsi:type="dcterms:W3CDTF">2020-11-10T22:06:23Z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0x010100ECE20D2BB6E4A749A0967DD456CC54A5</vt:lpwstr>
  </property>
</Properties>
</file>