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Proxima Nov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5f4b554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5f4b554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9c40d9f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9c40d9f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2e3e7c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2e3e7c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b9a3abe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b9a3abe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b9a3abe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b9a3abe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4400e736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4400e736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4400e73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4400e73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9c40d9f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9c40d9f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M-QFsUIeg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 descr="White cloud in front of dark blue star-filled sky"/>
          <p:cNvPicPr preferRelativeResize="0"/>
          <p:nvPr/>
        </p:nvPicPr>
        <p:blipFill rotWithShape="1">
          <a:blip r:embed="rId3">
            <a:alphaModFix/>
          </a:blip>
          <a:srcRect r="1719" b="17067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DAVID MEADS</a:t>
            </a:r>
            <a:endParaRPr sz="8500"/>
          </a:p>
        </p:txBody>
      </p:sp>
      <p:sp>
        <p:nvSpPr>
          <p:cNvPr id="106" name="Google Shape;106;p25"/>
          <p:cNvSpPr txBox="1">
            <a:spLocks noGrp="1"/>
          </p:cNvSpPr>
          <p:nvPr>
            <p:ph type="subTitle" idx="1"/>
          </p:nvPr>
        </p:nvSpPr>
        <p:spPr>
          <a:xfrm>
            <a:off x="510450" y="3182333"/>
            <a:ext cx="8123100" cy="10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Governor's NCWorks Award of Distinction for 2020 in the category of Outstanding Young Adult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510450" y="4370773"/>
            <a:ext cx="81231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Northeastern Workforce Development Board’s NextGen Participant</a:t>
            </a:r>
            <a:endParaRPr sz="1800"/>
          </a:p>
        </p:txBody>
      </p:sp>
      <p:cxnSp>
        <p:nvCxnSpPr>
          <p:cNvPr id="108" name="Google Shape;108;p25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 idx="4294967295"/>
          </p:nvPr>
        </p:nvSpPr>
        <p:spPr>
          <a:xfrm>
            <a:off x="198850" y="178650"/>
            <a:ext cx="4251000" cy="4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David’s Outcome</a:t>
            </a:r>
            <a:endParaRPr sz="25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/>
              <a:t>After 6 months of OJT with Hoffer Flow Controls Inc., David will continue on with Hoffer Flow Controls Inc. as a Welder and develop his Occupational Skills</a:t>
            </a:r>
            <a:endParaRPr sz="2500"/>
          </a:p>
        </p:txBody>
      </p:sp>
      <p:pic>
        <p:nvPicPr>
          <p:cNvPr id="175" name="Google Shape;1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225" y="178650"/>
            <a:ext cx="4643876" cy="477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David’s Journey</a:t>
            </a:r>
            <a:endParaRPr sz="3600"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358700" y="572700"/>
            <a:ext cx="8520600" cy="44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school dropout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Enrolled at College of the Albemarle (COA) for his GED.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Referred to an NWDB NextGen Career Advisor.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Oriented to what the NCWorks NextGen Youth Program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Navigated the Traitify Assessment tool where he was able to see if his personality would match his career interests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 personality matched extremely with with his career interest to become a Welder, which is a very promising career field in the NWDB region.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600"/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050" y="4264450"/>
            <a:ext cx="1787250" cy="7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0" y="573600"/>
            <a:ext cx="4572000" cy="27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David’s original challenge was accomplished:</a:t>
            </a:r>
            <a:endParaRPr sz="4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GED </a:t>
            </a:r>
            <a:endParaRPr/>
          </a:p>
        </p:txBody>
      </p:sp>
      <p:pic>
        <p:nvPicPr>
          <p:cNvPr id="121" name="Google Shape;1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575" y="0"/>
            <a:ext cx="33924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525" y="2571750"/>
            <a:ext cx="620600" cy="6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238" y="3129375"/>
            <a:ext cx="2893524" cy="19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4842088" y="1020300"/>
            <a:ext cx="714600" cy="3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endParaRPr sz="6500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O</a:t>
            </a:r>
            <a:endParaRPr sz="6500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endParaRPr sz="6500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1350" y="4123200"/>
            <a:ext cx="1030225" cy="1110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265500" y="42537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David’s Method</a:t>
            </a:r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ubTitle" idx="1"/>
          </p:nvPr>
        </p:nvSpPr>
        <p:spPr>
          <a:xfrm>
            <a:off x="265500" y="182867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[Each participant uses different methods of Successful Completion]</a:t>
            </a:r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body" idx="2"/>
          </p:nvPr>
        </p:nvSpPr>
        <p:spPr>
          <a:xfrm>
            <a:off x="4967725" y="503250"/>
            <a:ext cx="3837000" cy="4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What methods did David use to become an Outstanding Young Adult?</a:t>
            </a:r>
            <a:endParaRPr sz="1900"/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Enrolled at College of the Albemarle for Post-Secondary Education in the Welding Program</a:t>
            </a:r>
            <a:endParaRPr sz="1900"/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Earned a 4.0 GPA and was on the Dean’s List                            </a:t>
            </a:r>
            <a:endParaRPr sz="1900"/>
          </a:p>
          <a:p>
            <a:pPr marL="457200" lvl="0" indent="-349250" algn="l" rtl="0">
              <a:spcBef>
                <a:spcPts val="1600"/>
              </a:spcBef>
              <a:spcAft>
                <a:spcPts val="1600"/>
              </a:spcAft>
              <a:buSzPts val="1900"/>
              <a:buChar char="●"/>
            </a:pPr>
            <a:r>
              <a:rPr lang="en" sz="1900"/>
              <a:t>Earned a Basic Welding Certificate</a:t>
            </a:r>
            <a:endParaRPr sz="1900"/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1420050"/>
            <a:ext cx="583000" cy="5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2935750"/>
            <a:ext cx="583000" cy="5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774350"/>
            <a:ext cx="583000" cy="5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7475" y="2982773"/>
            <a:ext cx="2021239" cy="19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This is the most important takeaway that everyone has to remember.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 David was able to utilize during his NextGen Participation</a:t>
            </a:r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2"/>
          </p:nvPr>
        </p:nvSpPr>
        <p:spPr>
          <a:xfrm>
            <a:off x="6967988" y="2414550"/>
            <a:ext cx="6894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35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2"/>
          </p:nvPr>
        </p:nvSpPr>
        <p:spPr>
          <a:xfrm>
            <a:off x="7819600" y="2861750"/>
            <a:ext cx="6894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22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4673350" y="56850"/>
            <a:ext cx="4410000" cy="50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Comprehensive guidance and counseling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NENC Career Pathways - Traitify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Dropout recovery services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Occupational Skills Training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Supportive Services  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Financial literacy &amp; LMI - O*Net Online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Postsecondary preparation and transition service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Paid Work Experience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1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On The Job Training 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311700" y="172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Why I chose this Outstanding Young Adult</a:t>
            </a:r>
            <a:endParaRPr sz="3500"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311700" y="851000"/>
            <a:ext cx="8520600" cy="40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David Meads is a very humble and enthusiastic young adult and...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always gone above and beyond to meet the NextGen expectations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Consistently participated in his one-on-one meetings with myself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Followed his Individual Employment Plan (IEP), making it his own by strategizing on specific goals and keeping it current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Engaged himself in the NCWorks Career Center services (NCWorks Online, Resume Builder and Labor Market Information tools)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Attended Career Cafés offered by NCWorks NextGen Staff alongside his peers 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1601250" y="0"/>
            <a:ext cx="5797500" cy="6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Governor’s Award</a:t>
            </a:r>
            <a:endParaRPr sz="4400"/>
          </a:p>
        </p:txBody>
      </p:sp>
      <p:pic>
        <p:nvPicPr>
          <p:cNvPr id="162" name="Google Shape;162;p32" title="2020 Governors Awards David Mea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300" y="686700"/>
            <a:ext cx="6290675" cy="44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40845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Aha! </a:t>
            </a:r>
            <a:br>
              <a:rPr lang="en" sz="2400"/>
            </a:br>
            <a:r>
              <a:rPr lang="en" sz="2900"/>
              <a:t>David’s Accomplishments</a:t>
            </a:r>
            <a:endParaRPr sz="2900"/>
          </a:p>
        </p:txBody>
      </p:sp>
      <p:sp>
        <p:nvSpPr>
          <p:cNvPr id="168" name="Google Shape;168;p33"/>
          <p:cNvSpPr txBox="1">
            <a:spLocks noGrp="1"/>
          </p:cNvSpPr>
          <p:nvPr>
            <p:ph type="body" idx="4294967295"/>
          </p:nvPr>
        </p:nvSpPr>
        <p:spPr>
          <a:xfrm>
            <a:off x="255275" y="2128975"/>
            <a:ext cx="4084500" cy="19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Governors Award of Distinction</a:t>
            </a:r>
            <a:endParaRPr sz="2300"/>
          </a:p>
          <a:p>
            <a:pPr marL="457200" lvl="0" indent="-374650" algn="l" rtl="0">
              <a:spcBef>
                <a:spcPts val="160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Employment with Hoffer Flow Controls Inc.  </a:t>
            </a:r>
            <a:endParaRPr sz="23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Google Shape;1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275" y="1036300"/>
            <a:ext cx="4692650" cy="31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On-screen Show (16:9)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Proxima Nova</vt:lpstr>
      <vt:lpstr>Simple Light</vt:lpstr>
      <vt:lpstr>Spearmint</vt:lpstr>
      <vt:lpstr>DAVID MEADS</vt:lpstr>
      <vt:lpstr>David’s Journey</vt:lpstr>
      <vt:lpstr>David’s original challenge was accomplished: GED </vt:lpstr>
      <vt:lpstr>David’s Method</vt:lpstr>
      <vt:lpstr>This is the most important takeaway that everyone has to remember.</vt:lpstr>
      <vt:lpstr>The data</vt:lpstr>
      <vt:lpstr>Why I chose this Outstanding Young Adult</vt:lpstr>
      <vt:lpstr> Governor’s Award</vt:lpstr>
      <vt:lpstr>Aha!  David’s Accomplishments</vt:lpstr>
      <vt:lpstr>David’s Outcome After 6 months of OJT with Hoffer Flow Controls Inc., David will continue on with Hoffer Flow Controls Inc. as a Welder and develop his Occupational Skills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MEADS</dc:title>
  <cp:lastModifiedBy>Brandi</cp:lastModifiedBy>
  <cp:revision>1</cp:revision>
  <dcterms:modified xsi:type="dcterms:W3CDTF">2020-11-12T19:21:19Z</dcterms:modified>
</cp:coreProperties>
</file>