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289" r:id="rId4"/>
    <p:sldId id="258" r:id="rId5"/>
    <p:sldId id="276" r:id="rId6"/>
    <p:sldId id="277" r:id="rId7"/>
    <p:sldId id="259" r:id="rId8"/>
    <p:sldId id="265" r:id="rId9"/>
    <p:sldId id="278" r:id="rId10"/>
    <p:sldId id="281" r:id="rId11"/>
    <p:sldId id="260" r:id="rId12"/>
    <p:sldId id="267" r:id="rId13"/>
    <p:sldId id="280" r:id="rId14"/>
    <p:sldId id="290" r:id="rId15"/>
    <p:sldId id="264" r:id="rId16"/>
    <p:sldId id="261" r:id="rId17"/>
    <p:sldId id="283" r:id="rId18"/>
    <p:sldId id="285" r:id="rId19"/>
    <p:sldId id="284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82362" autoAdjust="0"/>
  </p:normalViewPr>
  <p:slideViewPr>
    <p:cSldViewPr snapToGrid="0">
      <p:cViewPr>
        <p:scale>
          <a:sx n="90" d="100"/>
          <a:sy n="90" d="100"/>
        </p:scale>
        <p:origin x="6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3F409-09A3-4C67-8B89-36C495659936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4E12-ADA6-48E0-8CF7-07FDFA3CE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96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11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21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8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focus on funding (lead to next presentation)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Success &amp; Failures (aka Lessons Learned)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Communications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Basics - tools needed to stage virtual programs (Brandi &amp; Pat)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VTC software (Zoom)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Canva (free versus Pro)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Social Media (outreach)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Other Considerations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email alias to set up other programs (@gmail.com account)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usernames and passwords on file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Always evaluate; data sources; want to know if we’re reaching our goal(s)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Constant Contact (Brandi)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are people using for communications; Poll Question - how are you staying connected? (Survey Monkey, Doodle)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Newsletters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Distribution Lists (staff, partner lists)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2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3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Text Request (Pat)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funding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4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6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Samepage</a:t>
            </a:r>
            <a:r>
              <a:rPr lang="en-US" dirty="0"/>
              <a:t> (Brandi)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2-way communication for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 with Jamie; idea of how it should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Screen shots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GADJ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69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Samepage</a:t>
            </a:r>
            <a:r>
              <a:rPr lang="en-US" dirty="0"/>
              <a:t> (Brandi)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2-way communication for collaboration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Work with Jamie; idea of how it should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Screen shots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GADJ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4E12-ADA6-48E0-8CF7-07FDFA3CE7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7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9C91-3391-402A-94D8-C50E807D2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B3FD5-98F6-4481-BED2-863374E55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DDFB7-C647-43F5-A7D3-224F3B5A9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FF971-46F3-474F-98B9-E38C2615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7BAD-C7D9-44FE-88E0-46A6E2BC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4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F4C8-448E-4E04-8CB4-1ABE83476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18D250-15DD-4DDE-80AE-87E11C5D5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10574-31E4-4B4B-9AED-7AF617B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6B94-9023-4F4A-99BD-EA55B3A5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2AC8A-0718-4E0C-8452-00952D00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9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14A82-DE0C-4C87-9CF4-9E8E1C4AC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741DB-8402-4629-9F30-EF5027315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CF08B-158C-44C5-8087-3BEDB81D4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3BE89-0DFE-4FAE-A3F4-554F7D70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CF2D0-7DBD-47EF-98CE-B08BE40E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2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6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9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79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53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99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8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2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4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11051-69F4-405F-9D8F-F5FCF75A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7CE8-D380-43D3-AB4D-1205FD735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4A1B0-A3AD-44CC-ACFE-EF507F76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4125C-BC44-4235-B402-A63BD7AA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BA300-607F-4D89-9288-9ED1F040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11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7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7677-2E0E-4B75-B79D-E8C78F0F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BEA97-EB19-4CB2-A1FE-B19CDA33A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D4830-9BA5-40C4-8A62-F624A839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85A62-643D-48BA-A440-64424963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9D2D7-F992-406C-B374-CB44388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A4CE-5A7D-4FDA-8126-096D6366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5A9C3-10DF-44DF-806D-1975BCA6A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803B3-1B97-4752-8360-C16838587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F0AF0-499C-4ACE-AC90-EEC33E5E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F0912-3F84-42DE-82A4-9972D50C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1C726-9CAE-40C5-BA5D-14B33C018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A1CFD-19D4-4623-8432-DA3CBA55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E6E8D-735F-45F9-84DB-530B82F8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8657C-2B96-47A1-B781-E6C0DDE7D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72FBE-DF22-4CCF-8174-E9E72825F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C5804-A495-440B-82FB-43D30BE22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07E01-C8D3-4E73-93DD-DFA85ABC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869A84-80D2-4DB0-B33D-F918832A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44B2A7-6197-49A2-AAFA-070FB531B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8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F804-6545-4214-BAD5-E7E45F73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29194-A491-43F8-A759-1EDDAC0A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CD1E-CD84-4CAA-98E1-85E817EBD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79F46-008D-42A3-9A71-ED236FC9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8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03E23-2B99-4B0F-A20F-94F15D25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777D8-4841-4A8E-94EF-A9315B77B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D4CA1-DB87-4429-BECE-8CD5C6C1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7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C2E5-1CA7-4650-9DB5-B6D17FA6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7133-9009-49BB-80A8-1DDA1AE94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D603F-F5EC-4CDB-8002-F959D2BD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15414-B813-4D7B-8AC5-93D24F32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6D2726-8440-4304-827D-AFFF8D8B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981E2-CDCF-41CC-9B44-8FF06871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8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5399-A64D-4EC0-BE8B-B645BAE1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DDD2A-A682-4D1A-8594-64EA13CE0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8F03A-48CB-4F28-A4EC-C71B6CFB3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D958B-900D-49E8-BF57-E8225EF02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E2B0-C816-44FD-86AB-1EFDB112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988E7-B438-43B7-9313-19BD50E5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2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64EFB-6DCC-479E-B110-8913498C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14A8E-2BF1-4D4D-8A34-4B3695CEC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D5655-BE9D-4EA8-B4B2-574FB4BCE3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22BB-D6A6-41D6-8801-FAA9701C2DA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598E-DFF0-43BD-B4DF-8EE3F96A4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7E69F-C925-4254-9E8B-A0CA0B50E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E23D-BFF2-481D-B090-831FFA799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2FBB2-8720-40EA-A0DC-298B1F9B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TEAM COLLABORATION AT ITS BEST!</a:t>
            </a:r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49E036B-E73A-4377-9393-A0EFBF58B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r="1828" b="-3"/>
          <a:stretch/>
        </p:blipFill>
        <p:spPr>
          <a:xfrm>
            <a:off x="623937" y="2306320"/>
            <a:ext cx="7495473" cy="4399279"/>
          </a:xfrm>
          <a:prstGeom prst="rect">
            <a:avLst/>
          </a:prstGeom>
        </p:spPr>
      </p:pic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8F6B3A9E-B761-44BE-89FC-2C4FCE3CB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311" y="2612599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The Rivers East Workforce Development Board Staff</a:t>
            </a:r>
          </a:p>
        </p:txBody>
      </p:sp>
    </p:spTree>
    <p:extLst>
      <p:ext uri="{BB962C8B-B14F-4D97-AF65-F5344CB8AC3E}">
        <p14:creationId xmlns:p14="http://schemas.microsoft.com/office/powerpoint/2010/main" val="370499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32D67-F540-4057-9CCB-C8AC8C3C4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38328"/>
            <a:ext cx="3877056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Text Request</a:t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7" name="Picture 6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905E3481-76AF-4364-8805-5B1C13498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93" y="2926080"/>
            <a:ext cx="2995359" cy="30104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2E75F-5AB4-4EAA-8E72-66DFEDABA99F}"/>
              </a:ext>
            </a:extLst>
          </p:cNvPr>
          <p:cNvSpPr txBox="1"/>
          <p:nvPr/>
        </p:nvSpPr>
        <p:spPr>
          <a:xfrm>
            <a:off x="4741581" y="5988674"/>
            <a:ext cx="1509388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Ashlan</a:t>
            </a:r>
          </a:p>
          <a:p>
            <a:pPr algn="ctr"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</a:rPr>
              <a:t>The Naturalist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7A8239-3CDD-4FEF-A82F-3656669C5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630" y="112734"/>
            <a:ext cx="5159139" cy="66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EC9E1F-4247-48C4-930E-43B768FE3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09" y="1"/>
            <a:ext cx="10605751" cy="6858000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CDF124-DD49-493E-B1AF-9E358D1E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56" y="-476226"/>
            <a:ext cx="4703704" cy="1567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9ABEAE-04C9-4DF4-AFEC-D272D755EA19}"/>
              </a:ext>
            </a:extLst>
          </p:cNvPr>
          <p:cNvSpPr/>
          <p:nvPr/>
        </p:nvSpPr>
        <p:spPr>
          <a:xfrm>
            <a:off x="2040741" y="1015528"/>
            <a:ext cx="1270000" cy="233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05FDBC-41D3-4321-A208-F88CB69EBBC3}"/>
              </a:ext>
            </a:extLst>
          </p:cNvPr>
          <p:cNvSpPr/>
          <p:nvPr/>
        </p:nvSpPr>
        <p:spPr>
          <a:xfrm>
            <a:off x="6868633" y="1012222"/>
            <a:ext cx="1270000" cy="2369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843C7-7539-4013-8E72-62B4D8EBADC2}"/>
              </a:ext>
            </a:extLst>
          </p:cNvPr>
          <p:cNvSpPr/>
          <p:nvPr/>
        </p:nvSpPr>
        <p:spPr>
          <a:xfrm>
            <a:off x="7605013" y="2201413"/>
            <a:ext cx="1686560" cy="2369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9A04B6-697C-4F21-8CBE-6683FC8794BD}"/>
              </a:ext>
            </a:extLst>
          </p:cNvPr>
          <p:cNvSpPr/>
          <p:nvPr/>
        </p:nvSpPr>
        <p:spPr>
          <a:xfrm>
            <a:off x="2040741" y="4775200"/>
            <a:ext cx="883920" cy="233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41E390-6DAC-4925-A51A-2967C0754EE2}"/>
              </a:ext>
            </a:extLst>
          </p:cNvPr>
          <p:cNvSpPr/>
          <p:nvPr/>
        </p:nvSpPr>
        <p:spPr>
          <a:xfrm>
            <a:off x="6858000" y="4775200"/>
            <a:ext cx="1127760" cy="233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C6B87B-23C3-4DE6-8295-D5AAAEC26F0E}"/>
              </a:ext>
            </a:extLst>
          </p:cNvPr>
          <p:cNvSpPr/>
          <p:nvPr/>
        </p:nvSpPr>
        <p:spPr>
          <a:xfrm>
            <a:off x="9865360" y="3281680"/>
            <a:ext cx="782320" cy="2235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9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14349B-0039-40C5-B73E-73D900AC2540}"/>
              </a:ext>
            </a:extLst>
          </p:cNvPr>
          <p:cNvSpPr txBox="1"/>
          <p:nvPr/>
        </p:nvSpPr>
        <p:spPr>
          <a:xfrm>
            <a:off x="9716815" y="2031756"/>
            <a:ext cx="2211025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Text Request</a:t>
            </a:r>
          </a:p>
          <a:p>
            <a:r>
              <a:rPr lang="en-US" sz="4000" dirty="0">
                <a:solidFill>
                  <a:schemeClr val="bg1"/>
                </a:solidFill>
              </a:rPr>
              <a:t>Usage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D3513-9EBB-4E16-9939-31DC57EBD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43" y="318506"/>
            <a:ext cx="9199682" cy="62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5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8A99DF-1C69-4BFB-9654-31748796D338}"/>
              </a:ext>
            </a:extLst>
          </p:cNvPr>
          <p:cNvSpPr txBox="1"/>
          <p:nvPr/>
        </p:nvSpPr>
        <p:spPr>
          <a:xfrm>
            <a:off x="3909154" y="129124"/>
            <a:ext cx="747214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Rivers East Curbside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Implement when centers open by appointment only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Mobile Device Manager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Text Request w/new keywords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DCA55-93DF-415A-85FA-42C21151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840" y="1719938"/>
            <a:ext cx="1978691" cy="1149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60777-2FB2-4E81-AEA3-79F9554E7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456"/>
            <a:ext cx="12192000" cy="3590544"/>
          </a:xfrm>
          <a:prstGeom prst="rect">
            <a:avLst/>
          </a:prstGeom>
        </p:spPr>
      </p:pic>
      <p:pic>
        <p:nvPicPr>
          <p:cNvPr id="6" name="Picture 5" descr="A picture containing indoor, sitting, small, person&#10;&#10;Description automatically generated">
            <a:extLst>
              <a:ext uri="{FF2B5EF4-FFF2-40B4-BE49-F238E27FC236}">
                <a16:creationId xmlns:a16="http://schemas.microsoft.com/office/drawing/2014/main" id="{34FE09F3-84CB-4EA9-A824-1C6B9EEC1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738" y="631043"/>
            <a:ext cx="2900918" cy="1973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43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F66F17-6E07-4AB9-9171-1267D11CF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8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B11C80-FF2C-4FE7-B766-9E72AE654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06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061AF-C30A-406D-BA8C-1AC77AB99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984" y="121633"/>
            <a:ext cx="5108891" cy="66147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F70969B-91EC-4865-AE9E-273973A0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52" y="-25342"/>
            <a:ext cx="6442710" cy="9601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Virtual Career Fairs &amp;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1D10F-BBD5-4A25-A575-13BD842A1102}"/>
              </a:ext>
            </a:extLst>
          </p:cNvPr>
          <p:cNvSpPr txBox="1"/>
          <p:nvPr/>
        </p:nvSpPr>
        <p:spPr>
          <a:xfrm>
            <a:off x="539116" y="934778"/>
            <a:ext cx="6097904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bg1"/>
                </a:solidFill>
                <a:latin typeface="Arial Nova" panose="020B0604020202020204" pitchFamily="34" charset="0"/>
              </a:rPr>
              <a:t> Easy Virtual Fair</a:t>
            </a:r>
          </a:p>
          <a:p>
            <a:pPr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Hosted 4 events to date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Healthcare Career Fair, April 7-8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Advanced Manufacturing Career Fair, May 19-20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Networking Redesigned (Agency Event), July 16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Career &amp; Community Resources Fair, Sep. 1-2</a:t>
            </a:r>
          </a:p>
          <a:p>
            <a:pPr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Advantages: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Transportation barriers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Mobile device friendly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Reaching new populations (May Fair @ 48% and Sep. Fair @ 42% not registered in NCWorks)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Exhibitors and participants communicate through live chat feature</a:t>
            </a:r>
          </a:p>
          <a:p>
            <a:pPr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Disadvantages: 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Those dependent on public computer and internet access (e.g. public library) cannot utilize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604020202020204" pitchFamily="34" charset="0"/>
              </a:rPr>
              <a:t> Intimidating to those new to virtual events</a:t>
            </a:r>
          </a:p>
        </p:txBody>
      </p:sp>
    </p:spTree>
    <p:extLst>
      <p:ext uri="{BB962C8B-B14F-4D97-AF65-F5344CB8AC3E}">
        <p14:creationId xmlns:p14="http://schemas.microsoft.com/office/powerpoint/2010/main" val="157498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CE100-E8C0-40FF-A5EE-CB16DD7A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540"/>
            <a:ext cx="12192000" cy="5386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8F585-C653-4357-873B-350F81D51562}"/>
              </a:ext>
            </a:extLst>
          </p:cNvPr>
          <p:cNvSpPr txBox="1"/>
          <p:nvPr/>
        </p:nvSpPr>
        <p:spPr>
          <a:xfrm>
            <a:off x="0" y="38937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Rivers East Virtual Career &amp; Community Resources Fair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1142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D79E2-A3C5-4C55-979B-94C03A852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0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2AE37-7923-41D3-84D0-E1DD11E45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0" y="10175"/>
            <a:ext cx="12226290" cy="68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4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114BAF5-DC67-4B21-B6F2-B3E2BA74B392}"/>
              </a:ext>
            </a:extLst>
          </p:cNvPr>
          <p:cNvSpPr txBox="1"/>
          <p:nvPr/>
        </p:nvSpPr>
        <p:spPr>
          <a:xfrm>
            <a:off x="2763454" y="50996"/>
            <a:ext cx="6457537" cy="8128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NCWorks Career Centers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BA2AA-3C67-49A6-B2AD-AFA5C06E6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27" y="1035386"/>
            <a:ext cx="7362825" cy="3688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93523-B75F-4D58-BDC8-F619A2A22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6"/>
            <a:ext cx="2848238" cy="2343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CFC18-1E8C-4778-AD9F-1461492EE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43958"/>
            <a:ext cx="2841942" cy="2380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C15DF-248C-4066-8A83-05D25FC77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313" y="3578"/>
            <a:ext cx="3073687" cy="2529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166F4-6D55-46BE-8BBF-0E3E3D79A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610" y="2408171"/>
            <a:ext cx="3063040" cy="2380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2369D9-8A9D-4988-851C-2AC1EB9F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5357068"/>
            <a:ext cx="7598251" cy="848361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Our Awesome Frontline Staff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0FEE3E-0B0C-4BEB-A2D0-2FBB8802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32" y="5333254"/>
            <a:ext cx="2373948" cy="892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BA6DE2-78B0-4871-B883-24B749D6F825}"/>
              </a:ext>
            </a:extLst>
          </p:cNvPr>
          <p:cNvSpPr/>
          <p:nvPr/>
        </p:nvSpPr>
        <p:spPr>
          <a:xfrm>
            <a:off x="0" y="4687220"/>
            <a:ext cx="12192000" cy="124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7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28A7C1-4C27-4D94-8F20-5B86A532F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2" y="115537"/>
            <a:ext cx="11949196" cy="6626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B2EB4-DD79-4BDC-B114-7BE1AF5D5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25" y="118834"/>
            <a:ext cx="462116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63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A279-43EA-4DB8-A126-FCF375BB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74" y="222935"/>
            <a:ext cx="6819900" cy="1325563"/>
          </a:xfrm>
        </p:spPr>
        <p:txBody>
          <a:bodyPr/>
          <a:lstStyle/>
          <a:p>
            <a:r>
              <a:rPr lang="en-US" b="1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7E931-8526-46B3-96CC-B04D93A43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749" y="1503435"/>
            <a:ext cx="723594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Successes &amp; failures (a.k.a. Lessons Learned)</a:t>
            </a:r>
          </a:p>
          <a:p>
            <a:pPr lvl="1"/>
            <a:r>
              <a:rPr lang="en-US" dirty="0"/>
              <a:t>Learn and improve upon on failures</a:t>
            </a:r>
          </a:p>
          <a:p>
            <a:pPr lvl="1"/>
            <a:r>
              <a:rPr lang="en-US" dirty="0"/>
              <a:t>Goal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 Plan → Implement → Evaluate</a:t>
            </a:r>
            <a:endParaRPr lang="en-US" dirty="0"/>
          </a:p>
          <a:p>
            <a:pPr lvl="1"/>
            <a:r>
              <a:rPr lang="en-US" dirty="0"/>
              <a:t>Customer learning curves</a:t>
            </a:r>
          </a:p>
          <a:p>
            <a:r>
              <a:rPr lang="en-US" dirty="0"/>
              <a:t>Team Effort!  Team Effort!  Team Effort!</a:t>
            </a:r>
          </a:p>
          <a:p>
            <a:r>
              <a:rPr lang="en-US" dirty="0"/>
              <a:t>Communications</a:t>
            </a:r>
          </a:p>
          <a:p>
            <a:r>
              <a:rPr lang="en-US" dirty="0"/>
              <a:t>Challenges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 Pandemic</a:t>
            </a:r>
            <a:endParaRPr lang="en-US" dirty="0"/>
          </a:p>
          <a:p>
            <a:r>
              <a:rPr lang="en-US" dirty="0"/>
              <a:t>Funding</a:t>
            </a:r>
          </a:p>
          <a:p>
            <a:pPr lvl="1"/>
            <a:r>
              <a:rPr lang="en-US" i="1" dirty="0"/>
              <a:t>Centers of Excellence </a:t>
            </a:r>
            <a:r>
              <a:rPr lang="en-US" dirty="0"/>
              <a:t>Performance Enhancement Grant</a:t>
            </a:r>
          </a:p>
          <a:p>
            <a:pPr lvl="1"/>
            <a:r>
              <a:rPr lang="en-US" dirty="0"/>
              <a:t>Staffing time costs</a:t>
            </a:r>
          </a:p>
          <a:p>
            <a:pPr lvl="1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2C797C-C584-4308-B218-0DFEBC2FDD78}"/>
              </a:ext>
            </a:extLst>
          </p:cNvPr>
          <p:cNvGrpSpPr/>
          <p:nvPr/>
        </p:nvGrpSpPr>
        <p:grpSpPr>
          <a:xfrm>
            <a:off x="9451824" y="1965005"/>
            <a:ext cx="3287901" cy="4536099"/>
            <a:chOff x="8979950" y="1914205"/>
            <a:chExt cx="3287901" cy="4536099"/>
          </a:xfrm>
        </p:grpSpPr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E78E773-B8AA-40F3-A8FE-499B42BB3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9950" y="1914205"/>
              <a:ext cx="3287901" cy="38897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7790B9-54FC-4923-8837-3976021CF387}"/>
                </a:ext>
              </a:extLst>
            </p:cNvPr>
            <p:cNvSpPr txBox="1"/>
            <p:nvPr/>
          </p:nvSpPr>
          <p:spPr>
            <a:xfrm>
              <a:off x="9976126" y="5803973"/>
              <a:ext cx="1295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Pat</a:t>
              </a:r>
            </a:p>
            <a:p>
              <a:pPr algn="ctr"/>
              <a:r>
                <a:rPr lang="en-US" i="1" dirty="0"/>
                <a:t>The Planner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84723-8F46-476E-A08D-50A93B7215AA}"/>
              </a:ext>
            </a:extLst>
          </p:cNvPr>
          <p:cNvGrpSpPr/>
          <p:nvPr/>
        </p:nvGrpSpPr>
        <p:grpSpPr>
          <a:xfrm>
            <a:off x="512372" y="885716"/>
            <a:ext cx="2971251" cy="4447278"/>
            <a:chOff x="584748" y="556098"/>
            <a:chExt cx="2971251" cy="4447278"/>
          </a:xfrm>
        </p:grpSpPr>
        <p:pic>
          <p:nvPicPr>
            <p:cNvPr id="7" name="Picture 6" descr="A drawing of a person&#10;&#10;Description automatically generated">
              <a:extLst>
                <a:ext uri="{FF2B5EF4-FFF2-40B4-BE49-F238E27FC236}">
                  <a16:creationId xmlns:a16="http://schemas.microsoft.com/office/drawing/2014/main" id="{9DCFA7C0-9858-443D-9E11-AEACB0C5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48" y="556098"/>
              <a:ext cx="2971251" cy="37909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8A0099-41F1-47CF-8CBC-AA2534E69900}"/>
                </a:ext>
              </a:extLst>
            </p:cNvPr>
            <p:cNvSpPr txBox="1"/>
            <p:nvPr/>
          </p:nvSpPr>
          <p:spPr>
            <a:xfrm>
              <a:off x="928674" y="4357045"/>
              <a:ext cx="12744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Brandi</a:t>
              </a:r>
            </a:p>
            <a:p>
              <a:pPr algn="ctr"/>
              <a:r>
                <a:rPr lang="en-US" i="1" dirty="0"/>
                <a:t>The Mentor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982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8819A-D0E0-4D0F-B049-B7F2AFAE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/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C7A6D-A8D0-4249-9DB1-0A351F781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dirty="0"/>
              <a:t>VTC Software</a:t>
            </a:r>
          </a:p>
          <a:p>
            <a:r>
              <a:rPr lang="en-US" dirty="0"/>
              <a:t>Canva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Other Considerations</a:t>
            </a:r>
          </a:p>
          <a:p>
            <a:r>
              <a:rPr lang="en-US" dirty="0"/>
              <a:t>Evaluation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7B5FD-7AC6-4C5B-809B-CF533177C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719392"/>
            <a:ext cx="6019331" cy="341597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4741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6527-AB1C-450C-A9CE-83BBF566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B35F-DDC5-4CEA-B9B0-2A09914D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5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kind of video-teleconferencing (VTC) software do you use?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 err="1"/>
              <a:t>Webex</a:t>
            </a:r>
            <a:endParaRPr lang="en-US" dirty="0"/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Microsoft Teams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Go To Meeting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Zoom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Other</a:t>
            </a:r>
          </a:p>
          <a:p>
            <a:endParaRPr lang="en-US" dirty="0"/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D83B3A2-1DAF-4B35-A525-FBF7132F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09" y="2266425"/>
            <a:ext cx="3469738" cy="3469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1B829-112C-4859-BBBE-E9ADFB3BD06F}"/>
              </a:ext>
            </a:extLst>
          </p:cNvPr>
          <p:cNvSpPr txBox="1"/>
          <p:nvPr/>
        </p:nvSpPr>
        <p:spPr>
          <a:xfrm>
            <a:off x="7998323" y="5751032"/>
            <a:ext cx="13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Wayne</a:t>
            </a:r>
          </a:p>
          <a:p>
            <a:pPr algn="ctr"/>
            <a:r>
              <a:rPr lang="en-US" i="1" dirty="0"/>
              <a:t>The Inventor</a:t>
            </a:r>
          </a:p>
        </p:txBody>
      </p:sp>
    </p:spTree>
    <p:extLst>
      <p:ext uri="{BB962C8B-B14F-4D97-AF65-F5344CB8AC3E}">
        <p14:creationId xmlns:p14="http://schemas.microsoft.com/office/powerpoint/2010/main" val="2982574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6527-AB1C-450C-A9CE-83BBF566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B35F-DDC5-4CEA-B9B0-2A09914D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12" y="1825624"/>
            <a:ext cx="10515600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Which software are you using to design your outreach materials?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MS Word and/or Publisher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Canva or Canva Pro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Google Draw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Adobe Photoshop, Illustrator and/or InDesign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Other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1D846969-CD51-453F-8CCF-C275CEBEA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9097" y="2364155"/>
            <a:ext cx="3445860" cy="356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C6F23-E199-4408-8704-A3407AB844A8}"/>
              </a:ext>
            </a:extLst>
          </p:cNvPr>
          <p:cNvSpPr txBox="1"/>
          <p:nvPr/>
        </p:nvSpPr>
        <p:spPr>
          <a:xfrm>
            <a:off x="8673428" y="5609800"/>
            <a:ext cx="1771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Lou</a:t>
            </a:r>
          </a:p>
          <a:p>
            <a:pPr algn="ctr"/>
            <a:r>
              <a:rPr lang="en-US" i="1" dirty="0"/>
              <a:t>The Action Taker</a:t>
            </a:r>
          </a:p>
        </p:txBody>
      </p:sp>
    </p:spTree>
    <p:extLst>
      <p:ext uri="{BB962C8B-B14F-4D97-AF65-F5344CB8AC3E}">
        <p14:creationId xmlns:p14="http://schemas.microsoft.com/office/powerpoint/2010/main" val="423361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C482E44C-C96C-4A31-AA96-53DE623CC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005" b="-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244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D34DC7-88D8-4D7D-8789-34841827A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48" t="27654" r="43293" b="8975"/>
          <a:stretch/>
        </p:blipFill>
        <p:spPr>
          <a:xfrm>
            <a:off x="506478" y="365125"/>
            <a:ext cx="5708585" cy="40957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3F6E7-1E60-4817-8F07-902468774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19" t="26655" r="28515" b="9982"/>
          <a:stretch/>
        </p:blipFill>
        <p:spPr>
          <a:xfrm>
            <a:off x="5709350" y="2413000"/>
            <a:ext cx="6372225" cy="4343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6527-AB1C-450C-A9CE-83BBF566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Question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3B35F-DDC5-4CEA-B9B0-2A09914D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360"/>
            <a:ext cx="10515600" cy="520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surveying your internal and external audiences?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Emails &amp; distribution lists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Constant Contact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SurveyMonkey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Google Forms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dirty="0"/>
              <a:t>Other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74574-3131-4107-B2D7-C04CF59B84E2}"/>
              </a:ext>
            </a:extLst>
          </p:cNvPr>
          <p:cNvSpPr txBox="1"/>
          <p:nvPr/>
        </p:nvSpPr>
        <p:spPr>
          <a:xfrm>
            <a:off x="9080204" y="5899620"/>
            <a:ext cx="1389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Nadine</a:t>
            </a:r>
          </a:p>
          <a:p>
            <a:pPr algn="ctr"/>
            <a:r>
              <a:rPr lang="en-US" i="1" dirty="0"/>
              <a:t>The Analyzer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03BED-3D9F-44CD-9E07-91A53C5BF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10" y="1969343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7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6A0870-DADD-4081-B291-995208D2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6" y="82233"/>
            <a:ext cx="10278747" cy="1450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417412-7F28-4D3D-BB98-958D78C38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151" y="2248216"/>
            <a:ext cx="3517697" cy="44138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AB7664-D852-42AE-A88E-C6095D6A0689}"/>
              </a:ext>
            </a:extLst>
          </p:cNvPr>
          <p:cNvSpPr txBox="1"/>
          <p:nvPr/>
        </p:nvSpPr>
        <p:spPr>
          <a:xfrm>
            <a:off x="749300" y="1618179"/>
            <a:ext cx="8689340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u="sng" dirty="0">
                <a:latin typeface="Arial Nova" panose="020B0504020202020204" pitchFamily="34" charset="0"/>
              </a:rPr>
              <a:t>Goals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Improve internal &amp; external communications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Utilize new technologies &amp; equipment for placement into employment &amp; post-secondary education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Skill up career advisors to better meet client needs &amp; expectations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Equip career centers to become “Centers of Excellence”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Continue &amp; expand outreach efforts to underserved clients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Arial Nova" panose="020B0504020202020204" pitchFamily="34" charset="0"/>
              </a:rPr>
              <a:t>Establish &amp; maintain partnerships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FDE8D2-BD31-4A8C-A4B7-756A77417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320" y="213266"/>
            <a:ext cx="2773920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470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580</Words>
  <Application>Microsoft Office PowerPoint</Application>
  <PresentationFormat>Widescreen</PresentationFormat>
  <Paragraphs>130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Nova</vt:lpstr>
      <vt:lpstr>Calibri</vt:lpstr>
      <vt:lpstr>Calibri Light</vt:lpstr>
      <vt:lpstr>Century Gothic</vt:lpstr>
      <vt:lpstr>Courier New</vt:lpstr>
      <vt:lpstr>Garamond</vt:lpstr>
      <vt:lpstr>Office Theme</vt:lpstr>
      <vt:lpstr>SavonVTI</vt:lpstr>
      <vt:lpstr>TEAM COLLABORATION AT ITS BEST!</vt:lpstr>
      <vt:lpstr>Our Awesome Frontline Staff</vt:lpstr>
      <vt:lpstr>THE BASICS</vt:lpstr>
      <vt:lpstr>Audience Question #1</vt:lpstr>
      <vt:lpstr>Audience Question #2</vt:lpstr>
      <vt:lpstr>PowerPoint Presentation</vt:lpstr>
      <vt:lpstr>PowerPoint Presentation</vt:lpstr>
      <vt:lpstr>Audience Question #3</vt:lpstr>
      <vt:lpstr>PowerPoint Presentation</vt:lpstr>
      <vt:lpstr>Text Request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Career Fairs &amp; Events</vt:lpstr>
      <vt:lpstr>PowerPoint Presentation</vt:lpstr>
      <vt:lpstr>PowerPoint Presentation</vt:lpstr>
      <vt:lpstr>PowerPoint Presentation</vt:lpstr>
      <vt:lpstr>PowerPoint Presentation</vt:lpstr>
      <vt:lpstr>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COLLABORATION AT ITS BEST!</dc:title>
  <dc:creator>Patricia Harris</dc:creator>
  <cp:lastModifiedBy>Patricia Harris</cp:lastModifiedBy>
  <cp:revision>19</cp:revision>
  <dcterms:created xsi:type="dcterms:W3CDTF">2020-09-14T12:56:28Z</dcterms:created>
  <dcterms:modified xsi:type="dcterms:W3CDTF">2020-10-26T16:12:46Z</dcterms:modified>
</cp:coreProperties>
</file>