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256" r:id="rId2"/>
    <p:sldId id="257" r:id="rId3"/>
    <p:sldId id="258" r:id="rId4"/>
    <p:sldId id="260" r:id="rId5"/>
    <p:sldId id="693"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8" d="100"/>
          <a:sy n="68" d="100"/>
        </p:scale>
        <p:origin x="81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B1DAB2-34C8-4090-A3CA-ED766FAFA831}" type="datetimeFigureOut">
              <a:rPr lang="en-US" smtClean="0"/>
              <a:t>11/17/2019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16FF69-8F80-4BF6-9780-2D4DC44FEDD1}" type="slidenum">
              <a:rPr lang="en-US" smtClean="0"/>
              <a:t>‹#›</a:t>
            </a:fld>
            <a:endParaRPr lang="en-US"/>
          </a:p>
        </p:txBody>
      </p:sp>
    </p:spTree>
    <p:extLst>
      <p:ext uri="{BB962C8B-B14F-4D97-AF65-F5344CB8AC3E}">
        <p14:creationId xmlns:p14="http://schemas.microsoft.com/office/powerpoint/2010/main" val="1082794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work in sustaining my role and this partnership</a:t>
            </a:r>
          </a:p>
          <a:p>
            <a:r>
              <a:rPr lang="en-US" dirty="0"/>
              <a:t>Share Workplan</a:t>
            </a:r>
          </a:p>
        </p:txBody>
      </p:sp>
      <p:sp>
        <p:nvSpPr>
          <p:cNvPr id="4" name="Slide Number Placeholder 3"/>
          <p:cNvSpPr>
            <a:spLocks noGrp="1"/>
          </p:cNvSpPr>
          <p:nvPr>
            <p:ph type="sldNum" sz="quarter" idx="5"/>
          </p:nvPr>
        </p:nvSpPr>
        <p:spPr/>
        <p:txBody>
          <a:bodyPr/>
          <a:lstStyle/>
          <a:p>
            <a:fld id="{4C16FF69-8F80-4BF6-9780-2D4DC44FEDD1}" type="slidenum">
              <a:rPr lang="en-US" smtClean="0"/>
              <a:t>1</a:t>
            </a:fld>
            <a:endParaRPr lang="en-US"/>
          </a:p>
        </p:txBody>
      </p:sp>
    </p:spTree>
    <p:extLst>
      <p:ext uri="{BB962C8B-B14F-4D97-AF65-F5344CB8AC3E}">
        <p14:creationId xmlns:p14="http://schemas.microsoft.com/office/powerpoint/2010/main" val="103581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Teachers matter more to student achievement than any other aspect of schooling. Many factors impact student achievement including family and neighborhood experiences. But research suggest that teachers matter most. When it comes to student performance on reading and mathematics tests, a teacher is estimated to have two to three times the impact of any other school factor.  </a:t>
            </a:r>
          </a:p>
        </p:txBody>
      </p:sp>
      <p:sp>
        <p:nvSpPr>
          <p:cNvPr id="4" name="Slide Number Placeholder 3"/>
          <p:cNvSpPr>
            <a:spLocks noGrp="1"/>
          </p:cNvSpPr>
          <p:nvPr>
            <p:ph type="sldNum" sz="quarter" idx="10"/>
          </p:nvPr>
        </p:nvSpPr>
        <p:spPr/>
        <p:txBody>
          <a:bodyPr/>
          <a:lstStyle/>
          <a:p>
            <a:pPr>
              <a:defRPr/>
            </a:pPr>
            <a:fld id="{8DB8C9F8-2507-43B8-94EB-5DEE5D53B02A}" type="slidenum">
              <a:rPr lang="en-US" smtClean="0"/>
              <a:pPr>
                <a:defRPr/>
              </a:pPr>
              <a:t>5</a:t>
            </a:fld>
            <a:endParaRPr lang="en-US"/>
          </a:p>
        </p:txBody>
      </p:sp>
    </p:spTree>
    <p:extLst>
      <p:ext uri="{BB962C8B-B14F-4D97-AF65-F5344CB8AC3E}">
        <p14:creationId xmlns:p14="http://schemas.microsoft.com/office/powerpoint/2010/main" val="2351423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9F256-337F-48CF-B772-92504D3E31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0D3913-BDF7-4D7B-902F-B7F79822AA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2E64C5-860D-40C3-BC82-E88A94D6E2D3}"/>
              </a:ext>
            </a:extLst>
          </p:cNvPr>
          <p:cNvSpPr>
            <a:spLocks noGrp="1"/>
          </p:cNvSpPr>
          <p:nvPr>
            <p:ph type="dt" sz="half" idx="10"/>
          </p:nvPr>
        </p:nvSpPr>
        <p:spPr/>
        <p:txBody>
          <a:bodyPr/>
          <a:lstStyle/>
          <a:p>
            <a:fld id="{6B4708B9-AB58-463E-835A-DE12CAA74CC7}" type="datetimeFigureOut">
              <a:rPr lang="en-US" smtClean="0"/>
              <a:t>11/17/2019</a:t>
            </a:fld>
            <a:endParaRPr lang="en-US"/>
          </a:p>
        </p:txBody>
      </p:sp>
      <p:sp>
        <p:nvSpPr>
          <p:cNvPr id="5" name="Footer Placeholder 4">
            <a:extLst>
              <a:ext uri="{FF2B5EF4-FFF2-40B4-BE49-F238E27FC236}">
                <a16:creationId xmlns:a16="http://schemas.microsoft.com/office/drawing/2014/main" id="{930B91A9-9BC9-45EA-8A6B-5107369F7E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2E50EC-58DB-4861-8AE4-7BED4710A624}"/>
              </a:ext>
            </a:extLst>
          </p:cNvPr>
          <p:cNvSpPr>
            <a:spLocks noGrp="1"/>
          </p:cNvSpPr>
          <p:nvPr>
            <p:ph type="sldNum" sz="quarter" idx="12"/>
          </p:nvPr>
        </p:nvSpPr>
        <p:spPr/>
        <p:txBody>
          <a:bodyPr/>
          <a:lstStyle/>
          <a:p>
            <a:fld id="{A1613373-7B63-4103-A4A7-D6EF6447ABD6}" type="slidenum">
              <a:rPr lang="en-US" smtClean="0"/>
              <a:t>‹#›</a:t>
            </a:fld>
            <a:endParaRPr lang="en-US"/>
          </a:p>
        </p:txBody>
      </p:sp>
    </p:spTree>
    <p:extLst>
      <p:ext uri="{BB962C8B-B14F-4D97-AF65-F5344CB8AC3E}">
        <p14:creationId xmlns:p14="http://schemas.microsoft.com/office/powerpoint/2010/main" val="1589322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0FC99-76F1-405B-8D16-DE876B25E1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1E1312-341A-4ED2-BEE1-F84FB95B7A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32B0E7-FF87-4A02-94E3-3B48920343F1}"/>
              </a:ext>
            </a:extLst>
          </p:cNvPr>
          <p:cNvSpPr>
            <a:spLocks noGrp="1"/>
          </p:cNvSpPr>
          <p:nvPr>
            <p:ph type="dt" sz="half" idx="10"/>
          </p:nvPr>
        </p:nvSpPr>
        <p:spPr/>
        <p:txBody>
          <a:bodyPr/>
          <a:lstStyle/>
          <a:p>
            <a:fld id="{6B4708B9-AB58-463E-835A-DE12CAA74CC7}" type="datetimeFigureOut">
              <a:rPr lang="en-US" smtClean="0"/>
              <a:t>11/17/2019</a:t>
            </a:fld>
            <a:endParaRPr lang="en-US"/>
          </a:p>
        </p:txBody>
      </p:sp>
      <p:sp>
        <p:nvSpPr>
          <p:cNvPr id="5" name="Footer Placeholder 4">
            <a:extLst>
              <a:ext uri="{FF2B5EF4-FFF2-40B4-BE49-F238E27FC236}">
                <a16:creationId xmlns:a16="http://schemas.microsoft.com/office/drawing/2014/main" id="{2C5FCECA-160A-4168-BE40-473A5B24B4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DC6887-2D71-46E6-A74C-CAFDB65FC93F}"/>
              </a:ext>
            </a:extLst>
          </p:cNvPr>
          <p:cNvSpPr>
            <a:spLocks noGrp="1"/>
          </p:cNvSpPr>
          <p:nvPr>
            <p:ph type="sldNum" sz="quarter" idx="12"/>
          </p:nvPr>
        </p:nvSpPr>
        <p:spPr/>
        <p:txBody>
          <a:bodyPr/>
          <a:lstStyle/>
          <a:p>
            <a:fld id="{A1613373-7B63-4103-A4A7-D6EF6447ABD6}" type="slidenum">
              <a:rPr lang="en-US" smtClean="0"/>
              <a:t>‹#›</a:t>
            </a:fld>
            <a:endParaRPr lang="en-US"/>
          </a:p>
        </p:txBody>
      </p:sp>
    </p:spTree>
    <p:extLst>
      <p:ext uri="{BB962C8B-B14F-4D97-AF65-F5344CB8AC3E}">
        <p14:creationId xmlns:p14="http://schemas.microsoft.com/office/powerpoint/2010/main" val="188599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7E0AC1-72CE-4B55-83EF-8C86FD9873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D6BB3F-F65D-4524-A6C9-302D220945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0D1044-6705-4FEB-A4A3-4F58CCAF4E66}"/>
              </a:ext>
            </a:extLst>
          </p:cNvPr>
          <p:cNvSpPr>
            <a:spLocks noGrp="1"/>
          </p:cNvSpPr>
          <p:nvPr>
            <p:ph type="dt" sz="half" idx="10"/>
          </p:nvPr>
        </p:nvSpPr>
        <p:spPr/>
        <p:txBody>
          <a:bodyPr/>
          <a:lstStyle/>
          <a:p>
            <a:fld id="{6B4708B9-AB58-463E-835A-DE12CAA74CC7}" type="datetimeFigureOut">
              <a:rPr lang="en-US" smtClean="0"/>
              <a:t>11/17/2019</a:t>
            </a:fld>
            <a:endParaRPr lang="en-US"/>
          </a:p>
        </p:txBody>
      </p:sp>
      <p:sp>
        <p:nvSpPr>
          <p:cNvPr id="5" name="Footer Placeholder 4">
            <a:extLst>
              <a:ext uri="{FF2B5EF4-FFF2-40B4-BE49-F238E27FC236}">
                <a16:creationId xmlns:a16="http://schemas.microsoft.com/office/drawing/2014/main" id="{70DE29C5-147A-4526-BAE9-49D0574ABE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E26101-C0B6-432F-BAAA-B332FAA5DF02}"/>
              </a:ext>
            </a:extLst>
          </p:cNvPr>
          <p:cNvSpPr>
            <a:spLocks noGrp="1"/>
          </p:cNvSpPr>
          <p:nvPr>
            <p:ph type="sldNum" sz="quarter" idx="12"/>
          </p:nvPr>
        </p:nvSpPr>
        <p:spPr/>
        <p:txBody>
          <a:bodyPr/>
          <a:lstStyle/>
          <a:p>
            <a:fld id="{A1613373-7B63-4103-A4A7-D6EF6447ABD6}" type="slidenum">
              <a:rPr lang="en-US" smtClean="0"/>
              <a:t>‹#›</a:t>
            </a:fld>
            <a:endParaRPr lang="en-US"/>
          </a:p>
        </p:txBody>
      </p:sp>
    </p:spTree>
    <p:extLst>
      <p:ext uri="{BB962C8B-B14F-4D97-AF65-F5344CB8AC3E}">
        <p14:creationId xmlns:p14="http://schemas.microsoft.com/office/powerpoint/2010/main" val="1122120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E3A6C-BC34-411B-A472-B156DBEB34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D404FC-465B-4452-982F-8AD61B072B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8869B7-AFA7-4EB2-9E51-5E6FF95AFCFD}"/>
              </a:ext>
            </a:extLst>
          </p:cNvPr>
          <p:cNvSpPr>
            <a:spLocks noGrp="1"/>
          </p:cNvSpPr>
          <p:nvPr>
            <p:ph type="dt" sz="half" idx="10"/>
          </p:nvPr>
        </p:nvSpPr>
        <p:spPr/>
        <p:txBody>
          <a:bodyPr/>
          <a:lstStyle/>
          <a:p>
            <a:fld id="{6B4708B9-AB58-463E-835A-DE12CAA74CC7}" type="datetimeFigureOut">
              <a:rPr lang="en-US" smtClean="0"/>
              <a:t>11/17/2019</a:t>
            </a:fld>
            <a:endParaRPr lang="en-US"/>
          </a:p>
        </p:txBody>
      </p:sp>
      <p:sp>
        <p:nvSpPr>
          <p:cNvPr id="5" name="Footer Placeholder 4">
            <a:extLst>
              <a:ext uri="{FF2B5EF4-FFF2-40B4-BE49-F238E27FC236}">
                <a16:creationId xmlns:a16="http://schemas.microsoft.com/office/drawing/2014/main" id="{C01B6374-E9E8-4D09-97F5-73F12B12A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E9949B-D0A4-4A79-8FE6-45DFC51C8812}"/>
              </a:ext>
            </a:extLst>
          </p:cNvPr>
          <p:cNvSpPr>
            <a:spLocks noGrp="1"/>
          </p:cNvSpPr>
          <p:nvPr>
            <p:ph type="sldNum" sz="quarter" idx="12"/>
          </p:nvPr>
        </p:nvSpPr>
        <p:spPr/>
        <p:txBody>
          <a:bodyPr/>
          <a:lstStyle/>
          <a:p>
            <a:fld id="{A1613373-7B63-4103-A4A7-D6EF6447ABD6}" type="slidenum">
              <a:rPr lang="en-US" smtClean="0"/>
              <a:t>‹#›</a:t>
            </a:fld>
            <a:endParaRPr lang="en-US"/>
          </a:p>
        </p:txBody>
      </p:sp>
    </p:spTree>
    <p:extLst>
      <p:ext uri="{BB962C8B-B14F-4D97-AF65-F5344CB8AC3E}">
        <p14:creationId xmlns:p14="http://schemas.microsoft.com/office/powerpoint/2010/main" val="1299160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D4FAC-F52E-4FD3-BF08-D82EC9297A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09D7B0-2328-4E2A-B347-2E3C0D37D5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CD248A-71CE-43AB-B1C4-9BC26DEAE67C}"/>
              </a:ext>
            </a:extLst>
          </p:cNvPr>
          <p:cNvSpPr>
            <a:spLocks noGrp="1"/>
          </p:cNvSpPr>
          <p:nvPr>
            <p:ph type="dt" sz="half" idx="10"/>
          </p:nvPr>
        </p:nvSpPr>
        <p:spPr/>
        <p:txBody>
          <a:bodyPr/>
          <a:lstStyle/>
          <a:p>
            <a:fld id="{6B4708B9-AB58-463E-835A-DE12CAA74CC7}" type="datetimeFigureOut">
              <a:rPr lang="en-US" smtClean="0"/>
              <a:t>11/17/2019</a:t>
            </a:fld>
            <a:endParaRPr lang="en-US"/>
          </a:p>
        </p:txBody>
      </p:sp>
      <p:sp>
        <p:nvSpPr>
          <p:cNvPr id="5" name="Footer Placeholder 4">
            <a:extLst>
              <a:ext uri="{FF2B5EF4-FFF2-40B4-BE49-F238E27FC236}">
                <a16:creationId xmlns:a16="http://schemas.microsoft.com/office/drawing/2014/main" id="{E5CE235D-D8BC-4891-BF0A-0D5BF3D346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75A41B-854C-4275-AF18-DA57B754D45F}"/>
              </a:ext>
            </a:extLst>
          </p:cNvPr>
          <p:cNvSpPr>
            <a:spLocks noGrp="1"/>
          </p:cNvSpPr>
          <p:nvPr>
            <p:ph type="sldNum" sz="quarter" idx="12"/>
          </p:nvPr>
        </p:nvSpPr>
        <p:spPr/>
        <p:txBody>
          <a:bodyPr/>
          <a:lstStyle/>
          <a:p>
            <a:fld id="{A1613373-7B63-4103-A4A7-D6EF6447ABD6}" type="slidenum">
              <a:rPr lang="en-US" smtClean="0"/>
              <a:t>‹#›</a:t>
            </a:fld>
            <a:endParaRPr lang="en-US"/>
          </a:p>
        </p:txBody>
      </p:sp>
    </p:spTree>
    <p:extLst>
      <p:ext uri="{BB962C8B-B14F-4D97-AF65-F5344CB8AC3E}">
        <p14:creationId xmlns:p14="http://schemas.microsoft.com/office/powerpoint/2010/main" val="1766858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061D9-A462-4EC8-A13A-ECF9CB0CFB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6F177F-CB82-4882-A71A-D95AEFFA03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34704F-F8BE-424E-A1B1-FAFE74B424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DDC191-FD78-4420-9D51-351E4CCF71C3}"/>
              </a:ext>
            </a:extLst>
          </p:cNvPr>
          <p:cNvSpPr>
            <a:spLocks noGrp="1"/>
          </p:cNvSpPr>
          <p:nvPr>
            <p:ph type="dt" sz="half" idx="10"/>
          </p:nvPr>
        </p:nvSpPr>
        <p:spPr/>
        <p:txBody>
          <a:bodyPr/>
          <a:lstStyle/>
          <a:p>
            <a:fld id="{6B4708B9-AB58-463E-835A-DE12CAA74CC7}" type="datetimeFigureOut">
              <a:rPr lang="en-US" smtClean="0"/>
              <a:t>11/17/2019</a:t>
            </a:fld>
            <a:endParaRPr lang="en-US"/>
          </a:p>
        </p:txBody>
      </p:sp>
      <p:sp>
        <p:nvSpPr>
          <p:cNvPr id="6" name="Footer Placeholder 5">
            <a:extLst>
              <a:ext uri="{FF2B5EF4-FFF2-40B4-BE49-F238E27FC236}">
                <a16:creationId xmlns:a16="http://schemas.microsoft.com/office/drawing/2014/main" id="{F9ACB595-CCAA-409A-9C1E-2D6031665B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685E47-7DF9-4322-8F74-89443837F588}"/>
              </a:ext>
            </a:extLst>
          </p:cNvPr>
          <p:cNvSpPr>
            <a:spLocks noGrp="1"/>
          </p:cNvSpPr>
          <p:nvPr>
            <p:ph type="sldNum" sz="quarter" idx="12"/>
          </p:nvPr>
        </p:nvSpPr>
        <p:spPr/>
        <p:txBody>
          <a:bodyPr/>
          <a:lstStyle/>
          <a:p>
            <a:fld id="{A1613373-7B63-4103-A4A7-D6EF6447ABD6}" type="slidenum">
              <a:rPr lang="en-US" smtClean="0"/>
              <a:t>‹#›</a:t>
            </a:fld>
            <a:endParaRPr lang="en-US"/>
          </a:p>
        </p:txBody>
      </p:sp>
    </p:spTree>
    <p:extLst>
      <p:ext uri="{BB962C8B-B14F-4D97-AF65-F5344CB8AC3E}">
        <p14:creationId xmlns:p14="http://schemas.microsoft.com/office/powerpoint/2010/main" val="2369501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96C4C-D5E6-4F61-82BC-674338CC75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202070-B682-49CD-9D89-ACCF5F079D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E2AF70-8C21-4CF9-93E5-841BCCCCB0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DEC613-775C-48BB-95BB-DBC601C1B8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8C7A22-232C-41EA-872D-5E6A007C44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5E4E0E-5F62-4220-826B-BE88A329C7EA}"/>
              </a:ext>
            </a:extLst>
          </p:cNvPr>
          <p:cNvSpPr>
            <a:spLocks noGrp="1"/>
          </p:cNvSpPr>
          <p:nvPr>
            <p:ph type="dt" sz="half" idx="10"/>
          </p:nvPr>
        </p:nvSpPr>
        <p:spPr/>
        <p:txBody>
          <a:bodyPr/>
          <a:lstStyle/>
          <a:p>
            <a:fld id="{6B4708B9-AB58-463E-835A-DE12CAA74CC7}" type="datetimeFigureOut">
              <a:rPr lang="en-US" smtClean="0"/>
              <a:t>11/17/2019</a:t>
            </a:fld>
            <a:endParaRPr lang="en-US"/>
          </a:p>
        </p:txBody>
      </p:sp>
      <p:sp>
        <p:nvSpPr>
          <p:cNvPr id="8" name="Footer Placeholder 7">
            <a:extLst>
              <a:ext uri="{FF2B5EF4-FFF2-40B4-BE49-F238E27FC236}">
                <a16:creationId xmlns:a16="http://schemas.microsoft.com/office/drawing/2014/main" id="{5B4B0E41-19C4-45E6-8656-7ED891CA57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5E6B43-DB2F-4ED3-A1C8-18129721D4CA}"/>
              </a:ext>
            </a:extLst>
          </p:cNvPr>
          <p:cNvSpPr>
            <a:spLocks noGrp="1"/>
          </p:cNvSpPr>
          <p:nvPr>
            <p:ph type="sldNum" sz="quarter" idx="12"/>
          </p:nvPr>
        </p:nvSpPr>
        <p:spPr/>
        <p:txBody>
          <a:bodyPr/>
          <a:lstStyle/>
          <a:p>
            <a:fld id="{A1613373-7B63-4103-A4A7-D6EF6447ABD6}" type="slidenum">
              <a:rPr lang="en-US" smtClean="0"/>
              <a:t>‹#›</a:t>
            </a:fld>
            <a:endParaRPr lang="en-US"/>
          </a:p>
        </p:txBody>
      </p:sp>
    </p:spTree>
    <p:extLst>
      <p:ext uri="{BB962C8B-B14F-4D97-AF65-F5344CB8AC3E}">
        <p14:creationId xmlns:p14="http://schemas.microsoft.com/office/powerpoint/2010/main" val="1380819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8DADD-1C87-4759-A670-D011BC0358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5AEC5A-7B88-45C2-A197-C0DA96A30AD6}"/>
              </a:ext>
            </a:extLst>
          </p:cNvPr>
          <p:cNvSpPr>
            <a:spLocks noGrp="1"/>
          </p:cNvSpPr>
          <p:nvPr>
            <p:ph type="dt" sz="half" idx="10"/>
          </p:nvPr>
        </p:nvSpPr>
        <p:spPr/>
        <p:txBody>
          <a:bodyPr/>
          <a:lstStyle/>
          <a:p>
            <a:fld id="{6B4708B9-AB58-463E-835A-DE12CAA74CC7}" type="datetimeFigureOut">
              <a:rPr lang="en-US" smtClean="0"/>
              <a:t>11/17/2019</a:t>
            </a:fld>
            <a:endParaRPr lang="en-US"/>
          </a:p>
        </p:txBody>
      </p:sp>
      <p:sp>
        <p:nvSpPr>
          <p:cNvPr id="4" name="Footer Placeholder 3">
            <a:extLst>
              <a:ext uri="{FF2B5EF4-FFF2-40B4-BE49-F238E27FC236}">
                <a16:creationId xmlns:a16="http://schemas.microsoft.com/office/drawing/2014/main" id="{F029E7EA-CC80-41CF-AD3E-5CD5A78953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02A991-99D6-460E-B853-12139AC676CE}"/>
              </a:ext>
            </a:extLst>
          </p:cNvPr>
          <p:cNvSpPr>
            <a:spLocks noGrp="1"/>
          </p:cNvSpPr>
          <p:nvPr>
            <p:ph type="sldNum" sz="quarter" idx="12"/>
          </p:nvPr>
        </p:nvSpPr>
        <p:spPr/>
        <p:txBody>
          <a:bodyPr/>
          <a:lstStyle/>
          <a:p>
            <a:fld id="{A1613373-7B63-4103-A4A7-D6EF6447ABD6}" type="slidenum">
              <a:rPr lang="en-US" smtClean="0"/>
              <a:t>‹#›</a:t>
            </a:fld>
            <a:endParaRPr lang="en-US"/>
          </a:p>
        </p:txBody>
      </p:sp>
    </p:spTree>
    <p:extLst>
      <p:ext uri="{BB962C8B-B14F-4D97-AF65-F5344CB8AC3E}">
        <p14:creationId xmlns:p14="http://schemas.microsoft.com/office/powerpoint/2010/main" val="3829962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CFFE51-FD31-403E-9729-16DAEDCEF5F4}"/>
              </a:ext>
            </a:extLst>
          </p:cNvPr>
          <p:cNvSpPr>
            <a:spLocks noGrp="1"/>
          </p:cNvSpPr>
          <p:nvPr>
            <p:ph type="dt" sz="half" idx="10"/>
          </p:nvPr>
        </p:nvSpPr>
        <p:spPr/>
        <p:txBody>
          <a:bodyPr/>
          <a:lstStyle/>
          <a:p>
            <a:fld id="{6B4708B9-AB58-463E-835A-DE12CAA74CC7}" type="datetimeFigureOut">
              <a:rPr lang="en-US" smtClean="0"/>
              <a:t>11/17/2019</a:t>
            </a:fld>
            <a:endParaRPr lang="en-US"/>
          </a:p>
        </p:txBody>
      </p:sp>
      <p:sp>
        <p:nvSpPr>
          <p:cNvPr id="3" name="Footer Placeholder 2">
            <a:extLst>
              <a:ext uri="{FF2B5EF4-FFF2-40B4-BE49-F238E27FC236}">
                <a16:creationId xmlns:a16="http://schemas.microsoft.com/office/drawing/2014/main" id="{57905590-A02B-4DEB-84D1-ED9FF789E2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0E6640-AE3A-4C99-83B9-97745FDE2579}"/>
              </a:ext>
            </a:extLst>
          </p:cNvPr>
          <p:cNvSpPr>
            <a:spLocks noGrp="1"/>
          </p:cNvSpPr>
          <p:nvPr>
            <p:ph type="sldNum" sz="quarter" idx="12"/>
          </p:nvPr>
        </p:nvSpPr>
        <p:spPr/>
        <p:txBody>
          <a:bodyPr/>
          <a:lstStyle/>
          <a:p>
            <a:fld id="{A1613373-7B63-4103-A4A7-D6EF6447ABD6}" type="slidenum">
              <a:rPr lang="en-US" smtClean="0"/>
              <a:t>‹#›</a:t>
            </a:fld>
            <a:endParaRPr lang="en-US"/>
          </a:p>
        </p:txBody>
      </p:sp>
    </p:spTree>
    <p:extLst>
      <p:ext uri="{BB962C8B-B14F-4D97-AF65-F5344CB8AC3E}">
        <p14:creationId xmlns:p14="http://schemas.microsoft.com/office/powerpoint/2010/main" val="707148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9F630-87D6-46C9-8B89-6AC8FC8D4F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83E60D-5503-4718-90F4-6D82CE94F9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14BBB8-9731-4A1C-AD6C-3F88C4DB6E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1FC4F-6524-47DE-8299-0916981FABAA}"/>
              </a:ext>
            </a:extLst>
          </p:cNvPr>
          <p:cNvSpPr>
            <a:spLocks noGrp="1"/>
          </p:cNvSpPr>
          <p:nvPr>
            <p:ph type="dt" sz="half" idx="10"/>
          </p:nvPr>
        </p:nvSpPr>
        <p:spPr/>
        <p:txBody>
          <a:bodyPr/>
          <a:lstStyle/>
          <a:p>
            <a:fld id="{6B4708B9-AB58-463E-835A-DE12CAA74CC7}" type="datetimeFigureOut">
              <a:rPr lang="en-US" smtClean="0"/>
              <a:t>11/17/2019</a:t>
            </a:fld>
            <a:endParaRPr lang="en-US"/>
          </a:p>
        </p:txBody>
      </p:sp>
      <p:sp>
        <p:nvSpPr>
          <p:cNvPr id="6" name="Footer Placeholder 5">
            <a:extLst>
              <a:ext uri="{FF2B5EF4-FFF2-40B4-BE49-F238E27FC236}">
                <a16:creationId xmlns:a16="http://schemas.microsoft.com/office/drawing/2014/main" id="{DD9E587C-B2A9-4C90-AA01-DF94EB46EA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0649BA-E246-43C7-9DDA-45B5686B5778}"/>
              </a:ext>
            </a:extLst>
          </p:cNvPr>
          <p:cNvSpPr>
            <a:spLocks noGrp="1"/>
          </p:cNvSpPr>
          <p:nvPr>
            <p:ph type="sldNum" sz="quarter" idx="12"/>
          </p:nvPr>
        </p:nvSpPr>
        <p:spPr/>
        <p:txBody>
          <a:bodyPr/>
          <a:lstStyle/>
          <a:p>
            <a:fld id="{A1613373-7B63-4103-A4A7-D6EF6447ABD6}" type="slidenum">
              <a:rPr lang="en-US" smtClean="0"/>
              <a:t>‹#›</a:t>
            </a:fld>
            <a:endParaRPr lang="en-US"/>
          </a:p>
        </p:txBody>
      </p:sp>
    </p:spTree>
    <p:extLst>
      <p:ext uri="{BB962C8B-B14F-4D97-AF65-F5344CB8AC3E}">
        <p14:creationId xmlns:p14="http://schemas.microsoft.com/office/powerpoint/2010/main" val="2716205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6DA55-F3B4-46D7-9602-3A83C30135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43431A-D25D-4705-9621-8ABC205F60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F735F5-4183-4F70-89B1-D911A08C07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C08E3C-DC78-42DA-BBB7-276628BE313B}"/>
              </a:ext>
            </a:extLst>
          </p:cNvPr>
          <p:cNvSpPr>
            <a:spLocks noGrp="1"/>
          </p:cNvSpPr>
          <p:nvPr>
            <p:ph type="dt" sz="half" idx="10"/>
          </p:nvPr>
        </p:nvSpPr>
        <p:spPr/>
        <p:txBody>
          <a:bodyPr/>
          <a:lstStyle/>
          <a:p>
            <a:fld id="{6B4708B9-AB58-463E-835A-DE12CAA74CC7}" type="datetimeFigureOut">
              <a:rPr lang="en-US" smtClean="0"/>
              <a:t>11/17/2019</a:t>
            </a:fld>
            <a:endParaRPr lang="en-US"/>
          </a:p>
        </p:txBody>
      </p:sp>
      <p:sp>
        <p:nvSpPr>
          <p:cNvPr id="6" name="Footer Placeholder 5">
            <a:extLst>
              <a:ext uri="{FF2B5EF4-FFF2-40B4-BE49-F238E27FC236}">
                <a16:creationId xmlns:a16="http://schemas.microsoft.com/office/drawing/2014/main" id="{7EED57EC-099E-47C1-8D51-2BAAF25AD0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990854-FBC4-4B39-BFBB-7B0900D8AFB1}"/>
              </a:ext>
            </a:extLst>
          </p:cNvPr>
          <p:cNvSpPr>
            <a:spLocks noGrp="1"/>
          </p:cNvSpPr>
          <p:nvPr>
            <p:ph type="sldNum" sz="quarter" idx="12"/>
          </p:nvPr>
        </p:nvSpPr>
        <p:spPr/>
        <p:txBody>
          <a:bodyPr/>
          <a:lstStyle/>
          <a:p>
            <a:fld id="{A1613373-7B63-4103-A4A7-D6EF6447ABD6}" type="slidenum">
              <a:rPr lang="en-US" smtClean="0"/>
              <a:t>‹#›</a:t>
            </a:fld>
            <a:endParaRPr lang="en-US"/>
          </a:p>
        </p:txBody>
      </p:sp>
    </p:spTree>
    <p:extLst>
      <p:ext uri="{BB962C8B-B14F-4D97-AF65-F5344CB8AC3E}">
        <p14:creationId xmlns:p14="http://schemas.microsoft.com/office/powerpoint/2010/main" val="308210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899152-1353-40AC-84F9-90357B4599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8FAC07-9362-4334-BA88-8FFFFCED26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13E855-BC63-46BC-9812-FD756EC717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4708B9-AB58-463E-835A-DE12CAA74CC7}" type="datetimeFigureOut">
              <a:rPr lang="en-US" smtClean="0"/>
              <a:t>11/17/2019</a:t>
            </a:fld>
            <a:endParaRPr lang="en-US"/>
          </a:p>
        </p:txBody>
      </p:sp>
      <p:sp>
        <p:nvSpPr>
          <p:cNvPr id="5" name="Footer Placeholder 4">
            <a:extLst>
              <a:ext uri="{FF2B5EF4-FFF2-40B4-BE49-F238E27FC236}">
                <a16:creationId xmlns:a16="http://schemas.microsoft.com/office/drawing/2014/main" id="{A89C95E2-7C9B-47E5-A70E-8BAE0BD24B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065D58-F923-408C-AA7D-D731C5D610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613373-7B63-4103-A4A7-D6EF6447ABD6}" type="slidenum">
              <a:rPr lang="en-US" smtClean="0"/>
              <a:t>‹#›</a:t>
            </a:fld>
            <a:endParaRPr lang="en-US"/>
          </a:p>
        </p:txBody>
      </p:sp>
    </p:spTree>
    <p:extLst>
      <p:ext uri="{BB962C8B-B14F-4D97-AF65-F5344CB8AC3E}">
        <p14:creationId xmlns:p14="http://schemas.microsoft.com/office/powerpoint/2010/main" val="542853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8AD9A-2547-4BFC-803C-A567875640DA}"/>
              </a:ext>
            </a:extLst>
          </p:cNvPr>
          <p:cNvSpPr>
            <a:spLocks noGrp="1"/>
          </p:cNvSpPr>
          <p:nvPr>
            <p:ph type="ctrTitle"/>
          </p:nvPr>
        </p:nvSpPr>
        <p:spPr>
          <a:xfrm>
            <a:off x="8174735" y="640081"/>
            <a:ext cx="3377183" cy="3708895"/>
          </a:xfrm>
          <a:noFill/>
        </p:spPr>
        <p:txBody>
          <a:bodyPr>
            <a:normAutofit/>
          </a:bodyPr>
          <a:lstStyle/>
          <a:p>
            <a:pPr algn="l"/>
            <a:r>
              <a:rPr lang="en-US" sz="4400" dirty="0"/>
              <a:t>Northeastern WDB Meeting</a:t>
            </a:r>
          </a:p>
        </p:txBody>
      </p:sp>
      <p:sp>
        <p:nvSpPr>
          <p:cNvPr id="3" name="Subtitle 2">
            <a:extLst>
              <a:ext uri="{FF2B5EF4-FFF2-40B4-BE49-F238E27FC236}">
                <a16:creationId xmlns:a16="http://schemas.microsoft.com/office/drawing/2014/main" id="{64E82A8D-4BBD-4203-81B6-02C63CE5E571}"/>
              </a:ext>
            </a:extLst>
          </p:cNvPr>
          <p:cNvSpPr>
            <a:spLocks noGrp="1"/>
          </p:cNvSpPr>
          <p:nvPr>
            <p:ph type="subTitle" idx="1"/>
          </p:nvPr>
        </p:nvSpPr>
        <p:spPr>
          <a:xfrm>
            <a:off x="8174735" y="4571999"/>
            <a:ext cx="3377184" cy="1645921"/>
          </a:xfrm>
          <a:noFill/>
        </p:spPr>
        <p:txBody>
          <a:bodyPr>
            <a:normAutofit/>
          </a:bodyPr>
          <a:lstStyle/>
          <a:p>
            <a:pPr algn="l"/>
            <a:r>
              <a:rPr lang="en-US" sz="2000" dirty="0"/>
              <a:t>November 19, 2019</a:t>
            </a:r>
          </a:p>
        </p:txBody>
      </p:sp>
      <p:pic>
        <p:nvPicPr>
          <p:cNvPr id="5" name="Picture 4" descr="A picture containing drawing&#10;&#10;Description automatically generated">
            <a:extLst>
              <a:ext uri="{FF2B5EF4-FFF2-40B4-BE49-F238E27FC236}">
                <a16:creationId xmlns:a16="http://schemas.microsoft.com/office/drawing/2014/main" id="{1DE35FDA-BE17-4F27-8220-299DCDBD5168}"/>
              </a:ext>
            </a:extLst>
          </p:cNvPr>
          <p:cNvPicPr>
            <a:picLocks noChangeAspect="1"/>
          </p:cNvPicPr>
          <p:nvPr/>
        </p:nvPicPr>
        <p:blipFill rotWithShape="1">
          <a:blip r:embed="rId3">
            <a:extLst>
              <a:ext uri="{28A0092B-C50C-407E-A947-70E740481C1C}">
                <a14:useLocalDpi xmlns:a14="http://schemas.microsoft.com/office/drawing/2010/main" val="0"/>
              </a:ext>
            </a:extLst>
          </a:blip>
          <a:srcRect l="6458" r="5372" b="-2"/>
          <a:stretch/>
        </p:blipFill>
        <p:spPr>
          <a:xfrm>
            <a:off x="20" y="10"/>
            <a:ext cx="7534636" cy="6857990"/>
          </a:xfrm>
          <a:prstGeom prst="rect">
            <a:avLst/>
          </a:prstGeom>
        </p:spPr>
      </p:pic>
    </p:spTree>
    <p:extLst>
      <p:ext uri="{BB962C8B-B14F-4D97-AF65-F5344CB8AC3E}">
        <p14:creationId xmlns:p14="http://schemas.microsoft.com/office/powerpoint/2010/main" val="778213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E52EB4-6B00-490D-8FDB-DA86211F7741}"/>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rgbClr val="FFFFFF"/>
                </a:solidFill>
              </a:rPr>
              <a:t>Training and Professional Development</a:t>
            </a:r>
          </a:p>
        </p:txBody>
      </p:sp>
      <p:pic>
        <p:nvPicPr>
          <p:cNvPr id="6" name="Picture 5" descr="A group of people in a room&#10;&#10;Description automatically generated">
            <a:extLst>
              <a:ext uri="{FF2B5EF4-FFF2-40B4-BE49-F238E27FC236}">
                <a16:creationId xmlns:a16="http://schemas.microsoft.com/office/drawing/2014/main" id="{C242279A-1A4A-402D-BB5C-B6E926E2D040}"/>
              </a:ext>
            </a:extLst>
          </p:cNvPr>
          <p:cNvPicPr>
            <a:picLocks noChangeAspect="1"/>
          </p:cNvPicPr>
          <p:nvPr/>
        </p:nvPicPr>
        <p:blipFill rotWithShape="1">
          <a:blip r:embed="rId2"/>
          <a:srcRect t="22308" r="-2" b="-2"/>
          <a:stretch/>
        </p:blipFill>
        <p:spPr>
          <a:xfrm>
            <a:off x="320040" y="532257"/>
            <a:ext cx="3425609" cy="3548586"/>
          </a:xfrm>
          <a:prstGeom prst="rect">
            <a:avLst/>
          </a:prstGeom>
        </p:spPr>
      </p:pic>
      <p:pic>
        <p:nvPicPr>
          <p:cNvPr id="4" name="Content Placeholder 3" descr="A group of people in a room&#10;&#10;Description automatically generated">
            <a:extLst>
              <a:ext uri="{FF2B5EF4-FFF2-40B4-BE49-F238E27FC236}">
                <a16:creationId xmlns:a16="http://schemas.microsoft.com/office/drawing/2014/main" id="{81D23704-E8CE-4C23-B6A3-BA5F144A692E}"/>
              </a:ext>
            </a:extLst>
          </p:cNvPr>
          <p:cNvPicPr>
            <a:picLocks noGrp="1" noChangeAspect="1"/>
          </p:cNvPicPr>
          <p:nvPr>
            <p:ph idx="1"/>
          </p:nvPr>
        </p:nvPicPr>
        <p:blipFill rotWithShape="1">
          <a:blip r:embed="rId3"/>
          <a:srcRect t="12973" r="-2" b="9334"/>
          <a:stretch/>
        </p:blipFill>
        <p:spPr>
          <a:xfrm>
            <a:off x="4385729" y="528284"/>
            <a:ext cx="3433324" cy="3556531"/>
          </a:xfrm>
          <a:prstGeom prst="rect">
            <a:avLst/>
          </a:prstGeom>
        </p:spPr>
      </p:pic>
      <p:cxnSp>
        <p:nvCxnSpPr>
          <p:cNvPr id="20" name="Straight Connector 19">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0ABCDAF-F000-46C9-8E9C-AA3E59EB7B88}"/>
              </a:ext>
            </a:extLst>
          </p:cNvPr>
          <p:cNvPicPr>
            <a:picLocks noChangeAspect="1"/>
          </p:cNvPicPr>
          <p:nvPr/>
        </p:nvPicPr>
        <p:blipFill rotWithShape="1">
          <a:blip r:embed="rId4"/>
          <a:srcRect t="7530" r="-2" b="14776"/>
          <a:stretch/>
        </p:blipFill>
        <p:spPr>
          <a:xfrm>
            <a:off x="8449725" y="555448"/>
            <a:ext cx="3423916" cy="3546831"/>
          </a:xfrm>
          <a:prstGeom prst="rect">
            <a:avLst/>
          </a:prstGeom>
        </p:spPr>
      </p:pic>
      <p:cxnSp>
        <p:nvCxnSpPr>
          <p:cNvPr id="22" name="Straight Connector 21">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8939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2B07901-B277-4B22-B24F-951BD6F457BB}"/>
              </a:ext>
            </a:extLst>
          </p:cNvPr>
          <p:cNvPicPr>
            <a:picLocks noGrp="1" noChangeAspect="1"/>
          </p:cNvPicPr>
          <p:nvPr>
            <p:ph idx="1"/>
          </p:nvPr>
        </p:nvPicPr>
        <p:blipFill rotWithShape="1">
          <a:blip r:embed="rId2"/>
          <a:srcRect t="21142" b="3858"/>
          <a:stretch/>
        </p:blipFill>
        <p:spPr>
          <a:xfrm>
            <a:off x="20" y="10"/>
            <a:ext cx="12191980" cy="6857990"/>
          </a:xfrm>
          <a:prstGeom prst="rect">
            <a:avLst/>
          </a:prstGeom>
        </p:spPr>
      </p:pic>
      <p:sp>
        <p:nvSpPr>
          <p:cNvPr id="2" name="Title 1">
            <a:extLst>
              <a:ext uri="{FF2B5EF4-FFF2-40B4-BE49-F238E27FC236}">
                <a16:creationId xmlns:a16="http://schemas.microsoft.com/office/drawing/2014/main" id="{4030C214-3B17-4F10-967B-B74882FE3062}"/>
              </a:ext>
            </a:extLst>
          </p:cNvPr>
          <p:cNvSpPr>
            <a:spLocks noGrp="1"/>
          </p:cNvSpPr>
          <p:nvPr>
            <p:ph type="title"/>
          </p:nvPr>
        </p:nvSpPr>
        <p:spPr>
          <a:xfrm>
            <a:off x="583809" y="3429000"/>
            <a:ext cx="3523957" cy="3115994"/>
          </a:xfrm>
          <a:prstGeom prst="ellipse">
            <a:avLst/>
          </a:prstGeom>
          <a:solidFill>
            <a:srgbClr val="231815"/>
          </a:solidFill>
          <a:ln w="174625" cmpd="thinThick">
            <a:solidFill>
              <a:srgbClr val="231815"/>
            </a:solidFill>
          </a:ln>
        </p:spPr>
        <p:txBody>
          <a:bodyPr vert="horz" lIns="91440" tIns="45720" rIns="91440" bIns="45720" rtlCol="0" anchor="ctr">
            <a:normAutofit/>
          </a:bodyPr>
          <a:lstStyle/>
          <a:p>
            <a:pPr algn="ctr"/>
            <a:r>
              <a:rPr lang="en-US" sz="2800" dirty="0">
                <a:solidFill>
                  <a:srgbClr val="FFFFFF"/>
                </a:solidFill>
              </a:rPr>
              <a:t>Local Implementation</a:t>
            </a:r>
          </a:p>
        </p:txBody>
      </p:sp>
    </p:spTree>
    <p:extLst>
      <p:ext uri="{BB962C8B-B14F-4D97-AF65-F5344CB8AC3E}">
        <p14:creationId xmlns:p14="http://schemas.microsoft.com/office/powerpoint/2010/main" val="2367050063"/>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25C71E1C-6B38-4852-9795-32EDEF41C5BD}"/>
              </a:ext>
            </a:extLst>
          </p:cNvPr>
          <p:cNvPicPr>
            <a:picLocks noGrp="1" noChangeAspect="1"/>
          </p:cNvPicPr>
          <p:nvPr>
            <p:ph idx="1"/>
          </p:nvPr>
        </p:nvPicPr>
        <p:blipFill rotWithShape="1">
          <a:blip r:embed="rId2"/>
          <a:srcRect t="15730"/>
          <a:stretch/>
        </p:blipFill>
        <p:spPr>
          <a:xfrm>
            <a:off x="20" y="10"/>
            <a:ext cx="12191980" cy="6857990"/>
          </a:xfrm>
          <a:prstGeom prst="rect">
            <a:avLst/>
          </a:prstGeom>
        </p:spPr>
      </p:pic>
      <p:pic>
        <p:nvPicPr>
          <p:cNvPr id="10" name="Picture 9">
            <a:extLst>
              <a:ext uri="{FF2B5EF4-FFF2-40B4-BE49-F238E27FC236}">
                <a16:creationId xmlns:a16="http://schemas.microsoft.com/office/drawing/2014/main" id="{7E22F37E-EC50-4981-990E-B923D83BDDB6}"/>
              </a:ext>
            </a:extLst>
          </p:cNvPr>
          <p:cNvPicPr>
            <a:picLocks noChangeAspect="1"/>
          </p:cNvPicPr>
          <p:nvPr/>
        </p:nvPicPr>
        <p:blipFill>
          <a:blip r:embed="rId3"/>
          <a:stretch>
            <a:fillRect/>
          </a:stretch>
        </p:blipFill>
        <p:spPr>
          <a:xfrm>
            <a:off x="0" y="5538450"/>
            <a:ext cx="2827606" cy="1319550"/>
          </a:xfrm>
          <a:prstGeom prst="rect">
            <a:avLst/>
          </a:prstGeom>
        </p:spPr>
      </p:pic>
      <p:pic>
        <p:nvPicPr>
          <p:cNvPr id="11" name="Picture 10">
            <a:extLst>
              <a:ext uri="{FF2B5EF4-FFF2-40B4-BE49-F238E27FC236}">
                <a16:creationId xmlns:a16="http://schemas.microsoft.com/office/drawing/2014/main" id="{445150EC-F2FA-4DA3-90E4-2F41E5A45E68}"/>
              </a:ext>
            </a:extLst>
          </p:cNvPr>
          <p:cNvPicPr>
            <a:picLocks noChangeAspect="1"/>
          </p:cNvPicPr>
          <p:nvPr/>
        </p:nvPicPr>
        <p:blipFill>
          <a:blip r:embed="rId4"/>
          <a:stretch>
            <a:fillRect/>
          </a:stretch>
        </p:blipFill>
        <p:spPr>
          <a:xfrm>
            <a:off x="0" y="4662746"/>
            <a:ext cx="2827606" cy="875704"/>
          </a:xfrm>
          <a:prstGeom prst="rect">
            <a:avLst/>
          </a:prstGeom>
        </p:spPr>
      </p:pic>
    </p:spTree>
    <p:extLst>
      <p:ext uri="{BB962C8B-B14F-4D97-AF65-F5344CB8AC3E}">
        <p14:creationId xmlns:p14="http://schemas.microsoft.com/office/powerpoint/2010/main" val="1603847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7A615-B91C-451F-A012-EBE8AD200A8D}"/>
              </a:ext>
            </a:extLst>
          </p:cNvPr>
          <p:cNvSpPr>
            <a:spLocks noGrp="1"/>
          </p:cNvSpPr>
          <p:nvPr>
            <p:ph type="title"/>
          </p:nvPr>
        </p:nvSpPr>
        <p:spPr>
          <a:xfrm>
            <a:off x="77726" y="366623"/>
            <a:ext cx="4937761" cy="1325563"/>
          </a:xfrm>
        </p:spPr>
        <p:txBody>
          <a:bodyPr>
            <a:normAutofit/>
          </a:bodyPr>
          <a:lstStyle/>
          <a:p>
            <a:pPr algn="ctr"/>
            <a:r>
              <a:rPr lang="en-US" u="sng" dirty="0"/>
              <a:t>Impact on the Future Workforce</a:t>
            </a:r>
          </a:p>
        </p:txBody>
      </p:sp>
      <p:sp>
        <p:nvSpPr>
          <p:cNvPr id="6" name="TextBox 5">
            <a:extLst>
              <a:ext uri="{FF2B5EF4-FFF2-40B4-BE49-F238E27FC236}">
                <a16:creationId xmlns:a16="http://schemas.microsoft.com/office/drawing/2014/main" id="{D6DA8D26-D84D-4AC5-A67E-36C4FA3617B1}"/>
              </a:ext>
            </a:extLst>
          </p:cNvPr>
          <p:cNvSpPr txBox="1"/>
          <p:nvPr/>
        </p:nvSpPr>
        <p:spPr>
          <a:xfrm>
            <a:off x="265177" y="2151727"/>
            <a:ext cx="4937761" cy="3416320"/>
          </a:xfrm>
          <a:prstGeom prst="rect">
            <a:avLst/>
          </a:prstGeom>
          <a:noFill/>
        </p:spPr>
        <p:txBody>
          <a:bodyPr wrap="square" rtlCol="0">
            <a:spAutoFit/>
          </a:bodyPr>
          <a:lstStyle/>
          <a:p>
            <a:pPr algn="ctr"/>
            <a:r>
              <a:rPr lang="en-US" sz="3600" i="1" dirty="0"/>
              <a:t>Research shows that  effective teachers are the most important factor contributing to student achievement </a:t>
            </a:r>
            <a:endParaRPr lang="en-US" sz="2800" dirty="0"/>
          </a:p>
          <a:p>
            <a:endParaRPr lang="en-US" dirty="0"/>
          </a:p>
          <a:p>
            <a:endParaRPr lang="en-US" dirty="0"/>
          </a:p>
        </p:txBody>
      </p:sp>
      <p:sp>
        <p:nvSpPr>
          <p:cNvPr id="4" name="TextBox 3">
            <a:extLst>
              <a:ext uri="{FF2B5EF4-FFF2-40B4-BE49-F238E27FC236}">
                <a16:creationId xmlns:a16="http://schemas.microsoft.com/office/drawing/2014/main" id="{28657AF3-31C4-43DC-B7BA-FC7B4630A72C}"/>
              </a:ext>
            </a:extLst>
          </p:cNvPr>
          <p:cNvSpPr txBox="1"/>
          <p:nvPr/>
        </p:nvSpPr>
        <p:spPr>
          <a:xfrm>
            <a:off x="397765" y="5568047"/>
            <a:ext cx="4937761" cy="923330"/>
          </a:xfrm>
          <a:prstGeom prst="rect">
            <a:avLst/>
          </a:prstGeom>
          <a:noFill/>
        </p:spPr>
        <p:txBody>
          <a:bodyPr wrap="square" rtlCol="0">
            <a:spAutoFit/>
          </a:bodyPr>
          <a:lstStyle/>
          <a:p>
            <a:r>
              <a:rPr lang="en-US" dirty="0"/>
              <a:t>Source: Teachers Matter: Understanding Teachers’ Impact on Student Achievement. Santa Monica, CA, RAND Corporation, 2012.</a:t>
            </a:r>
          </a:p>
        </p:txBody>
      </p:sp>
      <p:pic>
        <p:nvPicPr>
          <p:cNvPr id="7" name="Picture 6">
            <a:extLst>
              <a:ext uri="{FF2B5EF4-FFF2-40B4-BE49-F238E27FC236}">
                <a16:creationId xmlns:a16="http://schemas.microsoft.com/office/drawing/2014/main" id="{36066AC1-43B6-4052-8569-CFC7578C980A}"/>
              </a:ext>
            </a:extLst>
          </p:cNvPr>
          <p:cNvPicPr>
            <a:picLocks noChangeAspect="1"/>
          </p:cNvPicPr>
          <p:nvPr/>
        </p:nvPicPr>
        <p:blipFill rotWithShape="1">
          <a:blip r:embed="rId3"/>
          <a:srcRect l="20419" b="1443"/>
          <a:stretch/>
        </p:blipFill>
        <p:spPr>
          <a:xfrm>
            <a:off x="5468114" y="1"/>
            <a:ext cx="6723887" cy="6858000"/>
          </a:xfrm>
          <a:prstGeom prst="rect">
            <a:avLst/>
          </a:prstGeom>
        </p:spPr>
      </p:pic>
    </p:spTree>
    <p:extLst>
      <p:ext uri="{BB962C8B-B14F-4D97-AF65-F5344CB8AC3E}">
        <p14:creationId xmlns:p14="http://schemas.microsoft.com/office/powerpoint/2010/main" val="7610769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133</Words>
  <Application>Microsoft Office PowerPoint</Application>
  <PresentationFormat>Widescreen</PresentationFormat>
  <Paragraphs>12</Paragraphs>
  <Slides>5</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Northeastern WDB Meeting</vt:lpstr>
      <vt:lpstr>Training and Professional Development</vt:lpstr>
      <vt:lpstr>Local Implementation</vt:lpstr>
      <vt:lpstr>PowerPoint Presentation</vt:lpstr>
      <vt:lpstr>Impact on the Future Workforce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Northeastern WDB Meeting</dc:title>
  <dc:creator>Brandi</dc:creator>
  <cp:lastModifiedBy>Brandi</cp:lastModifiedBy>
  <cp:revision>2</cp:revision>
  <dcterms:created xsi:type="dcterms:W3CDTF">2019-11-18T02:40:45Z</dcterms:created>
  <dcterms:modified xsi:type="dcterms:W3CDTF">2019-11-18T02:47:10Z</dcterms:modified>
</cp:coreProperties>
</file>