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0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956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2247131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4D57E29F-17D3-8748-8068-D636A9E99EE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9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280776"/>
            <a:ext cx="6172200" cy="45802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4CB4D1F2-42E8-F743-B51A-0A7507B6567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4B3150-9C5D-044C-A285-C51337D17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5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956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2247131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06E42040-2FA5-3E4F-8588-E33E82867FF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20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1292"/>
            <a:ext cx="9144000" cy="1095417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9BE6DC00-D3FE-5B48-9642-8D9E90FBBEF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301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151"/>
            <a:ext cx="10515600" cy="45638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7C83CA39-DF96-6B4E-8B63-43606970609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202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16183"/>
            <a:ext cx="10515600" cy="2853267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9461"/>
            <a:ext cx="10515600" cy="166023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C620CB86-7DB3-6D43-858E-EC7D24AD159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015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4915"/>
            <a:ext cx="5156200" cy="4362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7230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5FEADCA6-1F6B-2A48-8E78-E42F123B22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782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373523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5" y="2199023"/>
            <a:ext cx="5158316" cy="368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3522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7497"/>
            <a:ext cx="5183717" cy="36645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9CB6620D-20AB-0C4D-90D9-0BAA97A86F1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CDEA87-0AB8-5E49-B131-34676D98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7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B18E30C6-AF56-2947-AD88-B230CF20558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5626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0A420EE-CDEF-4D40-8457-2F50E55572F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60162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18710"/>
            <a:ext cx="6172200" cy="436793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13062C11-9618-E348-8542-8E1579E2A6F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59BC3A-2C47-BA40-AE03-576A6183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1292"/>
            <a:ext cx="9144000" cy="1095417"/>
          </a:xfrm>
        </p:spPr>
        <p:txBody>
          <a:bodyPr anchor="ctr" anchorCtr="0">
            <a:normAutofit/>
          </a:bodyPr>
          <a:lstStyle>
            <a:lvl1pPr algn="ctr">
              <a:defRPr sz="4800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D2C2AC5E-A726-D748-90F2-60F0C5EDD1B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34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280776"/>
            <a:ext cx="6172200" cy="45802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DCD3F59E-8215-D842-81C2-264BF2553CE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699C4-2617-3D46-9978-714EA015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7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89569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567"/>
            <a:ext cx="9144000" cy="2247131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D09FF8AD-1C11-674D-B21C-EB9C22B7601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91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81292"/>
            <a:ext cx="9144000" cy="1095417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8AC55AD8-A777-FC45-9527-985070F7601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1894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151"/>
            <a:ext cx="10515600" cy="45638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AC84881F-C3B8-4A45-8A94-3C9B7DE6043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8434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16183"/>
            <a:ext cx="10515600" cy="2853267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9461"/>
            <a:ext cx="10515600" cy="166023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319BDD78-D094-624E-B417-D7DB99718FD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51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4915"/>
            <a:ext cx="5156200" cy="4362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7230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1F7BFBBF-B7E7-224B-83FB-499EAF66C91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7204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373523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5" y="2199023"/>
            <a:ext cx="5158316" cy="368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3522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7497"/>
            <a:ext cx="5183717" cy="36645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72413CCA-91FE-0241-823B-F325827C7E6D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B222ACD-5A34-1440-91FC-9D31D475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68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A6438F59-CBB3-CF4B-84C4-59938456806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06237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3059B2FE-D1DB-A94A-AA58-5C2A2D3F4DF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72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18710"/>
            <a:ext cx="6172200" cy="436793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B159E76B-D41A-CD49-BDCE-9DADB59CA84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BDA885-BCFA-5B49-B4FC-771A6E73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2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8151"/>
            <a:ext cx="10515600" cy="45638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FDD13B11-FF50-4A46-8F6A-845A09F20593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72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280776"/>
            <a:ext cx="6172200" cy="45802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F4EAD010-F3DF-2049-84A9-04F9E3A3757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2F2229-6988-3549-8096-D612C397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316183"/>
            <a:ext cx="10515600" cy="2853267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89461"/>
            <a:ext cx="10515600" cy="166023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8A319845-F9CA-1142-9163-6B98B6D8321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4915"/>
            <a:ext cx="5156200" cy="43620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7230"/>
            <a:ext cx="5156200" cy="434974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8FC7FA4F-0905-D547-99D3-CA272A7F7AD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373523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5" y="2199023"/>
            <a:ext cx="5158316" cy="3683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73522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17497"/>
            <a:ext cx="5183717" cy="366452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D1C47E05-9004-F645-89C8-E942DA6629A3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7ECD25-726B-EC45-A7F4-00F60683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0BB8A366-3520-6640-A296-4341B04F4DF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9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016FDBD0-9C41-F545-8564-E30A5F8DAFB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2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518710"/>
            <a:ext cx="6172200" cy="436793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7C3349C9-7687-684B-9138-0FDE997A70B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5961980-0024-B04A-AF87-7621E0B8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8151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oogle Shape;54;p13">
            <a:extLst>
              <a:ext uri="{FF2B5EF4-FFF2-40B4-BE49-F238E27FC236}">
                <a16:creationId xmlns:a16="http://schemas.microsoft.com/office/drawing/2014/main" id="{35947176-67E9-254F-AD14-E9ACC22DAEAD}"/>
              </a:ext>
            </a:extLst>
          </p:cNvPr>
          <p:cNvPicPr preferRelativeResize="0"/>
          <p:nvPr/>
        </p:nvPicPr>
        <p:blipFill>
          <a:blip r:embed="rId12"/>
          <a:srcRect/>
          <a:stretch/>
        </p:blipFill>
        <p:spPr>
          <a:xfrm>
            <a:off x="204155" y="101133"/>
            <a:ext cx="2422723" cy="8600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Google Shape;55;p13">
            <a:extLst>
              <a:ext uri="{FF2B5EF4-FFF2-40B4-BE49-F238E27FC236}">
                <a16:creationId xmlns:a16="http://schemas.microsoft.com/office/drawing/2014/main" id="{664366D2-D485-4A47-BAFF-6A50F20525BB}"/>
              </a:ext>
            </a:extLst>
          </p:cNvPr>
          <p:cNvCxnSpPr>
            <a:cxnSpLocks/>
          </p:cNvCxnSpPr>
          <p:nvPr/>
        </p:nvCxnSpPr>
        <p:spPr>
          <a:xfrm>
            <a:off x="349400" y="1012197"/>
            <a:ext cx="114932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56;p13">
            <a:extLst>
              <a:ext uri="{FF2B5EF4-FFF2-40B4-BE49-F238E27FC236}">
                <a16:creationId xmlns:a16="http://schemas.microsoft.com/office/drawing/2014/main" id="{3948E9A3-E8BF-E94B-9415-2CC00D440A26}"/>
              </a:ext>
            </a:extLst>
          </p:cNvPr>
          <p:cNvCxnSpPr>
            <a:cxnSpLocks/>
          </p:cNvCxnSpPr>
          <p:nvPr/>
        </p:nvCxnSpPr>
        <p:spPr>
          <a:xfrm>
            <a:off x="349400" y="6355279"/>
            <a:ext cx="11493189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DAD104DF-AAEA-0843-A132-82166B7C26CA}"/>
              </a:ext>
            </a:extLst>
          </p:cNvPr>
          <p:cNvSpPr txBox="1"/>
          <p:nvPr/>
        </p:nvSpPr>
        <p:spPr>
          <a:xfrm>
            <a:off x="8509067" y="6319233"/>
            <a:ext cx="34780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dirty="0" err="1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ncbionetwork.org</a:t>
            </a:r>
            <a:endParaRPr sz="2400" b="1" i="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5" name="Google Shape;61;p14">
            <a:extLst>
              <a:ext uri="{FF2B5EF4-FFF2-40B4-BE49-F238E27FC236}">
                <a16:creationId xmlns:a16="http://schemas.microsoft.com/office/drawing/2014/main" id="{DD1D22D1-B648-E440-9555-F27EBA00322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FFECA6D-0FE8-4939-B60B-56DC0F8E6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9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8151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oogle Shape;54;p13">
            <a:extLst>
              <a:ext uri="{FF2B5EF4-FFF2-40B4-BE49-F238E27FC236}">
                <a16:creationId xmlns:a16="http://schemas.microsoft.com/office/drawing/2014/main" id="{35947176-67E9-254F-AD14-E9ACC22DAEAD}"/>
              </a:ext>
            </a:extLst>
          </p:cNvPr>
          <p:cNvPicPr preferRelativeResize="0"/>
          <p:nvPr/>
        </p:nvPicPr>
        <p:blipFill>
          <a:blip r:embed="rId12"/>
          <a:srcRect/>
          <a:stretch/>
        </p:blipFill>
        <p:spPr>
          <a:xfrm>
            <a:off x="204155" y="101133"/>
            <a:ext cx="2422723" cy="86006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DAD104DF-AAEA-0843-A132-82166B7C26CA}"/>
              </a:ext>
            </a:extLst>
          </p:cNvPr>
          <p:cNvSpPr txBox="1"/>
          <p:nvPr/>
        </p:nvSpPr>
        <p:spPr>
          <a:xfrm>
            <a:off x="8509067" y="6319233"/>
            <a:ext cx="34780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 i="0" dirty="0" err="1">
                <a:solidFill>
                  <a:schemeClr val="bg1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ncbionetwork.org</a:t>
            </a:r>
            <a:endParaRPr sz="1867" b="1" i="0" dirty="0">
              <a:solidFill>
                <a:schemeClr val="bg1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5" name="Google Shape;61;p14">
            <a:extLst>
              <a:ext uri="{FF2B5EF4-FFF2-40B4-BE49-F238E27FC236}">
                <a16:creationId xmlns:a16="http://schemas.microsoft.com/office/drawing/2014/main" id="{DD1D22D1-B648-E440-9555-F27EBA00322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0" name="Google Shape;55;p13">
            <a:extLst>
              <a:ext uri="{FF2B5EF4-FFF2-40B4-BE49-F238E27FC236}">
                <a16:creationId xmlns:a16="http://schemas.microsoft.com/office/drawing/2014/main" id="{18473168-86BE-9046-9AC6-FD2135782B83}"/>
              </a:ext>
            </a:extLst>
          </p:cNvPr>
          <p:cNvCxnSpPr>
            <a:cxnSpLocks/>
          </p:cNvCxnSpPr>
          <p:nvPr/>
        </p:nvCxnSpPr>
        <p:spPr>
          <a:xfrm>
            <a:off x="349400" y="1012197"/>
            <a:ext cx="114932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56;p13">
            <a:extLst>
              <a:ext uri="{FF2B5EF4-FFF2-40B4-BE49-F238E27FC236}">
                <a16:creationId xmlns:a16="http://schemas.microsoft.com/office/drawing/2014/main" id="{6C2D6E0A-20E2-9140-9109-176029D950FD}"/>
              </a:ext>
            </a:extLst>
          </p:cNvPr>
          <p:cNvCxnSpPr>
            <a:cxnSpLocks/>
          </p:cNvCxnSpPr>
          <p:nvPr/>
        </p:nvCxnSpPr>
        <p:spPr>
          <a:xfrm>
            <a:off x="349400" y="6355279"/>
            <a:ext cx="11493189" cy="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1200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r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557" y="170219"/>
            <a:ext cx="8257032" cy="721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8151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Google Shape;54;p13">
            <a:extLst>
              <a:ext uri="{FF2B5EF4-FFF2-40B4-BE49-F238E27FC236}">
                <a16:creationId xmlns:a16="http://schemas.microsoft.com/office/drawing/2014/main" id="{35947176-67E9-254F-AD14-E9ACC22DAEAD}"/>
              </a:ext>
            </a:extLst>
          </p:cNvPr>
          <p:cNvPicPr preferRelativeResize="0"/>
          <p:nvPr/>
        </p:nvPicPr>
        <p:blipFill>
          <a:blip r:embed="rId12"/>
          <a:srcRect/>
          <a:stretch/>
        </p:blipFill>
        <p:spPr>
          <a:xfrm>
            <a:off x="204155" y="101329"/>
            <a:ext cx="2422723" cy="8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7;p13">
            <a:extLst>
              <a:ext uri="{FF2B5EF4-FFF2-40B4-BE49-F238E27FC236}">
                <a16:creationId xmlns:a16="http://schemas.microsoft.com/office/drawing/2014/main" id="{DAD104DF-AAEA-0843-A132-82166B7C26CA}"/>
              </a:ext>
            </a:extLst>
          </p:cNvPr>
          <p:cNvSpPr txBox="1"/>
          <p:nvPr/>
        </p:nvSpPr>
        <p:spPr>
          <a:xfrm>
            <a:off x="8509067" y="6319233"/>
            <a:ext cx="3478000" cy="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 i="0" dirty="0" err="1">
                <a:solidFill>
                  <a:srgbClr val="093254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ncbionetwork.org</a:t>
            </a:r>
            <a:endParaRPr sz="1867" b="1" i="0" dirty="0">
              <a:solidFill>
                <a:srgbClr val="093254"/>
              </a:solidFill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5" name="Google Shape;61;p14">
            <a:extLst>
              <a:ext uri="{FF2B5EF4-FFF2-40B4-BE49-F238E27FC236}">
                <a16:creationId xmlns:a16="http://schemas.microsoft.com/office/drawing/2014/main" id="{DD1D22D1-B648-E440-9555-F27EBA00322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349411" y="629282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0" name="Google Shape;55;p13">
            <a:extLst>
              <a:ext uri="{FF2B5EF4-FFF2-40B4-BE49-F238E27FC236}">
                <a16:creationId xmlns:a16="http://schemas.microsoft.com/office/drawing/2014/main" id="{18473168-86BE-9046-9AC6-FD2135782B83}"/>
              </a:ext>
            </a:extLst>
          </p:cNvPr>
          <p:cNvCxnSpPr>
            <a:cxnSpLocks/>
          </p:cNvCxnSpPr>
          <p:nvPr/>
        </p:nvCxnSpPr>
        <p:spPr>
          <a:xfrm>
            <a:off x="349400" y="1012197"/>
            <a:ext cx="11493200" cy="0"/>
          </a:xfrm>
          <a:prstGeom prst="straightConnector1">
            <a:avLst/>
          </a:prstGeom>
          <a:noFill/>
          <a:ln w="19050" cap="flat" cmpd="sng">
            <a:solidFill>
              <a:srgbClr val="09325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56;p13">
            <a:extLst>
              <a:ext uri="{FF2B5EF4-FFF2-40B4-BE49-F238E27FC236}">
                <a16:creationId xmlns:a16="http://schemas.microsoft.com/office/drawing/2014/main" id="{6C2D6E0A-20E2-9140-9109-176029D950FD}"/>
              </a:ext>
            </a:extLst>
          </p:cNvPr>
          <p:cNvCxnSpPr>
            <a:cxnSpLocks/>
          </p:cNvCxnSpPr>
          <p:nvPr/>
        </p:nvCxnSpPr>
        <p:spPr>
          <a:xfrm>
            <a:off x="349400" y="6355279"/>
            <a:ext cx="11493189" cy="0"/>
          </a:xfrm>
          <a:prstGeom prst="straightConnector1">
            <a:avLst/>
          </a:prstGeom>
          <a:noFill/>
          <a:ln w="9525" cap="flat" cmpd="sng">
            <a:solidFill>
              <a:srgbClr val="09325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874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r" defTabSz="121917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93254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witn.com/content/news/PCC-hosts-middle-schoolers-for-STEM-outreach-program-562201501.html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1VxMhu5E0A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hyperlink" Target="http://www.stageoneone.com/cc-preview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bingham@ncbionetwork.org" TargetMode="External"/><Relationship Id="rId2" Type="http://schemas.openxmlformats.org/officeDocument/2006/relationships/hyperlink" Target="mailto:wprettyman@ncbionetwork.org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EASE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 </a:t>
            </a:r>
            <a:r>
              <a:rPr lang="en-US" dirty="0" err="1" smtClean="0"/>
              <a:t>Prettyman</a:t>
            </a:r>
            <a:endParaRPr lang="en-US" dirty="0" smtClean="0"/>
          </a:p>
          <a:p>
            <a:r>
              <a:rPr lang="en-US" dirty="0" smtClean="0"/>
              <a:t>11/13/19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242" r="-4021" b="2352"/>
          <a:stretch/>
        </p:blipFill>
        <p:spPr>
          <a:xfrm>
            <a:off x="6096000" y="1120462"/>
            <a:ext cx="5479991" cy="4816699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40318" y="1518708"/>
            <a:ext cx="4221079" cy="441845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One-day outreach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Middle school students on college campus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Hands-on science activities to “solve” a mystery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Encourage STEM careers to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CC staff/faculty volunteer to run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BioNetwork</a:t>
            </a:r>
            <a:r>
              <a:rPr lang="en-US" sz="2400" dirty="0" smtClean="0"/>
              <a:t> trains all volunteers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EASE Program?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look like?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72" y="1048208"/>
            <a:ext cx="4842456" cy="2723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9" y="3584492"/>
            <a:ext cx="4874234" cy="2741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5" y="3584492"/>
            <a:ext cx="4900876" cy="27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Programs Available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5669"/>
            <a:ext cx="5156200" cy="2900362"/>
          </a:xfrm>
        </p:spPr>
      </p:pic>
      <p:pic>
        <p:nvPicPr>
          <p:cNvPr id="6" name="Content Placeholder 5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82019"/>
            <a:ext cx="5156200" cy="2900362"/>
          </a:xfrm>
        </p:spPr>
      </p:pic>
      <p:sp>
        <p:nvSpPr>
          <p:cNvPr id="7" name="TextBox 6"/>
          <p:cNvSpPr txBox="1"/>
          <p:nvPr/>
        </p:nvSpPr>
        <p:spPr>
          <a:xfrm>
            <a:off x="1729167" y="1545465"/>
            <a:ext cx="3374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Forensic Science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8567" y="1545465"/>
            <a:ext cx="3374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Outbreak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22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Engages college with local middle schools</a:t>
            </a:r>
          </a:p>
          <a:p>
            <a:r>
              <a:rPr lang="en-US" dirty="0" smtClean="0"/>
              <a:t>Encourages students in STEM fields that are offered by college</a:t>
            </a:r>
          </a:p>
          <a:p>
            <a:r>
              <a:rPr lang="en-US" dirty="0" smtClean="0"/>
              <a:t>Makes parents/adults more aware of what the college has to offer</a:t>
            </a:r>
          </a:p>
          <a:p>
            <a:r>
              <a:rPr lang="en-US" dirty="0" smtClean="0"/>
              <a:t>Minimal investment</a:t>
            </a:r>
          </a:p>
          <a:p>
            <a:r>
              <a:rPr lang="en-US" dirty="0" smtClean="0"/>
              <a:t>Great publicity opportunity</a:t>
            </a:r>
          </a:p>
          <a:p>
            <a:r>
              <a:rPr lang="en-US" dirty="0" smtClean="0"/>
              <a:t>Program is free!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9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Info:</a:t>
            </a:r>
          </a:p>
          <a:p>
            <a:pPr marL="0" indent="0" algn="ctr">
              <a:buNone/>
            </a:pPr>
            <a:r>
              <a:rPr lang="en-US" dirty="0" smtClean="0"/>
              <a:t>Will </a:t>
            </a:r>
            <a:r>
              <a:rPr lang="en-US" dirty="0" err="1" smtClean="0"/>
              <a:t>Prettyman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wprettyman@ncbionetwork.org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(252)757-3759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Erin Bingham(</a:t>
            </a:r>
            <a:r>
              <a:rPr lang="en-US" dirty="0" smtClean="0">
                <a:hlinkClick r:id="rId3"/>
              </a:rPr>
              <a:t>ebingham@ncbionetwork.org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(252)916-4580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35971"/>
      </p:ext>
    </p:extLst>
  </p:cSld>
  <p:clrMapOvr>
    <a:masterClrMapping/>
  </p:clrMapOvr>
</p:sld>
</file>

<file path=ppt/theme/theme1.xml><?xml version="1.0" encoding="utf-8"?>
<a:theme xmlns:a="http://schemas.openxmlformats.org/drawingml/2006/main" name="BioNetwork_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Network_16x9" id="{A8025223-000F-C146-A982-DF5351383FF6}" vid="{C4DBF36A-E97E-8542-83BD-2FDD836B29D4}"/>
    </a:ext>
  </a:extLst>
</a:theme>
</file>

<file path=ppt/theme/theme2.xml><?xml version="1.0" encoding="utf-8"?>
<a:theme xmlns:a="http://schemas.openxmlformats.org/drawingml/2006/main" name="BioNetwork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ioNetwork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BioNetwork_16x9 (1)</Template>
  <TotalTime>76</TotalTime>
  <Words>113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BioNetwork_16x9</vt:lpstr>
      <vt:lpstr>BioNetwork Blue</vt:lpstr>
      <vt:lpstr>BioNetwork White</vt:lpstr>
      <vt:lpstr>EASE Programs</vt:lpstr>
      <vt:lpstr>What is the EASE Program?</vt:lpstr>
      <vt:lpstr>What does it look like?</vt:lpstr>
      <vt:lpstr>Two Different Programs Available</vt:lpstr>
      <vt:lpstr>Benefits</vt:lpstr>
      <vt:lpstr>Next Steps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EASE Programs</dc:title>
  <dc:creator>PCC User</dc:creator>
  <cp:lastModifiedBy>PCC User</cp:lastModifiedBy>
  <cp:revision>7</cp:revision>
  <dcterms:created xsi:type="dcterms:W3CDTF">2019-11-12T18:07:28Z</dcterms:created>
  <dcterms:modified xsi:type="dcterms:W3CDTF">2019-11-12T19:23:34Z</dcterms:modified>
</cp:coreProperties>
</file>