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0.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1.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2.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3.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72" r:id="rId3"/>
    <p:sldMasterId id="2147483684" r:id="rId4"/>
    <p:sldMasterId id="2147483701" r:id="rId5"/>
    <p:sldMasterId id="2147483713" r:id="rId6"/>
    <p:sldMasterId id="2147483725" r:id="rId7"/>
    <p:sldMasterId id="2147483737" r:id="rId8"/>
    <p:sldMasterId id="2147483749" r:id="rId9"/>
    <p:sldMasterId id="2147483761" r:id="rId10"/>
    <p:sldMasterId id="2147483778" r:id="rId11"/>
    <p:sldMasterId id="2147483796" r:id="rId12"/>
    <p:sldMasterId id="2147483808" r:id="rId13"/>
    <p:sldMasterId id="2147483826" r:id="rId14"/>
  </p:sldMasterIdLst>
  <p:notesMasterIdLst>
    <p:notesMasterId r:id="rId69"/>
  </p:notesMasterIdLst>
  <p:sldIdLst>
    <p:sldId id="256" r:id="rId15"/>
    <p:sldId id="350" r:id="rId16"/>
    <p:sldId id="344" r:id="rId17"/>
    <p:sldId id="348" r:id="rId18"/>
    <p:sldId id="349" r:id="rId19"/>
    <p:sldId id="343" r:id="rId20"/>
    <p:sldId id="261" r:id="rId21"/>
    <p:sldId id="369" r:id="rId22"/>
    <p:sldId id="347" r:id="rId23"/>
    <p:sldId id="340" r:id="rId24"/>
    <p:sldId id="341" r:id="rId25"/>
    <p:sldId id="323" r:id="rId26"/>
    <p:sldId id="260" r:id="rId27"/>
    <p:sldId id="366" r:id="rId28"/>
    <p:sldId id="259" r:id="rId29"/>
    <p:sldId id="257" r:id="rId30"/>
    <p:sldId id="321" r:id="rId31"/>
    <p:sldId id="322" r:id="rId32"/>
    <p:sldId id="324" r:id="rId33"/>
    <p:sldId id="325" r:id="rId34"/>
    <p:sldId id="326" r:id="rId35"/>
    <p:sldId id="327" r:id="rId36"/>
    <p:sldId id="342" r:id="rId37"/>
    <p:sldId id="367" r:id="rId38"/>
    <p:sldId id="328" r:id="rId39"/>
    <p:sldId id="329" r:id="rId40"/>
    <p:sldId id="331" r:id="rId41"/>
    <p:sldId id="332" r:id="rId42"/>
    <p:sldId id="333" r:id="rId43"/>
    <p:sldId id="334" r:id="rId44"/>
    <p:sldId id="335" r:id="rId45"/>
    <p:sldId id="258" r:id="rId46"/>
    <p:sldId id="336" r:id="rId47"/>
    <p:sldId id="363" r:id="rId48"/>
    <p:sldId id="338" r:id="rId49"/>
    <p:sldId id="339" r:id="rId50"/>
    <p:sldId id="370" r:id="rId51"/>
    <p:sldId id="1112" r:id="rId52"/>
    <p:sldId id="1113" r:id="rId53"/>
    <p:sldId id="351" r:id="rId54"/>
    <p:sldId id="352" r:id="rId55"/>
    <p:sldId id="353" r:id="rId56"/>
    <p:sldId id="354" r:id="rId57"/>
    <p:sldId id="355" r:id="rId58"/>
    <p:sldId id="356" r:id="rId59"/>
    <p:sldId id="357" r:id="rId60"/>
    <p:sldId id="358" r:id="rId61"/>
    <p:sldId id="359" r:id="rId62"/>
    <p:sldId id="365" r:id="rId63"/>
    <p:sldId id="360" r:id="rId64"/>
    <p:sldId id="361" r:id="rId65"/>
    <p:sldId id="368" r:id="rId66"/>
    <p:sldId id="362" r:id="rId67"/>
    <p:sldId id="364"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D14F"/>
    <a:srgbClr val="D2D24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2" Type="http://schemas.openxmlformats.org/officeDocument/2006/relationships/slideMaster" Target="slideMasters/slideMaster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slide" Target="slides/slide44.xml"/><Relationship Id="rId66" Type="http://schemas.openxmlformats.org/officeDocument/2006/relationships/slide" Target="slides/slide52.xml"/><Relationship Id="rId5" Type="http://schemas.openxmlformats.org/officeDocument/2006/relationships/slideMaster" Target="slideMasters/slideMaster5.xml"/><Relationship Id="rId61" Type="http://schemas.openxmlformats.org/officeDocument/2006/relationships/slide" Target="slides/slide47.xml"/><Relationship Id="rId19" Type="http://schemas.openxmlformats.org/officeDocument/2006/relationships/slide" Target="slides/slide5.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 Type="http://schemas.openxmlformats.org/officeDocument/2006/relationships/slideMaster" Target="slideMasters/slideMaster7.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CFC752-5F2B-4DC7-8379-7FB00441B515}" type="datetimeFigureOut">
              <a:rPr lang="en-US" smtClean="0"/>
              <a:t>9/11/2019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BB0987-CDA6-4A4C-9707-749C59E38836}" type="slidenum">
              <a:rPr lang="en-US" smtClean="0"/>
              <a:t>‹#›</a:t>
            </a:fld>
            <a:endParaRPr lang="en-US"/>
          </a:p>
        </p:txBody>
      </p:sp>
    </p:spTree>
    <p:extLst>
      <p:ext uri="{BB962C8B-B14F-4D97-AF65-F5344CB8AC3E}">
        <p14:creationId xmlns:p14="http://schemas.microsoft.com/office/powerpoint/2010/main" val="32566387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CC7D24-0DC9-4E9C-89C0-35D79A09D337}" type="slidenum">
              <a:rPr lang="en-US" smtClean="0"/>
              <a:t>17</a:t>
            </a:fld>
            <a:endParaRPr lang="en-US" dirty="0"/>
          </a:p>
        </p:txBody>
      </p:sp>
    </p:spTree>
    <p:extLst>
      <p:ext uri="{BB962C8B-B14F-4D97-AF65-F5344CB8AC3E}">
        <p14:creationId xmlns:p14="http://schemas.microsoft.com/office/powerpoint/2010/main" val="33428639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CC7D24-0DC9-4E9C-89C0-35D79A09D337}" type="slidenum">
              <a:rPr lang="en-US" smtClean="0"/>
              <a:t>18</a:t>
            </a:fld>
            <a:endParaRPr lang="en-US" dirty="0"/>
          </a:p>
        </p:txBody>
      </p:sp>
    </p:spTree>
    <p:extLst>
      <p:ext uri="{BB962C8B-B14F-4D97-AF65-F5344CB8AC3E}">
        <p14:creationId xmlns:p14="http://schemas.microsoft.com/office/powerpoint/2010/main" val="728088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E5D99CB4-9D98-4DA3-9F61-C589126D0EC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a:extLst>
              <a:ext uri="{FF2B5EF4-FFF2-40B4-BE49-F238E27FC236}">
                <a16:creationId xmlns:a16="http://schemas.microsoft.com/office/drawing/2014/main" id="{FF1D3A03-1CC1-4855-A4F0-C8FA17E7920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2532" name="Slide Number Placeholder 3">
            <a:extLst>
              <a:ext uri="{FF2B5EF4-FFF2-40B4-BE49-F238E27FC236}">
                <a16:creationId xmlns:a16="http://schemas.microsoft.com/office/drawing/2014/main" id="{BB2C4303-5C61-4973-A36E-30B79B217C2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49FCFF6-8DD7-446C-B1E4-E590C2ED5BD4}"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331B57-0BE5-4F82-AA58-76F53EFF3ADA}" type="datetime8">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9/11/2019 12:11 PM</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2"/>
          </p:nvPr>
        </p:nvSpPr>
        <p:spPr>
          <a:xfrm>
            <a:off x="0" y="8685213"/>
            <a:ext cx="6172200" cy="4572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000000"/>
                </a:solidFill>
                <a:effectLst/>
                <a:uLnTx/>
                <a:uFillTx/>
                <a:latin typeface="Calibri"/>
                <a:ea typeface="+mn-ea"/>
                <a:cs typeface="+mn-cs"/>
              </a:rPr>
              <a:t>© 2007 Microsoft Corporation. All rights reserved. Microsoft, Windows, Windows Vista and other product names are or may be registered trademarks and/or trademarks in the U.S. and/or other countries.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000000"/>
                </a:solidFill>
                <a:effectLst/>
                <a:uLnTx/>
                <a:uFillTx/>
                <a:latin typeface="Calibri"/>
                <a:ea typeface="+mn-ea"/>
                <a:cs typeface="+mn-cs"/>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kumimoji="0" lang="en-US" sz="500" b="0" i="0" u="none" strike="noStrike" kern="1200" cap="none" spc="0" normalizeH="0" baseline="0" noProof="0" dirty="0">
                <a:ln>
                  <a:noFill/>
                </a:ln>
                <a:solidFill>
                  <a:srgbClr val="000000"/>
                </a:solidFill>
                <a:effectLst/>
                <a:uLnTx/>
                <a:uFillTx/>
                <a:latin typeface="Calibri"/>
                <a:ea typeface="+mn-ea"/>
                <a:cs typeface="+mn-cs"/>
              </a:rPr>
            </a:br>
            <a:r>
              <a:rPr kumimoji="0" lang="en-US" sz="500" b="0" i="0" u="none" strike="noStrike" kern="1200" cap="none" spc="0" normalizeH="0" baseline="0" noProof="0" dirty="0">
                <a:ln>
                  <a:noFill/>
                </a:ln>
                <a:solidFill>
                  <a:srgbClr val="000000"/>
                </a:solidFill>
                <a:effectLst/>
                <a:uLnTx/>
                <a:uFillTx/>
                <a:latin typeface="Calibri"/>
                <a:ea typeface="+mn-ea"/>
                <a:cs typeface="+mn-cs"/>
              </a:rPr>
              <a:t>MICROSOFT MAKES NO WARRANTIES, EXPRESS, IMPLIED OR STATUTORY, AS TO THE INFORMATION IN THIS PRESENTATION.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3"/>
          </p:nvPr>
        </p:nvSpPr>
        <p:spPr>
          <a:xfrm>
            <a:off x="6172199" y="8685213"/>
            <a:ext cx="684213"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87E0CF-87F6-4B58-B8B8-DCAB2DAAF3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300772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5: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
        <p:nvSpPr>
          <p:cNvPr id="176" name="Google Shape;176;p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560796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6: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
        <p:nvSpPr>
          <p:cNvPr id="183" name="Google Shape;183;p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220212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t>SCRIPT: </a:t>
            </a:r>
            <a:r>
              <a:rPr lang="en-US" altLang="en-US" sz="1400" dirty="0"/>
              <a:t>A Caring Heart provides the following NC Innovations Waiver Services:</a:t>
            </a:r>
          </a:p>
          <a:p>
            <a:pPr eaLnBrk="1" hangingPunct="1"/>
            <a:r>
              <a:rPr lang="en-US" altLang="en-US" dirty="0"/>
              <a:t>Community Living and Support (CLS)             Supported Employment</a:t>
            </a:r>
          </a:p>
          <a:p>
            <a:pPr eaLnBrk="1" hangingPunct="1"/>
            <a:r>
              <a:rPr lang="en-US" altLang="en-US" dirty="0"/>
              <a:t>Day Supports (Individual and Group)             Specialized Consultative Services</a:t>
            </a:r>
          </a:p>
          <a:p>
            <a:pPr eaLnBrk="1" hangingPunct="1"/>
            <a:r>
              <a:rPr lang="en-US" altLang="en-US" dirty="0"/>
              <a:t>Residential Supports (AFL)		Community Networking</a:t>
            </a:r>
          </a:p>
          <a:p>
            <a:pPr eaLnBrk="1" hangingPunct="1"/>
            <a:r>
              <a:rPr lang="en-US" altLang="en-US" dirty="0"/>
              <a:t>Respite			Community Navigator</a:t>
            </a:r>
          </a:p>
          <a:p>
            <a:pPr eaLnBrk="1" hangingPunct="1"/>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A22F905-218C-4D80-AC47-7DC3BD0EABD7}"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1135574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A22F905-218C-4D80-AC47-7DC3BD0EABD7}"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5" name="Rectangle 4">
            <a:extLst>
              <a:ext uri="{FF2B5EF4-FFF2-40B4-BE49-F238E27FC236}">
                <a16:creationId xmlns:a16="http://schemas.microsoft.com/office/drawing/2014/main" id="{592D7319-FAFF-431C-AED1-58045FEDFC0C}"/>
              </a:ext>
            </a:extLst>
          </p:cNvPr>
          <p:cNvSpPr/>
          <p:nvPr/>
        </p:nvSpPr>
        <p:spPr>
          <a:xfrm>
            <a:off x="1295400" y="4343400"/>
            <a:ext cx="3429000" cy="1508105"/>
          </a:xfrm>
          <a:prstGeom prst="rect">
            <a:avLst/>
          </a:prstGeom>
        </p:spPr>
        <p:txBody>
          <a:bodyPr>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State-funded (IPRS) services in Wilmington and Rocky Mount:</a:t>
            </a:r>
          </a:p>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Day Activity</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Respite</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Community Guide</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9223257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jpeg"/><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117CA-D0B0-4317-93BB-1FEE99E93AE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F1D200-57DC-4AF1-AFE3-00A4CE9C0C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9C346B2-EB5B-4F3A-BD81-6E8D4903ADAF}"/>
              </a:ext>
            </a:extLst>
          </p:cNvPr>
          <p:cNvSpPr>
            <a:spLocks noGrp="1"/>
          </p:cNvSpPr>
          <p:nvPr>
            <p:ph type="dt" sz="half" idx="10"/>
          </p:nvPr>
        </p:nvSpPr>
        <p:spPr/>
        <p:txBody>
          <a:bodyPr/>
          <a:lstStyle/>
          <a:p>
            <a:fld id="{630AEDB0-FBA3-4C12-AFFF-5E69E90A1AF1}" type="datetimeFigureOut">
              <a:rPr lang="en-US" smtClean="0"/>
              <a:t>9/11/2019</a:t>
            </a:fld>
            <a:endParaRPr lang="en-US"/>
          </a:p>
        </p:txBody>
      </p:sp>
      <p:sp>
        <p:nvSpPr>
          <p:cNvPr id="5" name="Footer Placeholder 4">
            <a:extLst>
              <a:ext uri="{FF2B5EF4-FFF2-40B4-BE49-F238E27FC236}">
                <a16:creationId xmlns:a16="http://schemas.microsoft.com/office/drawing/2014/main" id="{EA312C95-9F21-48D1-9E77-B961AB47B8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0C7EC1-1762-4E10-8BD0-4DDC747F5AB9}"/>
              </a:ext>
            </a:extLst>
          </p:cNvPr>
          <p:cNvSpPr>
            <a:spLocks noGrp="1"/>
          </p:cNvSpPr>
          <p:nvPr>
            <p:ph type="sldNum" sz="quarter" idx="12"/>
          </p:nvPr>
        </p:nvSpPr>
        <p:spPr/>
        <p:txBody>
          <a:bodyPr/>
          <a:lstStyle/>
          <a:p>
            <a:fld id="{E184FD78-994F-4F33-AFDB-2CC02B25238C}" type="slidenum">
              <a:rPr lang="en-US" smtClean="0"/>
              <a:t>‹#›</a:t>
            </a:fld>
            <a:endParaRPr lang="en-US"/>
          </a:p>
        </p:txBody>
      </p:sp>
    </p:spTree>
    <p:extLst>
      <p:ext uri="{BB962C8B-B14F-4D97-AF65-F5344CB8AC3E}">
        <p14:creationId xmlns:p14="http://schemas.microsoft.com/office/powerpoint/2010/main" val="15959444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F3DB6-1742-43CD-8DA3-BE57241D6D4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F9D0B3E-6726-4D92-B212-E56C52270C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7AED22-FA66-4A5B-8580-5C7B9BA5C7E4}"/>
              </a:ext>
            </a:extLst>
          </p:cNvPr>
          <p:cNvSpPr>
            <a:spLocks noGrp="1"/>
          </p:cNvSpPr>
          <p:nvPr>
            <p:ph type="dt" sz="half" idx="10"/>
          </p:nvPr>
        </p:nvSpPr>
        <p:spPr/>
        <p:txBody>
          <a:bodyPr/>
          <a:lstStyle/>
          <a:p>
            <a:fld id="{630AEDB0-FBA3-4C12-AFFF-5E69E90A1AF1}" type="datetimeFigureOut">
              <a:rPr lang="en-US" smtClean="0"/>
              <a:t>9/11/2019</a:t>
            </a:fld>
            <a:endParaRPr lang="en-US"/>
          </a:p>
        </p:txBody>
      </p:sp>
      <p:sp>
        <p:nvSpPr>
          <p:cNvPr id="5" name="Footer Placeholder 4">
            <a:extLst>
              <a:ext uri="{FF2B5EF4-FFF2-40B4-BE49-F238E27FC236}">
                <a16:creationId xmlns:a16="http://schemas.microsoft.com/office/drawing/2014/main" id="{7EDF9D33-7C63-4600-8249-76AAB794C0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330A0F-75F6-4E3B-B5DC-753A2330323E}"/>
              </a:ext>
            </a:extLst>
          </p:cNvPr>
          <p:cNvSpPr>
            <a:spLocks noGrp="1"/>
          </p:cNvSpPr>
          <p:nvPr>
            <p:ph type="sldNum" sz="quarter" idx="12"/>
          </p:nvPr>
        </p:nvSpPr>
        <p:spPr/>
        <p:txBody>
          <a:bodyPr/>
          <a:lstStyle/>
          <a:p>
            <a:fld id="{E184FD78-994F-4F33-AFDB-2CC02B25238C}" type="slidenum">
              <a:rPr lang="en-US" smtClean="0"/>
              <a:t>‹#›</a:t>
            </a:fld>
            <a:endParaRPr lang="en-US"/>
          </a:p>
        </p:txBody>
      </p:sp>
    </p:spTree>
    <p:extLst>
      <p:ext uri="{BB962C8B-B14F-4D97-AF65-F5344CB8AC3E}">
        <p14:creationId xmlns:p14="http://schemas.microsoft.com/office/powerpoint/2010/main" val="71734915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EFC9B5-01DC-436A-B7B6-DCBB37888E8C}" type="datetimeFigureOut">
              <a:rPr lang="en-US" smtClean="0"/>
              <a:t>9/11/2019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418CB37-AAD2-4CE0-AD5B-F752D45EAD9D}" type="slidenum">
              <a:rPr lang="en-US" smtClean="0"/>
              <a:t>‹#›</a:t>
            </a:fld>
            <a:endParaRPr lang="en-US" dirty="0"/>
          </a:p>
        </p:txBody>
      </p:sp>
    </p:spTree>
    <p:extLst>
      <p:ext uri="{BB962C8B-B14F-4D97-AF65-F5344CB8AC3E}">
        <p14:creationId xmlns:p14="http://schemas.microsoft.com/office/powerpoint/2010/main" val="373560982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AEFC9B5-01DC-436A-B7B6-DCBB37888E8C}" type="datetimeFigureOut">
              <a:rPr lang="en-US" smtClean="0"/>
              <a:t>9/11/2019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418CB37-AAD2-4CE0-AD5B-F752D45EAD9D}" type="slidenum">
              <a:rPr lang="en-US" smtClean="0"/>
              <a:t>‹#›</a:t>
            </a:fld>
            <a:endParaRPr lang="en-US" dirty="0"/>
          </a:p>
        </p:txBody>
      </p:sp>
    </p:spTree>
    <p:extLst>
      <p:ext uri="{BB962C8B-B14F-4D97-AF65-F5344CB8AC3E}">
        <p14:creationId xmlns:p14="http://schemas.microsoft.com/office/powerpoint/2010/main" val="29919102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AEFC9B5-01DC-436A-B7B6-DCBB37888E8C}" type="datetimeFigureOut">
              <a:rPr lang="en-US" smtClean="0"/>
              <a:t>9/11/2019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418CB37-AAD2-4CE0-AD5B-F752D45EAD9D}" type="slidenum">
              <a:rPr lang="en-US" smtClean="0"/>
              <a:t>‹#›</a:t>
            </a:fld>
            <a:endParaRPr lang="en-US" dirty="0"/>
          </a:p>
        </p:txBody>
      </p:sp>
    </p:spTree>
    <p:extLst>
      <p:ext uri="{BB962C8B-B14F-4D97-AF65-F5344CB8AC3E}">
        <p14:creationId xmlns:p14="http://schemas.microsoft.com/office/powerpoint/2010/main" val="398310104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EFC9B5-01DC-436A-B7B6-DCBB37888E8C}" type="datetimeFigureOut">
              <a:rPr lang="en-US" smtClean="0"/>
              <a:t>9/11/2019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418CB37-AAD2-4CE0-AD5B-F752D45EAD9D}" type="slidenum">
              <a:rPr lang="en-US" smtClean="0"/>
              <a:t>‹#›</a:t>
            </a:fld>
            <a:endParaRPr lang="en-US" dirty="0"/>
          </a:p>
        </p:txBody>
      </p:sp>
    </p:spTree>
    <p:extLst>
      <p:ext uri="{BB962C8B-B14F-4D97-AF65-F5344CB8AC3E}">
        <p14:creationId xmlns:p14="http://schemas.microsoft.com/office/powerpoint/2010/main" val="226043678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EFC9B5-01DC-436A-B7B6-DCBB37888E8C}" type="datetimeFigureOut">
              <a:rPr lang="en-US" smtClean="0"/>
              <a:t>9/11/2019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418CB37-AAD2-4CE0-AD5B-F752D45EAD9D}" type="slidenum">
              <a:rPr lang="en-US" smtClean="0"/>
              <a:t>‹#›</a:t>
            </a:fld>
            <a:endParaRPr lang="en-US" dirty="0"/>
          </a:p>
        </p:txBody>
      </p:sp>
    </p:spTree>
    <p:extLst>
      <p:ext uri="{BB962C8B-B14F-4D97-AF65-F5344CB8AC3E}">
        <p14:creationId xmlns:p14="http://schemas.microsoft.com/office/powerpoint/2010/main" val="192783007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F8D49FE-51F7-5E42-9433-A83A1846439F}" type="datetimeFigureOut">
              <a:rPr lang="en-US" smtClean="0"/>
              <a:t>9/11/2019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924911-054B-B94A-94A3-16AF24E7C4B1}" type="slidenum">
              <a:rPr lang="en-US" smtClean="0"/>
              <a:t>‹#›</a:t>
            </a:fld>
            <a:endParaRPr lang="en-US"/>
          </a:p>
        </p:txBody>
      </p:sp>
    </p:spTree>
    <p:extLst>
      <p:ext uri="{BB962C8B-B14F-4D97-AF65-F5344CB8AC3E}">
        <p14:creationId xmlns:p14="http://schemas.microsoft.com/office/powerpoint/2010/main" val="301489384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F8D49FE-51F7-5E42-9433-A83A1846439F}" type="datetimeFigureOut">
              <a:rPr lang="en-US" smtClean="0"/>
              <a:t>9/11/2019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924911-054B-B94A-94A3-16AF24E7C4B1}" type="slidenum">
              <a:rPr lang="en-US" smtClean="0"/>
              <a:t>‹#›</a:t>
            </a:fld>
            <a:endParaRPr lang="en-US"/>
          </a:p>
        </p:txBody>
      </p:sp>
    </p:spTree>
    <p:extLst>
      <p:ext uri="{BB962C8B-B14F-4D97-AF65-F5344CB8AC3E}">
        <p14:creationId xmlns:p14="http://schemas.microsoft.com/office/powerpoint/2010/main" val="61289605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F8D49FE-51F7-5E42-9433-A83A1846439F}" type="datetimeFigureOut">
              <a:rPr lang="en-US" smtClean="0"/>
              <a:t>9/11/2019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924911-054B-B94A-94A3-16AF24E7C4B1}" type="slidenum">
              <a:rPr lang="en-US" smtClean="0"/>
              <a:t>‹#›</a:t>
            </a:fld>
            <a:endParaRPr lang="en-US"/>
          </a:p>
        </p:txBody>
      </p:sp>
    </p:spTree>
    <p:extLst>
      <p:ext uri="{BB962C8B-B14F-4D97-AF65-F5344CB8AC3E}">
        <p14:creationId xmlns:p14="http://schemas.microsoft.com/office/powerpoint/2010/main" val="358678818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F8D49FE-51F7-5E42-9433-A83A1846439F}" type="datetimeFigureOut">
              <a:rPr lang="en-US" smtClean="0"/>
              <a:t>9/11/2019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924911-054B-B94A-94A3-16AF24E7C4B1}" type="slidenum">
              <a:rPr lang="en-US" smtClean="0"/>
              <a:t>‹#›</a:t>
            </a:fld>
            <a:endParaRPr lang="en-US"/>
          </a:p>
        </p:txBody>
      </p:sp>
    </p:spTree>
    <p:extLst>
      <p:ext uri="{BB962C8B-B14F-4D97-AF65-F5344CB8AC3E}">
        <p14:creationId xmlns:p14="http://schemas.microsoft.com/office/powerpoint/2010/main" val="378054370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F8D49FE-51F7-5E42-9433-A83A1846439F}" type="datetimeFigureOut">
              <a:rPr lang="en-US" smtClean="0"/>
              <a:t>9/11/2019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3924911-054B-B94A-94A3-16AF24E7C4B1}" type="slidenum">
              <a:rPr lang="en-US" smtClean="0"/>
              <a:t>‹#›</a:t>
            </a:fld>
            <a:endParaRPr lang="en-US"/>
          </a:p>
        </p:txBody>
      </p:sp>
    </p:spTree>
    <p:extLst>
      <p:ext uri="{BB962C8B-B14F-4D97-AF65-F5344CB8AC3E}">
        <p14:creationId xmlns:p14="http://schemas.microsoft.com/office/powerpoint/2010/main" val="15030093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B8188B-C186-4413-BB3B-1867E45E658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D727653-B100-45EF-B9DE-E810DE93540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B1663B-EC1A-4EA8-A8C8-B0A65746E50C}"/>
              </a:ext>
            </a:extLst>
          </p:cNvPr>
          <p:cNvSpPr>
            <a:spLocks noGrp="1"/>
          </p:cNvSpPr>
          <p:nvPr>
            <p:ph type="dt" sz="half" idx="10"/>
          </p:nvPr>
        </p:nvSpPr>
        <p:spPr/>
        <p:txBody>
          <a:bodyPr/>
          <a:lstStyle/>
          <a:p>
            <a:fld id="{630AEDB0-FBA3-4C12-AFFF-5E69E90A1AF1}" type="datetimeFigureOut">
              <a:rPr lang="en-US" smtClean="0"/>
              <a:t>9/11/2019</a:t>
            </a:fld>
            <a:endParaRPr lang="en-US"/>
          </a:p>
        </p:txBody>
      </p:sp>
      <p:sp>
        <p:nvSpPr>
          <p:cNvPr id="5" name="Footer Placeholder 4">
            <a:extLst>
              <a:ext uri="{FF2B5EF4-FFF2-40B4-BE49-F238E27FC236}">
                <a16:creationId xmlns:a16="http://schemas.microsoft.com/office/drawing/2014/main" id="{97E7A7A9-F323-4A9D-9347-6B5ED9B227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49B80B-062A-42D1-A1BF-FA8D7FB3E8A1}"/>
              </a:ext>
            </a:extLst>
          </p:cNvPr>
          <p:cNvSpPr>
            <a:spLocks noGrp="1"/>
          </p:cNvSpPr>
          <p:nvPr>
            <p:ph type="sldNum" sz="quarter" idx="12"/>
          </p:nvPr>
        </p:nvSpPr>
        <p:spPr/>
        <p:txBody>
          <a:bodyPr/>
          <a:lstStyle/>
          <a:p>
            <a:fld id="{E184FD78-994F-4F33-AFDB-2CC02B25238C}" type="slidenum">
              <a:rPr lang="en-US" smtClean="0"/>
              <a:t>‹#›</a:t>
            </a:fld>
            <a:endParaRPr lang="en-US"/>
          </a:p>
        </p:txBody>
      </p:sp>
    </p:spTree>
    <p:extLst>
      <p:ext uri="{BB962C8B-B14F-4D97-AF65-F5344CB8AC3E}">
        <p14:creationId xmlns:p14="http://schemas.microsoft.com/office/powerpoint/2010/main" val="238235921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F8D49FE-51F7-5E42-9433-A83A1846439F}" type="datetimeFigureOut">
              <a:rPr lang="en-US" smtClean="0"/>
              <a:t>9/11/2019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3924911-054B-B94A-94A3-16AF24E7C4B1}" type="slidenum">
              <a:rPr lang="en-US" smtClean="0"/>
              <a:t>‹#›</a:t>
            </a:fld>
            <a:endParaRPr lang="en-US"/>
          </a:p>
        </p:txBody>
      </p:sp>
    </p:spTree>
    <p:extLst>
      <p:ext uri="{BB962C8B-B14F-4D97-AF65-F5344CB8AC3E}">
        <p14:creationId xmlns:p14="http://schemas.microsoft.com/office/powerpoint/2010/main" val="383699022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8D49FE-51F7-5E42-9433-A83A1846439F}" type="datetimeFigureOut">
              <a:rPr lang="en-US" smtClean="0"/>
              <a:t>9/11/2019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924911-054B-B94A-94A3-16AF24E7C4B1}" type="slidenum">
              <a:rPr lang="en-US" smtClean="0"/>
              <a:t>‹#›</a:t>
            </a:fld>
            <a:endParaRPr lang="en-US"/>
          </a:p>
        </p:txBody>
      </p:sp>
    </p:spTree>
    <p:extLst>
      <p:ext uri="{BB962C8B-B14F-4D97-AF65-F5344CB8AC3E}">
        <p14:creationId xmlns:p14="http://schemas.microsoft.com/office/powerpoint/2010/main" val="58811590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F8D49FE-51F7-5E42-9433-A83A1846439F}" type="datetimeFigureOut">
              <a:rPr lang="en-US" smtClean="0"/>
              <a:t>9/11/2019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924911-054B-B94A-94A3-16AF24E7C4B1}" type="slidenum">
              <a:rPr lang="en-US" smtClean="0"/>
              <a:t>‹#›</a:t>
            </a:fld>
            <a:endParaRPr lang="en-US"/>
          </a:p>
        </p:txBody>
      </p:sp>
    </p:spTree>
    <p:extLst>
      <p:ext uri="{BB962C8B-B14F-4D97-AF65-F5344CB8AC3E}">
        <p14:creationId xmlns:p14="http://schemas.microsoft.com/office/powerpoint/2010/main" val="419508365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F8D49FE-51F7-5E42-9433-A83A1846439F}" type="datetimeFigureOut">
              <a:rPr lang="en-US" smtClean="0"/>
              <a:t>9/11/2019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924911-054B-B94A-94A3-16AF24E7C4B1}" type="slidenum">
              <a:rPr lang="en-US" smtClean="0"/>
              <a:t>‹#›</a:t>
            </a:fld>
            <a:endParaRPr lang="en-US"/>
          </a:p>
        </p:txBody>
      </p:sp>
    </p:spTree>
    <p:extLst>
      <p:ext uri="{BB962C8B-B14F-4D97-AF65-F5344CB8AC3E}">
        <p14:creationId xmlns:p14="http://schemas.microsoft.com/office/powerpoint/2010/main" val="184580093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F8D49FE-51F7-5E42-9433-A83A1846439F}" type="datetimeFigureOut">
              <a:rPr lang="en-US" smtClean="0"/>
              <a:t>9/11/2019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924911-054B-B94A-94A3-16AF24E7C4B1}" type="slidenum">
              <a:rPr lang="en-US" smtClean="0"/>
              <a:t>‹#›</a:t>
            </a:fld>
            <a:endParaRPr lang="en-US"/>
          </a:p>
        </p:txBody>
      </p:sp>
    </p:spTree>
    <p:extLst>
      <p:ext uri="{BB962C8B-B14F-4D97-AF65-F5344CB8AC3E}">
        <p14:creationId xmlns:p14="http://schemas.microsoft.com/office/powerpoint/2010/main" val="261415862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F8D49FE-51F7-5E42-9433-A83A1846439F}" type="datetimeFigureOut">
              <a:rPr lang="en-US" smtClean="0"/>
              <a:t>9/11/2019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924911-054B-B94A-94A3-16AF24E7C4B1}"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83117045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F8D49FE-51F7-5E42-9433-A83A1846439F}" type="datetimeFigureOut">
              <a:rPr lang="en-US" smtClean="0"/>
              <a:t>9/11/2019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924911-054B-B94A-94A3-16AF24E7C4B1}" type="slidenum">
              <a:rPr lang="en-US" smtClean="0"/>
              <a:t>‹#›</a:t>
            </a:fld>
            <a:endParaRPr lang="en-US"/>
          </a:p>
        </p:txBody>
      </p:sp>
    </p:spTree>
    <p:extLst>
      <p:ext uri="{BB962C8B-B14F-4D97-AF65-F5344CB8AC3E}">
        <p14:creationId xmlns:p14="http://schemas.microsoft.com/office/powerpoint/2010/main" val="212746647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F8D49FE-51F7-5E42-9433-A83A1846439F}" type="datetimeFigureOut">
              <a:rPr lang="en-US" smtClean="0"/>
              <a:t>9/11/2019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924911-054B-B94A-94A3-16AF24E7C4B1}"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93381357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F8D49FE-51F7-5E42-9433-A83A1846439F}" type="datetimeFigureOut">
              <a:rPr lang="en-US" smtClean="0"/>
              <a:t>9/11/2019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924911-054B-B94A-94A3-16AF24E7C4B1}" type="slidenum">
              <a:rPr lang="en-US" smtClean="0"/>
              <a:t>‹#›</a:t>
            </a:fld>
            <a:endParaRPr lang="en-US"/>
          </a:p>
        </p:txBody>
      </p:sp>
    </p:spTree>
    <p:extLst>
      <p:ext uri="{BB962C8B-B14F-4D97-AF65-F5344CB8AC3E}">
        <p14:creationId xmlns:p14="http://schemas.microsoft.com/office/powerpoint/2010/main" val="28072820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F8D49FE-51F7-5E42-9433-A83A1846439F}" type="datetimeFigureOut">
              <a:rPr lang="en-US" smtClean="0"/>
              <a:t>9/11/2019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924911-054B-B94A-94A3-16AF24E7C4B1}" type="slidenum">
              <a:rPr lang="en-US" smtClean="0"/>
              <a:t>‹#›</a:t>
            </a:fld>
            <a:endParaRPr lang="en-US"/>
          </a:p>
        </p:txBody>
      </p:sp>
    </p:spTree>
    <p:extLst>
      <p:ext uri="{BB962C8B-B14F-4D97-AF65-F5344CB8AC3E}">
        <p14:creationId xmlns:p14="http://schemas.microsoft.com/office/powerpoint/2010/main" val="21461335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 Photo header Color Seal">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8867" y="2069526"/>
            <a:ext cx="2689348" cy="1987602"/>
          </a:xfrm>
          <a:prstGeom prst="rect">
            <a:avLst/>
          </a:prstGeom>
        </p:spPr>
      </p:pic>
      <p:sp>
        <p:nvSpPr>
          <p:cNvPr id="11" name="Rectangle 10"/>
          <p:cNvSpPr/>
          <p:nvPr userDrawn="1"/>
        </p:nvSpPr>
        <p:spPr>
          <a:xfrm>
            <a:off x="0" y="6530110"/>
            <a:ext cx="12192000" cy="351629"/>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3691462" y="2051009"/>
            <a:ext cx="7699023" cy="2020824"/>
          </a:xfrm>
          <a:prstGeom prst="rect">
            <a:avLst/>
          </a:prstGeom>
        </p:spPr>
        <p:txBody>
          <a:bodyPr anchor="ctr">
            <a:noAutofit/>
          </a:bodyPr>
          <a:lstStyle>
            <a:lvl1pPr marL="0" indent="0">
              <a:buNone/>
              <a:defRPr sz="3200" b="0" i="0" baseline="0">
                <a:solidFill>
                  <a:srgbClr val="31425A"/>
                </a:solidFill>
                <a:latin typeface="Arial Black" panose="020B0A04020102020204" pitchFamily="34" charset="0"/>
                <a:ea typeface="Arial Black" panose="020B0A04020102020204" pitchFamily="34" charset="0"/>
                <a:cs typeface="Arial Black" panose="020B0A040201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p:ph type="body" sz="quarter" idx="11" hasCustomPrompt="1"/>
          </p:nvPr>
        </p:nvSpPr>
        <p:spPr>
          <a:xfrm>
            <a:off x="3691462" y="4071833"/>
            <a:ext cx="7699023" cy="948752"/>
          </a:xfrm>
          <a:prstGeom prst="rect">
            <a:avLst/>
          </a:prstGeom>
        </p:spPr>
        <p:txBody>
          <a:bodyPr anchor="b">
            <a:noAutofit/>
          </a:bodyPr>
          <a:lstStyle>
            <a:lvl1pPr marL="0" indent="0">
              <a:lnSpc>
                <a:spcPct val="100000"/>
              </a:lnSpc>
              <a:spcBef>
                <a:spcPts val="0"/>
              </a:spcBef>
              <a:buNone/>
              <a:defRPr sz="2800" b="1" i="0" baseline="0">
                <a:solidFill>
                  <a:srgbClr val="385676"/>
                </a:solidFill>
                <a:latin typeface="Arial Black" panose="020B0A04020102020204" pitchFamily="34" charset="0"/>
                <a:ea typeface="Arial Black" panose="020B0A04020102020204" pitchFamily="34" charset="0"/>
                <a:cs typeface="Arial Nova Light" panose="020B0304020202020204" pitchFamily="34" charset="0"/>
              </a:defRPr>
            </a:lvl1pPr>
          </a:lstStyle>
          <a:p>
            <a:pPr lvl="0"/>
            <a:r>
              <a:rPr lang="en-US" dirty="0"/>
              <a:t>Click to Add Presenter Name and Title</a:t>
            </a:r>
          </a:p>
        </p:txBody>
      </p:sp>
      <p:sp>
        <p:nvSpPr>
          <p:cNvPr id="17" name="Text Placeholder 17"/>
          <p:cNvSpPr>
            <a:spLocks noGrp="1"/>
          </p:cNvSpPr>
          <p:nvPr>
            <p:ph type="body" sz="quarter" idx="12" hasCustomPrompt="1"/>
          </p:nvPr>
        </p:nvSpPr>
        <p:spPr>
          <a:xfrm>
            <a:off x="3691462" y="5020585"/>
            <a:ext cx="7699023" cy="488226"/>
          </a:xfrm>
          <a:prstGeom prst="rect">
            <a:avLst/>
          </a:prstGeom>
        </p:spPr>
        <p:txBody>
          <a:bodyPr anchor="b">
            <a:normAutofit/>
          </a:bodyPr>
          <a:lstStyle>
            <a:lvl1pPr marL="0" indent="0">
              <a:buNone/>
              <a:defRPr sz="2400" b="0" i="0" baseline="0">
                <a:solidFill>
                  <a:srgbClr val="385676"/>
                </a:solidFill>
                <a:latin typeface="Arial Nova Light" panose="020B0304020202020204" pitchFamily="34" charset="0"/>
                <a:ea typeface="Arial Nova Light" panose="020B0304020202020204" pitchFamily="34" charset="0"/>
                <a:cs typeface="Arial Nova Light" panose="020B0304020202020204" pitchFamily="34" charset="0"/>
              </a:defRPr>
            </a:lvl1pPr>
          </a:lstStyle>
          <a:p>
            <a:pPr lvl="0"/>
            <a:r>
              <a:rPr lang="en-US" dirty="0"/>
              <a:t>Click to Add Date</a:t>
            </a:r>
          </a:p>
        </p:txBody>
      </p:sp>
      <p:pic>
        <p:nvPicPr>
          <p:cNvPr id="3" name="Picture 2">
            <a:extLst>
              <a:ext uri="{FF2B5EF4-FFF2-40B4-BE49-F238E27FC236}">
                <a16:creationId xmlns:a16="http://schemas.microsoft.com/office/drawing/2014/main" id="{ECFC749A-2FF9-4E22-B483-C40F31F88C1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867" y="1"/>
            <a:ext cx="12206868" cy="1659703"/>
          </a:xfrm>
          <a:prstGeom prst="rect">
            <a:avLst/>
          </a:prstGeom>
        </p:spPr>
      </p:pic>
    </p:spTree>
    <p:extLst>
      <p:ext uri="{BB962C8B-B14F-4D97-AF65-F5344CB8AC3E}">
        <p14:creationId xmlns:p14="http://schemas.microsoft.com/office/powerpoint/2010/main" val="163102093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F8D49FE-51F7-5E42-9433-A83A1846439F}" type="datetimeFigureOut">
              <a:rPr lang="en-US" smtClean="0"/>
              <a:t>9/11/2019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924911-054B-B94A-94A3-16AF24E7C4B1}" type="slidenum">
              <a:rPr lang="en-US" smtClean="0"/>
              <a:t>‹#›</a:t>
            </a:fld>
            <a:endParaRPr lang="en-US"/>
          </a:p>
        </p:txBody>
      </p:sp>
    </p:spTree>
    <p:extLst>
      <p:ext uri="{BB962C8B-B14F-4D97-AF65-F5344CB8AC3E}">
        <p14:creationId xmlns:p14="http://schemas.microsoft.com/office/powerpoint/2010/main" val="202046378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2373"/>
            <a:ext cx="12192000" cy="6867027"/>
            <a:chOff x="0" y="-2373"/>
            <a:chExt cx="12192000" cy="6867027"/>
          </a:xfrm>
        </p:grpSpPr>
        <p:sp>
          <p:nvSpPr>
            <p:cNvPr id="8" name="Rectangle 7"/>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rot="5400000">
            <a:off x="10089390" y="1792223"/>
            <a:ext cx="990599" cy="304799"/>
          </a:xfrm>
        </p:spPr>
        <p:txBody>
          <a:bodyPr anchor="t"/>
          <a:lstStyle>
            <a:lvl1pPr algn="l">
              <a:defRPr b="0" i="0">
                <a:solidFill>
                  <a:schemeClr val="bg1"/>
                </a:solidFill>
              </a:defRPr>
            </a:lvl1pPr>
          </a:lstStyle>
          <a:p>
            <a:fld id="{B61BEF0D-F0BB-DE4B-95CE-6DB70DBA9567}" type="datetimeFigureOut">
              <a:rPr lang="en-US" smtClean="0"/>
              <a:pPr/>
              <a:t>9/11/2019</a:t>
            </a:fld>
            <a:endParaRPr lang="en-US" dirty="0"/>
          </a:p>
        </p:txBody>
      </p:sp>
      <p:sp>
        <p:nvSpPr>
          <p:cNvPr id="5" name="Footer Placeholder 4"/>
          <p:cNvSpPr>
            <a:spLocks noGrp="1"/>
          </p:cNvSpPr>
          <p:nvPr>
            <p:ph type="ftr" sz="quarter" idx="11"/>
          </p:nvPr>
        </p:nvSpPr>
        <p:spPr>
          <a:xfrm rot="5400000">
            <a:off x="8959592" y="3226820"/>
            <a:ext cx="3859795" cy="304801"/>
          </a:xfrm>
        </p:spPr>
        <p:txBody>
          <a:bodyPr/>
          <a:lstStyle>
            <a:lvl1pPr>
              <a:defRPr b="0" i="0">
                <a:solidFill>
                  <a:schemeClr val="bg1"/>
                </a:solidFill>
              </a:defRPr>
            </a:lvl1pPr>
          </a:lstStyle>
          <a:p>
            <a:endParaRPr lang="en-US" dirty="0"/>
          </a:p>
        </p:txBody>
      </p:sp>
      <p:sp>
        <p:nvSpPr>
          <p:cNvPr id="10" name="Rectangle 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atin typeface="+mj-l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7708090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smtClean="0"/>
              <a:t>9/11/2019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smtClean="0"/>
              <a:t>‹#›</a:t>
            </a:fld>
            <a:endParaRPr lang="en-US" dirty="0"/>
          </a:p>
        </p:txBody>
      </p:sp>
    </p:spTree>
    <p:extLst>
      <p:ext uri="{BB962C8B-B14F-4D97-AF65-F5344CB8AC3E}">
        <p14:creationId xmlns:p14="http://schemas.microsoft.com/office/powerpoint/2010/main" val="401413428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3" name="Group 12"/>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7645"/>
            <a:ext cx="4351023"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8" y="2677644"/>
            <a:ext cx="3755379" cy="2283823"/>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9/11/2019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6044795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smtClean="0"/>
              <a:t>9/11/2019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smtClean="0"/>
              <a:t>‹#›</a:t>
            </a:fld>
            <a:endParaRPr lang="en-US" dirty="0"/>
          </a:p>
        </p:txBody>
      </p:sp>
    </p:spTree>
    <p:extLst>
      <p:ext uri="{BB962C8B-B14F-4D97-AF65-F5344CB8AC3E}">
        <p14:creationId xmlns:p14="http://schemas.microsoft.com/office/powerpoint/2010/main" val="321110796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0" y="3179762"/>
            <a:ext cx="4825159"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9/11/2019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7161974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9/11/2019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4437711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9/11/2019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4058376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14" name="Group 13"/>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Oval 15"/>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295400"/>
            <a:ext cx="2793159"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5"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5" y="2895600"/>
            <a:ext cx="2793158" cy="3129279"/>
          </a:xfrm>
        </p:spPr>
        <p:txBody>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9/11/2019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6719203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20" name="Group 19"/>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60" cy="173566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9/11/2019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567792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Slide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0" y="624054"/>
            <a:ext cx="10457689" cy="548640"/>
          </a:xfrm>
          <a:prstGeom prst="rect">
            <a:avLst/>
          </a:prstGeom>
        </p:spPr>
        <p:txBody>
          <a:bodyPr anchor="t">
            <a:noAutofit/>
          </a:bodyPr>
          <a:lstStyle>
            <a:lvl1pPr algn="l">
              <a:defRPr sz="3200" b="1" i="0" baseline="0">
                <a:solidFill>
                  <a:schemeClr val="tx2">
                    <a:lumMod val="75000"/>
                  </a:schemeClr>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dirty="0"/>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dirty="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889000" y="1320801"/>
            <a:ext cx="10517717" cy="4795307"/>
          </a:xfrm>
          <a:prstGeom prst="rect">
            <a:avLst/>
          </a:prstGeom>
        </p:spPr>
        <p:txBody>
          <a:bodyPr>
            <a:noAutofit/>
          </a:bodyPr>
          <a:lstStyle>
            <a:lvl1pPr marL="228600" indent="-228600">
              <a:lnSpc>
                <a:spcPct val="100000"/>
              </a:lnSpc>
              <a:spcBef>
                <a:spcPts val="1200"/>
              </a:spcBef>
              <a:defRPr sz="2800" b="1" i="0">
                <a:solidFill>
                  <a:schemeClr val="tx1">
                    <a:lumMod val="85000"/>
                    <a:lumOff val="15000"/>
                  </a:schemeClr>
                </a:solidFill>
                <a:latin typeface="Arial Black" panose="020B0A04020102020204" pitchFamily="34" charset="0"/>
                <a:ea typeface="Arial Black" panose="020B0A04020102020204" pitchFamily="34" charset="0"/>
                <a:cs typeface="Arial Black" panose="020B0A04020102020204" pitchFamily="34" charset="0"/>
              </a:defRPr>
            </a:lvl1pPr>
            <a:lvl2pPr marL="576263" indent="-233363">
              <a:lnSpc>
                <a:spcPct val="100000"/>
              </a:lnSpc>
              <a:buFont typeface="Franklin Gothic Medium" panose="020B0603020102020204" pitchFamily="34" charset="0"/>
              <a:buChar char="−"/>
              <a:defRPr sz="2400" b="1" i="0">
                <a:solidFill>
                  <a:schemeClr val="tx1">
                    <a:lumMod val="85000"/>
                    <a:lumOff val="15000"/>
                  </a:schemeClr>
                </a:solidFill>
                <a:latin typeface="Arial Black" panose="020B0A04020102020204" pitchFamily="34" charset="0"/>
                <a:ea typeface="Arial Black" panose="020B0A04020102020204" pitchFamily="34" charset="0"/>
                <a:cs typeface="Arial Black" panose="020B0A04020102020204" pitchFamily="34" charset="0"/>
              </a:defRPr>
            </a:lvl2pPr>
            <a:lvl3pPr marL="973138" indent="-228600">
              <a:lnSpc>
                <a:spcPct val="100000"/>
              </a:lnSpc>
              <a:defRPr sz="2000" b="1" i="0">
                <a:solidFill>
                  <a:schemeClr val="tx1">
                    <a:lumMod val="85000"/>
                    <a:lumOff val="15000"/>
                  </a:schemeClr>
                </a:solidFill>
                <a:latin typeface="Arial Black" panose="020B0A04020102020204" pitchFamily="34" charset="0"/>
                <a:ea typeface="Arial Black" panose="020B0A04020102020204" pitchFamily="34" charset="0"/>
                <a:cs typeface="Arial Black" panose="020B0A040201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bullets</a:t>
            </a:r>
          </a:p>
          <a:p>
            <a:pPr lvl="1"/>
            <a:r>
              <a:rPr lang="en-US" dirty="0"/>
              <a:t> Bullet 2</a:t>
            </a:r>
          </a:p>
          <a:p>
            <a:pPr lvl="2"/>
            <a:r>
              <a:rPr lang="en-US" dirty="0"/>
              <a:t>Bullet 3</a:t>
            </a:r>
          </a:p>
        </p:txBody>
      </p:sp>
      <p:sp>
        <p:nvSpPr>
          <p:cNvPr id="5" name="Text Placeholder 4"/>
          <p:cNvSpPr>
            <a:spLocks noGrp="1"/>
          </p:cNvSpPr>
          <p:nvPr>
            <p:ph type="body" sz="quarter" idx="11" hasCustomPrompt="1"/>
          </p:nvPr>
        </p:nvSpPr>
        <p:spPr>
          <a:xfrm>
            <a:off x="889000" y="6192308"/>
            <a:ext cx="10564989" cy="330200"/>
          </a:xfrm>
          <a:prstGeom prst="rect">
            <a:avLst/>
          </a:prstGeom>
        </p:spPr>
        <p:txBody>
          <a:bodyPr anchor="b">
            <a:noAutofit/>
          </a:bodyPr>
          <a:lstStyle>
            <a:lvl1pPr marL="0" indent="0">
              <a:lnSpc>
                <a:spcPct val="100000"/>
              </a:lnSpc>
              <a:spcBef>
                <a:spcPts val="0"/>
              </a:spcBef>
              <a:buNone/>
              <a:defRPr sz="1200" b="0" i="0" baseline="0">
                <a:solidFill>
                  <a:schemeClr val="tx1">
                    <a:lumMod val="85000"/>
                    <a:lumOff val="15000"/>
                  </a:schemeClr>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cxnSp>
        <p:nvCxnSpPr>
          <p:cNvPr id="18" name="Straight Connector 17"/>
          <p:cNvCxnSpPr/>
          <p:nvPr userDrawn="1"/>
        </p:nvCxnSpPr>
        <p:spPr>
          <a:xfrm>
            <a:off x="0" y="65352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719818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4966674"/>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bwMode="gray">
          <a:xfrm>
            <a:off x="1154956" y="5536665"/>
            <a:ext cx="8825656"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9/11/2019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0656204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12" name="Group 11"/>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3416"/>
            <a:ext cx="8825659" cy="1379755"/>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9/11/2019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6715341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7" name="Group 6"/>
          <p:cNvGrpSpPr/>
          <p:nvPr/>
        </p:nvGrpSpPr>
        <p:grpSpPr>
          <a:xfrm>
            <a:off x="0" y="-2373"/>
            <a:ext cx="12192000" cy="6867027"/>
            <a:chOff x="0" y="-2373"/>
            <a:chExt cx="12192000" cy="6867027"/>
          </a:xfrm>
        </p:grpSpPr>
        <p:sp>
          <p:nvSpPr>
            <p:cNvPr id="15" name="Rectangle 14"/>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4"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3" name="TextBox 12"/>
          <p:cNvSpPr txBox="1"/>
          <p:nvPr/>
        </p:nvSpPr>
        <p:spPr>
          <a:xfrm>
            <a:off x="9719438" y="2631815"/>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9" name="TextBox 8"/>
          <p:cNvSpPr txBox="1"/>
          <p:nvPr/>
        </p:nvSpPr>
        <p:spPr>
          <a:xfrm>
            <a:off x="898295" y="591093"/>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2" name="Title 1"/>
          <p:cNvSpPr>
            <a:spLocks noGrp="1"/>
          </p:cNvSpPr>
          <p:nvPr>
            <p:ph type="title"/>
          </p:nvPr>
        </p:nvSpPr>
        <p:spPr>
          <a:xfrm>
            <a:off x="1581878" y="980517"/>
            <a:ext cx="8453906" cy="2698249"/>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25772" cy="342174"/>
          </a:xfrm>
        </p:spPr>
        <p:txBody>
          <a:bodyPr anchor="t">
            <a:normAutofit/>
          </a:bodyPr>
          <a:lstStyle>
            <a:lvl1pPr marL="0" indent="0">
              <a:buNone/>
              <a:defRPr lang="en-US" sz="1400" b="0" i="0" kern="1200" cap="small" dirty="0">
                <a:solidFill>
                  <a:schemeClr val="accent1"/>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9/11/2019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32" name="Rectangle 3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8620364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18" name="Group 17"/>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33068"/>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9/11/2019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2" name="Rectangle 1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8455482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17299"/>
            <a:ext cx="312916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4" y="3193561"/>
            <a:ext cx="3129168" cy="283349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2"/>
            <a:ext cx="31453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93561"/>
            <a:ext cx="3145380" cy="283349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6700" y="2617299"/>
            <a:ext cx="3161029"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6700" y="3193561"/>
            <a:ext cx="3164719" cy="28334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22" name="Straight Connector 21"/>
          <p:cNvCxnSpPr/>
          <p:nvPr/>
        </p:nvCxnSpPr>
        <p:spPr>
          <a:xfrm>
            <a:off x="440397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77240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B61BEF0D-F0BB-DE4B-95CE-6DB70DBA9567}" type="datetimeFigureOut">
              <a:rPr lang="en-US" smtClean="0"/>
              <a:pPr/>
              <a:t>9/11/2019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9767761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2" y="4532845"/>
            <a:ext cx="30504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1334552"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3" y="5109107"/>
            <a:ext cx="3050437"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72537" y="4532846"/>
            <a:ext cx="3046766" cy="651156"/>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4748463" y="2603500"/>
            <a:ext cx="2691241"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68865" y="5184002"/>
            <a:ext cx="3050438" cy="84305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3434" y="4532847"/>
            <a:ext cx="3050438" cy="651154"/>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3434" y="5184001"/>
            <a:ext cx="3050437" cy="843054"/>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388153" y="2603500"/>
            <a:ext cx="0" cy="3517594"/>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801905" y="2603500"/>
            <a:ext cx="0" cy="34925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B61BEF0D-F0BB-DE4B-95CE-6DB70DBA9567}" type="datetimeFigureOut">
              <a:rPr lang="en-US" smtClean="0"/>
              <a:pPr/>
              <a:t>9/11/2019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8987660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3" y="973668"/>
            <a:ext cx="8825660"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1807297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76756" y="1278468"/>
            <a:ext cx="1413933" cy="4748589"/>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8"/>
            <a:ext cx="6247546"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4557069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E64198DD-595F-489A-BA29-A56ADB1E2464}"/>
              </a:ext>
            </a:extLst>
          </p:cNvPr>
          <p:cNvSpPr>
            <a:spLocks noGrp="1"/>
          </p:cNvSpPr>
          <p:nvPr>
            <p:ph type="dt" sz="half" idx="10"/>
          </p:nvPr>
        </p:nvSpPr>
        <p:spPr/>
        <p:txBody>
          <a:bodyPr/>
          <a:lstStyle>
            <a:lvl1pPr>
              <a:defRPr/>
            </a:lvl1pPr>
          </a:lstStyle>
          <a:p>
            <a:pPr>
              <a:defRPr/>
            </a:pPr>
            <a:fld id="{F0EE607A-C5A4-45EC-982F-559A416E4E48}" type="datetimeFigureOut">
              <a:rPr lang="en-US"/>
              <a:pPr>
                <a:defRPr/>
              </a:pPr>
              <a:t>9/11/2019</a:t>
            </a:fld>
            <a:endParaRPr lang="en-US"/>
          </a:p>
        </p:txBody>
      </p:sp>
      <p:sp>
        <p:nvSpPr>
          <p:cNvPr id="5" name="Footer Placeholder 4">
            <a:extLst>
              <a:ext uri="{FF2B5EF4-FFF2-40B4-BE49-F238E27FC236}">
                <a16:creationId xmlns:a16="http://schemas.microsoft.com/office/drawing/2014/main" id="{CD617FEF-A7F3-4F1A-81E3-1450B46B601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1C1F826-A603-4F5D-BC3F-F46A5BC8F1A5}"/>
              </a:ext>
            </a:extLst>
          </p:cNvPr>
          <p:cNvSpPr>
            <a:spLocks noGrp="1"/>
          </p:cNvSpPr>
          <p:nvPr>
            <p:ph type="sldNum" sz="quarter" idx="12"/>
          </p:nvPr>
        </p:nvSpPr>
        <p:spPr/>
        <p:txBody>
          <a:bodyPr/>
          <a:lstStyle>
            <a:lvl1pPr>
              <a:defRPr/>
            </a:lvl1pPr>
          </a:lstStyle>
          <a:p>
            <a:fld id="{04B4EBCD-C123-4CA2-909D-6DC67098A4C3}" type="slidenum">
              <a:rPr lang="en-US" altLang="en-US"/>
              <a:pPr/>
              <a:t>‹#›</a:t>
            </a:fld>
            <a:endParaRPr lang="en-US" altLang="en-US"/>
          </a:p>
        </p:txBody>
      </p:sp>
    </p:spTree>
    <p:extLst>
      <p:ext uri="{BB962C8B-B14F-4D97-AF65-F5344CB8AC3E}">
        <p14:creationId xmlns:p14="http://schemas.microsoft.com/office/powerpoint/2010/main" val="239588611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26076F-9CB6-4E4E-8B63-CD8496012584}"/>
              </a:ext>
            </a:extLst>
          </p:cNvPr>
          <p:cNvSpPr>
            <a:spLocks noGrp="1"/>
          </p:cNvSpPr>
          <p:nvPr>
            <p:ph type="dt" sz="half" idx="10"/>
          </p:nvPr>
        </p:nvSpPr>
        <p:spPr/>
        <p:txBody>
          <a:bodyPr/>
          <a:lstStyle>
            <a:lvl1pPr>
              <a:defRPr/>
            </a:lvl1pPr>
          </a:lstStyle>
          <a:p>
            <a:pPr>
              <a:defRPr/>
            </a:pPr>
            <a:fld id="{CE3FE7B7-E4C8-4C66-8EE9-BB4350346093}" type="datetimeFigureOut">
              <a:rPr lang="en-US"/>
              <a:pPr>
                <a:defRPr/>
              </a:pPr>
              <a:t>9/11/2019</a:t>
            </a:fld>
            <a:endParaRPr lang="en-US"/>
          </a:p>
        </p:txBody>
      </p:sp>
      <p:sp>
        <p:nvSpPr>
          <p:cNvPr id="5" name="Footer Placeholder 4">
            <a:extLst>
              <a:ext uri="{FF2B5EF4-FFF2-40B4-BE49-F238E27FC236}">
                <a16:creationId xmlns:a16="http://schemas.microsoft.com/office/drawing/2014/main" id="{050DB431-EE61-4CF2-A849-D7394314EAB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153A76C-B895-4B56-984E-8130B2DBFEFB}"/>
              </a:ext>
            </a:extLst>
          </p:cNvPr>
          <p:cNvSpPr>
            <a:spLocks noGrp="1"/>
          </p:cNvSpPr>
          <p:nvPr>
            <p:ph type="sldNum" sz="quarter" idx="12"/>
          </p:nvPr>
        </p:nvSpPr>
        <p:spPr/>
        <p:txBody>
          <a:bodyPr/>
          <a:lstStyle>
            <a:lvl1pPr>
              <a:defRPr/>
            </a:lvl1pPr>
          </a:lstStyle>
          <a:p>
            <a:fld id="{C5BE6388-B5BF-4E01-8DDE-38608204400E}" type="slidenum">
              <a:rPr lang="en-US" altLang="en-US"/>
              <a:pPr/>
              <a:t>‹#›</a:t>
            </a:fld>
            <a:endParaRPr lang="en-US" altLang="en-US"/>
          </a:p>
        </p:txBody>
      </p:sp>
    </p:spTree>
    <p:extLst>
      <p:ext uri="{BB962C8B-B14F-4D97-AF65-F5344CB8AC3E}">
        <p14:creationId xmlns:p14="http://schemas.microsoft.com/office/powerpoint/2010/main" val="11455079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774253" y="2130426"/>
            <a:ext cx="7503347" cy="1470025"/>
          </a:xfrm>
        </p:spPr>
        <p:txBody>
          <a:bodyPr/>
          <a:lstStyle/>
          <a:p>
            <a:r>
              <a:rPr lang="en-US"/>
              <a:t>Click to edit Master title style</a:t>
            </a:r>
          </a:p>
        </p:txBody>
      </p:sp>
      <p:sp>
        <p:nvSpPr>
          <p:cNvPr id="3" name="Subtitle 2"/>
          <p:cNvSpPr>
            <a:spLocks noGrp="1"/>
          </p:cNvSpPr>
          <p:nvPr>
            <p:ph type="subTitle" idx="1"/>
          </p:nvPr>
        </p:nvSpPr>
        <p:spPr>
          <a:xfrm>
            <a:off x="3774253" y="3886200"/>
            <a:ext cx="658894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41B0AFD3-7D1B-BF41-917B-E8E998B67F46}" type="datetimeFigureOut">
              <a:rPr lang="en-US" smtClean="0"/>
              <a:t>9/11/2019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8F6E3A-C87F-0C48-84C8-2C83E50CF1EE}" type="slidenum">
              <a:rPr lang="en-US" smtClean="0"/>
              <a:t>‹#›</a:t>
            </a:fld>
            <a:endParaRPr lang="en-US"/>
          </a:p>
        </p:txBody>
      </p:sp>
    </p:spTree>
    <p:extLst>
      <p:ext uri="{BB962C8B-B14F-4D97-AF65-F5344CB8AC3E}">
        <p14:creationId xmlns:p14="http://schemas.microsoft.com/office/powerpoint/2010/main" val="95462867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5D049D5-25BD-441C-9F8C-56F08C7E2465}"/>
              </a:ext>
            </a:extLst>
          </p:cNvPr>
          <p:cNvSpPr>
            <a:spLocks noGrp="1"/>
          </p:cNvSpPr>
          <p:nvPr>
            <p:ph type="dt" sz="half" idx="10"/>
          </p:nvPr>
        </p:nvSpPr>
        <p:spPr/>
        <p:txBody>
          <a:bodyPr/>
          <a:lstStyle>
            <a:lvl1pPr>
              <a:defRPr/>
            </a:lvl1pPr>
          </a:lstStyle>
          <a:p>
            <a:pPr>
              <a:defRPr/>
            </a:pPr>
            <a:fld id="{A3D6A9CD-F709-4459-8600-539455D4C6C3}" type="datetimeFigureOut">
              <a:rPr lang="en-US"/>
              <a:pPr>
                <a:defRPr/>
              </a:pPr>
              <a:t>9/11/2019</a:t>
            </a:fld>
            <a:endParaRPr lang="en-US"/>
          </a:p>
        </p:txBody>
      </p:sp>
      <p:sp>
        <p:nvSpPr>
          <p:cNvPr id="5" name="Footer Placeholder 4">
            <a:extLst>
              <a:ext uri="{FF2B5EF4-FFF2-40B4-BE49-F238E27FC236}">
                <a16:creationId xmlns:a16="http://schemas.microsoft.com/office/drawing/2014/main" id="{06683E45-B90E-4E1B-A379-5A0E42BB607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0ED76CA-B1E0-49B8-A9A6-26803E452514}"/>
              </a:ext>
            </a:extLst>
          </p:cNvPr>
          <p:cNvSpPr>
            <a:spLocks noGrp="1"/>
          </p:cNvSpPr>
          <p:nvPr>
            <p:ph type="sldNum" sz="quarter" idx="12"/>
          </p:nvPr>
        </p:nvSpPr>
        <p:spPr/>
        <p:txBody>
          <a:bodyPr/>
          <a:lstStyle>
            <a:lvl1pPr>
              <a:defRPr/>
            </a:lvl1pPr>
          </a:lstStyle>
          <a:p>
            <a:fld id="{F67964EF-BFC8-4A05-A6B6-5E950F575AAC}" type="slidenum">
              <a:rPr lang="en-US" altLang="en-US"/>
              <a:pPr/>
              <a:t>‹#›</a:t>
            </a:fld>
            <a:endParaRPr lang="en-US" altLang="en-US"/>
          </a:p>
        </p:txBody>
      </p:sp>
    </p:spTree>
    <p:extLst>
      <p:ext uri="{BB962C8B-B14F-4D97-AF65-F5344CB8AC3E}">
        <p14:creationId xmlns:p14="http://schemas.microsoft.com/office/powerpoint/2010/main" val="274038994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F36D2A2F-F08B-4C9C-B524-89A03B2B8340}"/>
              </a:ext>
            </a:extLst>
          </p:cNvPr>
          <p:cNvSpPr>
            <a:spLocks noGrp="1"/>
          </p:cNvSpPr>
          <p:nvPr>
            <p:ph type="dt" sz="half" idx="10"/>
          </p:nvPr>
        </p:nvSpPr>
        <p:spPr/>
        <p:txBody>
          <a:bodyPr/>
          <a:lstStyle>
            <a:lvl1pPr>
              <a:defRPr/>
            </a:lvl1pPr>
          </a:lstStyle>
          <a:p>
            <a:pPr>
              <a:defRPr/>
            </a:pPr>
            <a:fld id="{B8FE153F-8FA2-43DD-9470-1C38E536C1D7}" type="datetimeFigureOut">
              <a:rPr lang="en-US"/>
              <a:pPr>
                <a:defRPr/>
              </a:pPr>
              <a:t>9/11/2019</a:t>
            </a:fld>
            <a:endParaRPr lang="en-US"/>
          </a:p>
        </p:txBody>
      </p:sp>
      <p:sp>
        <p:nvSpPr>
          <p:cNvPr id="6" name="Footer Placeholder 4">
            <a:extLst>
              <a:ext uri="{FF2B5EF4-FFF2-40B4-BE49-F238E27FC236}">
                <a16:creationId xmlns:a16="http://schemas.microsoft.com/office/drawing/2014/main" id="{D711B9F2-3279-49ED-9E89-8420A0BC494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203C38F-5A9C-4227-B175-8092667F7E0F}"/>
              </a:ext>
            </a:extLst>
          </p:cNvPr>
          <p:cNvSpPr>
            <a:spLocks noGrp="1"/>
          </p:cNvSpPr>
          <p:nvPr>
            <p:ph type="sldNum" sz="quarter" idx="12"/>
          </p:nvPr>
        </p:nvSpPr>
        <p:spPr/>
        <p:txBody>
          <a:bodyPr/>
          <a:lstStyle>
            <a:lvl1pPr>
              <a:defRPr/>
            </a:lvl1pPr>
          </a:lstStyle>
          <a:p>
            <a:fld id="{5906481D-2246-4DD6-B51B-C0D121A8C087}" type="slidenum">
              <a:rPr lang="en-US" altLang="en-US"/>
              <a:pPr/>
              <a:t>‹#›</a:t>
            </a:fld>
            <a:endParaRPr lang="en-US" altLang="en-US"/>
          </a:p>
        </p:txBody>
      </p:sp>
    </p:spTree>
    <p:extLst>
      <p:ext uri="{BB962C8B-B14F-4D97-AF65-F5344CB8AC3E}">
        <p14:creationId xmlns:p14="http://schemas.microsoft.com/office/powerpoint/2010/main" val="227679883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187CBC74-E2DA-4EC0-AB05-27D902EB58E0}"/>
              </a:ext>
            </a:extLst>
          </p:cNvPr>
          <p:cNvSpPr>
            <a:spLocks noGrp="1"/>
          </p:cNvSpPr>
          <p:nvPr>
            <p:ph type="dt" sz="half" idx="10"/>
          </p:nvPr>
        </p:nvSpPr>
        <p:spPr/>
        <p:txBody>
          <a:bodyPr/>
          <a:lstStyle>
            <a:lvl1pPr>
              <a:defRPr/>
            </a:lvl1pPr>
          </a:lstStyle>
          <a:p>
            <a:pPr>
              <a:defRPr/>
            </a:pPr>
            <a:fld id="{7F1D4130-2E5C-4EF3-9EE5-5C4F6AE16A2F}" type="datetimeFigureOut">
              <a:rPr lang="en-US"/>
              <a:pPr>
                <a:defRPr/>
              </a:pPr>
              <a:t>9/11/2019</a:t>
            </a:fld>
            <a:endParaRPr lang="en-US"/>
          </a:p>
        </p:txBody>
      </p:sp>
      <p:sp>
        <p:nvSpPr>
          <p:cNvPr id="8" name="Footer Placeholder 4">
            <a:extLst>
              <a:ext uri="{FF2B5EF4-FFF2-40B4-BE49-F238E27FC236}">
                <a16:creationId xmlns:a16="http://schemas.microsoft.com/office/drawing/2014/main" id="{E08F9F3E-E7E0-4108-8FB1-DFA775BF330B}"/>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25071EAA-1283-4B22-97F7-894B2FF34D07}"/>
              </a:ext>
            </a:extLst>
          </p:cNvPr>
          <p:cNvSpPr>
            <a:spLocks noGrp="1"/>
          </p:cNvSpPr>
          <p:nvPr>
            <p:ph type="sldNum" sz="quarter" idx="12"/>
          </p:nvPr>
        </p:nvSpPr>
        <p:spPr/>
        <p:txBody>
          <a:bodyPr/>
          <a:lstStyle>
            <a:lvl1pPr>
              <a:defRPr/>
            </a:lvl1pPr>
          </a:lstStyle>
          <a:p>
            <a:fld id="{4794A8CC-134E-438B-BF93-D5ADD07226B8}" type="slidenum">
              <a:rPr lang="en-US" altLang="en-US"/>
              <a:pPr/>
              <a:t>‹#›</a:t>
            </a:fld>
            <a:endParaRPr lang="en-US" altLang="en-US"/>
          </a:p>
        </p:txBody>
      </p:sp>
    </p:spTree>
    <p:extLst>
      <p:ext uri="{BB962C8B-B14F-4D97-AF65-F5344CB8AC3E}">
        <p14:creationId xmlns:p14="http://schemas.microsoft.com/office/powerpoint/2010/main" val="287561259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7781D716-6B3D-4563-A88A-6632273D5FA0}"/>
              </a:ext>
            </a:extLst>
          </p:cNvPr>
          <p:cNvSpPr>
            <a:spLocks noGrp="1"/>
          </p:cNvSpPr>
          <p:nvPr>
            <p:ph type="dt" sz="half" idx="10"/>
          </p:nvPr>
        </p:nvSpPr>
        <p:spPr/>
        <p:txBody>
          <a:bodyPr/>
          <a:lstStyle>
            <a:lvl1pPr>
              <a:defRPr/>
            </a:lvl1pPr>
          </a:lstStyle>
          <a:p>
            <a:pPr>
              <a:defRPr/>
            </a:pPr>
            <a:fld id="{376D4EC4-CBFB-499E-8AF8-B1467B5F7545}" type="datetimeFigureOut">
              <a:rPr lang="en-US"/>
              <a:pPr>
                <a:defRPr/>
              </a:pPr>
              <a:t>9/11/2019</a:t>
            </a:fld>
            <a:endParaRPr lang="en-US"/>
          </a:p>
        </p:txBody>
      </p:sp>
      <p:sp>
        <p:nvSpPr>
          <p:cNvPr id="4" name="Footer Placeholder 4">
            <a:extLst>
              <a:ext uri="{FF2B5EF4-FFF2-40B4-BE49-F238E27FC236}">
                <a16:creationId xmlns:a16="http://schemas.microsoft.com/office/drawing/2014/main" id="{4A3DDDE2-B55C-4AED-A0DA-134EF90F8A28}"/>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E0D04557-B571-4B66-A858-EC0E1C42FEC8}"/>
              </a:ext>
            </a:extLst>
          </p:cNvPr>
          <p:cNvSpPr>
            <a:spLocks noGrp="1"/>
          </p:cNvSpPr>
          <p:nvPr>
            <p:ph type="sldNum" sz="quarter" idx="12"/>
          </p:nvPr>
        </p:nvSpPr>
        <p:spPr/>
        <p:txBody>
          <a:bodyPr/>
          <a:lstStyle>
            <a:lvl1pPr>
              <a:defRPr/>
            </a:lvl1pPr>
          </a:lstStyle>
          <a:p>
            <a:fld id="{1214D668-A053-43F4-B049-F33181CEE5E8}" type="slidenum">
              <a:rPr lang="en-US" altLang="en-US"/>
              <a:pPr/>
              <a:t>‹#›</a:t>
            </a:fld>
            <a:endParaRPr lang="en-US" altLang="en-US"/>
          </a:p>
        </p:txBody>
      </p:sp>
    </p:spTree>
    <p:extLst>
      <p:ext uri="{BB962C8B-B14F-4D97-AF65-F5344CB8AC3E}">
        <p14:creationId xmlns:p14="http://schemas.microsoft.com/office/powerpoint/2010/main" val="323226665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D6852BD-47E8-438D-998F-B2323BEA192E}"/>
              </a:ext>
            </a:extLst>
          </p:cNvPr>
          <p:cNvSpPr>
            <a:spLocks noGrp="1"/>
          </p:cNvSpPr>
          <p:nvPr>
            <p:ph type="dt" sz="half" idx="10"/>
          </p:nvPr>
        </p:nvSpPr>
        <p:spPr/>
        <p:txBody>
          <a:bodyPr/>
          <a:lstStyle>
            <a:lvl1pPr>
              <a:defRPr/>
            </a:lvl1pPr>
          </a:lstStyle>
          <a:p>
            <a:pPr>
              <a:defRPr/>
            </a:pPr>
            <a:fld id="{6907C130-7BC6-41C2-B951-D1367E933A4B}" type="datetimeFigureOut">
              <a:rPr lang="en-US"/>
              <a:pPr>
                <a:defRPr/>
              </a:pPr>
              <a:t>9/11/2019</a:t>
            </a:fld>
            <a:endParaRPr lang="en-US"/>
          </a:p>
        </p:txBody>
      </p:sp>
      <p:sp>
        <p:nvSpPr>
          <p:cNvPr id="3" name="Footer Placeholder 4">
            <a:extLst>
              <a:ext uri="{FF2B5EF4-FFF2-40B4-BE49-F238E27FC236}">
                <a16:creationId xmlns:a16="http://schemas.microsoft.com/office/drawing/2014/main" id="{70B3E8C5-BB8E-448E-A8CC-A541FB5D19A3}"/>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A03531EB-B94D-43DB-B726-C22912235CB1}"/>
              </a:ext>
            </a:extLst>
          </p:cNvPr>
          <p:cNvSpPr>
            <a:spLocks noGrp="1"/>
          </p:cNvSpPr>
          <p:nvPr>
            <p:ph type="sldNum" sz="quarter" idx="12"/>
          </p:nvPr>
        </p:nvSpPr>
        <p:spPr/>
        <p:txBody>
          <a:bodyPr/>
          <a:lstStyle>
            <a:lvl1pPr>
              <a:defRPr/>
            </a:lvl1pPr>
          </a:lstStyle>
          <a:p>
            <a:fld id="{37997D8D-7F7C-4777-AC18-75B5BF32AF0F}" type="slidenum">
              <a:rPr lang="en-US" altLang="en-US"/>
              <a:pPr/>
              <a:t>‹#›</a:t>
            </a:fld>
            <a:endParaRPr lang="en-US" altLang="en-US"/>
          </a:p>
        </p:txBody>
      </p:sp>
    </p:spTree>
    <p:extLst>
      <p:ext uri="{BB962C8B-B14F-4D97-AF65-F5344CB8AC3E}">
        <p14:creationId xmlns:p14="http://schemas.microsoft.com/office/powerpoint/2010/main" val="423809470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3">
            <a:extLst>
              <a:ext uri="{FF2B5EF4-FFF2-40B4-BE49-F238E27FC236}">
                <a16:creationId xmlns:a16="http://schemas.microsoft.com/office/drawing/2014/main" id="{69B5191D-ED6A-48AE-A1BA-D4E758FC5985}"/>
              </a:ext>
            </a:extLst>
          </p:cNvPr>
          <p:cNvSpPr>
            <a:spLocks noGrp="1"/>
          </p:cNvSpPr>
          <p:nvPr>
            <p:ph type="dt" sz="half" idx="10"/>
          </p:nvPr>
        </p:nvSpPr>
        <p:spPr/>
        <p:txBody>
          <a:bodyPr/>
          <a:lstStyle>
            <a:lvl1pPr>
              <a:defRPr/>
            </a:lvl1pPr>
          </a:lstStyle>
          <a:p>
            <a:pPr>
              <a:defRPr/>
            </a:pPr>
            <a:fld id="{954EC2B2-1367-4049-8B01-ABD8C34B40D9}" type="datetimeFigureOut">
              <a:rPr lang="en-US"/>
              <a:pPr>
                <a:defRPr/>
              </a:pPr>
              <a:t>9/11/2019</a:t>
            </a:fld>
            <a:endParaRPr lang="en-US"/>
          </a:p>
        </p:txBody>
      </p:sp>
      <p:sp>
        <p:nvSpPr>
          <p:cNvPr id="6" name="Footer Placeholder 4">
            <a:extLst>
              <a:ext uri="{FF2B5EF4-FFF2-40B4-BE49-F238E27FC236}">
                <a16:creationId xmlns:a16="http://schemas.microsoft.com/office/drawing/2014/main" id="{FE49EE19-5E05-4035-9DE7-C2CEA8C6817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445FA15-713F-4920-A1B5-487EF2CD107C}"/>
              </a:ext>
            </a:extLst>
          </p:cNvPr>
          <p:cNvSpPr>
            <a:spLocks noGrp="1"/>
          </p:cNvSpPr>
          <p:nvPr>
            <p:ph type="sldNum" sz="quarter" idx="12"/>
          </p:nvPr>
        </p:nvSpPr>
        <p:spPr/>
        <p:txBody>
          <a:bodyPr/>
          <a:lstStyle>
            <a:lvl1pPr>
              <a:defRPr/>
            </a:lvl1pPr>
          </a:lstStyle>
          <a:p>
            <a:fld id="{247BFF26-0C93-405B-A99C-AEAB5ABA7BB8}" type="slidenum">
              <a:rPr lang="en-US" altLang="en-US"/>
              <a:pPr/>
              <a:t>‹#›</a:t>
            </a:fld>
            <a:endParaRPr lang="en-US" altLang="en-US"/>
          </a:p>
        </p:txBody>
      </p:sp>
    </p:spTree>
    <p:extLst>
      <p:ext uri="{BB962C8B-B14F-4D97-AF65-F5344CB8AC3E}">
        <p14:creationId xmlns:p14="http://schemas.microsoft.com/office/powerpoint/2010/main" val="146423139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3">
            <a:extLst>
              <a:ext uri="{FF2B5EF4-FFF2-40B4-BE49-F238E27FC236}">
                <a16:creationId xmlns:a16="http://schemas.microsoft.com/office/drawing/2014/main" id="{AB815EE6-C7D1-4670-A541-926191F69639}"/>
              </a:ext>
            </a:extLst>
          </p:cNvPr>
          <p:cNvSpPr>
            <a:spLocks noGrp="1"/>
          </p:cNvSpPr>
          <p:nvPr>
            <p:ph type="dt" sz="half" idx="10"/>
          </p:nvPr>
        </p:nvSpPr>
        <p:spPr/>
        <p:txBody>
          <a:bodyPr/>
          <a:lstStyle>
            <a:lvl1pPr>
              <a:defRPr/>
            </a:lvl1pPr>
          </a:lstStyle>
          <a:p>
            <a:pPr>
              <a:defRPr/>
            </a:pPr>
            <a:fld id="{E92599BC-D913-43F7-B4E3-76EA4CD82BC2}" type="datetimeFigureOut">
              <a:rPr lang="en-US"/>
              <a:pPr>
                <a:defRPr/>
              </a:pPr>
              <a:t>9/11/2019</a:t>
            </a:fld>
            <a:endParaRPr lang="en-US"/>
          </a:p>
        </p:txBody>
      </p:sp>
      <p:sp>
        <p:nvSpPr>
          <p:cNvPr id="6" name="Footer Placeholder 4">
            <a:extLst>
              <a:ext uri="{FF2B5EF4-FFF2-40B4-BE49-F238E27FC236}">
                <a16:creationId xmlns:a16="http://schemas.microsoft.com/office/drawing/2014/main" id="{B6B22842-BC98-49BD-B09C-2DB0053B95D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14AB7BE-E177-4635-B13E-F0080BE560DD}"/>
              </a:ext>
            </a:extLst>
          </p:cNvPr>
          <p:cNvSpPr>
            <a:spLocks noGrp="1"/>
          </p:cNvSpPr>
          <p:nvPr>
            <p:ph type="sldNum" sz="quarter" idx="12"/>
          </p:nvPr>
        </p:nvSpPr>
        <p:spPr/>
        <p:txBody>
          <a:bodyPr/>
          <a:lstStyle>
            <a:lvl1pPr>
              <a:defRPr/>
            </a:lvl1pPr>
          </a:lstStyle>
          <a:p>
            <a:fld id="{0EBB8DF4-2D27-429F-AF75-9DB16D3B21CF}" type="slidenum">
              <a:rPr lang="en-US" altLang="en-US"/>
              <a:pPr/>
              <a:t>‹#›</a:t>
            </a:fld>
            <a:endParaRPr lang="en-US" altLang="en-US"/>
          </a:p>
        </p:txBody>
      </p:sp>
    </p:spTree>
    <p:extLst>
      <p:ext uri="{BB962C8B-B14F-4D97-AF65-F5344CB8AC3E}">
        <p14:creationId xmlns:p14="http://schemas.microsoft.com/office/powerpoint/2010/main" val="366848753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991131-EF37-4F4D-9150-7811640E42E0}"/>
              </a:ext>
            </a:extLst>
          </p:cNvPr>
          <p:cNvSpPr>
            <a:spLocks noGrp="1"/>
          </p:cNvSpPr>
          <p:nvPr>
            <p:ph type="dt" sz="half" idx="10"/>
          </p:nvPr>
        </p:nvSpPr>
        <p:spPr/>
        <p:txBody>
          <a:bodyPr/>
          <a:lstStyle>
            <a:lvl1pPr>
              <a:defRPr/>
            </a:lvl1pPr>
          </a:lstStyle>
          <a:p>
            <a:pPr>
              <a:defRPr/>
            </a:pPr>
            <a:fld id="{10E54471-4E7B-4E5D-8B1A-4B1E900D1341}" type="datetimeFigureOut">
              <a:rPr lang="en-US"/>
              <a:pPr>
                <a:defRPr/>
              </a:pPr>
              <a:t>9/11/2019</a:t>
            </a:fld>
            <a:endParaRPr lang="en-US"/>
          </a:p>
        </p:txBody>
      </p:sp>
      <p:sp>
        <p:nvSpPr>
          <p:cNvPr id="5" name="Footer Placeholder 4">
            <a:extLst>
              <a:ext uri="{FF2B5EF4-FFF2-40B4-BE49-F238E27FC236}">
                <a16:creationId xmlns:a16="http://schemas.microsoft.com/office/drawing/2014/main" id="{CECFCDDA-45A4-4F73-91F5-5FA59AF555A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FB5C64D-D721-4C55-A4A8-34C49151FFDD}"/>
              </a:ext>
            </a:extLst>
          </p:cNvPr>
          <p:cNvSpPr>
            <a:spLocks noGrp="1"/>
          </p:cNvSpPr>
          <p:nvPr>
            <p:ph type="sldNum" sz="quarter" idx="12"/>
          </p:nvPr>
        </p:nvSpPr>
        <p:spPr/>
        <p:txBody>
          <a:bodyPr/>
          <a:lstStyle>
            <a:lvl1pPr>
              <a:defRPr/>
            </a:lvl1pPr>
          </a:lstStyle>
          <a:p>
            <a:fld id="{3E1CB9CB-7F90-41BF-AB76-2972E3E21633}" type="slidenum">
              <a:rPr lang="en-US" altLang="en-US"/>
              <a:pPr/>
              <a:t>‹#›</a:t>
            </a:fld>
            <a:endParaRPr lang="en-US" altLang="en-US"/>
          </a:p>
        </p:txBody>
      </p:sp>
    </p:spTree>
    <p:extLst>
      <p:ext uri="{BB962C8B-B14F-4D97-AF65-F5344CB8AC3E}">
        <p14:creationId xmlns:p14="http://schemas.microsoft.com/office/powerpoint/2010/main" val="170824239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07DF8F-009B-44B8-82FD-4F3B7A37D608}"/>
              </a:ext>
            </a:extLst>
          </p:cNvPr>
          <p:cNvSpPr>
            <a:spLocks noGrp="1"/>
          </p:cNvSpPr>
          <p:nvPr>
            <p:ph type="dt" sz="half" idx="10"/>
          </p:nvPr>
        </p:nvSpPr>
        <p:spPr/>
        <p:txBody>
          <a:bodyPr/>
          <a:lstStyle>
            <a:lvl1pPr>
              <a:defRPr/>
            </a:lvl1pPr>
          </a:lstStyle>
          <a:p>
            <a:pPr>
              <a:defRPr/>
            </a:pPr>
            <a:fld id="{382355B0-3E40-4646-BD13-FA32881A463A}" type="datetimeFigureOut">
              <a:rPr lang="en-US"/>
              <a:pPr>
                <a:defRPr/>
              </a:pPr>
              <a:t>9/11/2019</a:t>
            </a:fld>
            <a:endParaRPr lang="en-US"/>
          </a:p>
        </p:txBody>
      </p:sp>
      <p:sp>
        <p:nvSpPr>
          <p:cNvPr id="5" name="Footer Placeholder 4">
            <a:extLst>
              <a:ext uri="{FF2B5EF4-FFF2-40B4-BE49-F238E27FC236}">
                <a16:creationId xmlns:a16="http://schemas.microsoft.com/office/drawing/2014/main" id="{4A85176D-E2E7-44C5-8DA1-F9501DA293A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345158D-90CE-4D3E-9843-4BD39BA27F3C}"/>
              </a:ext>
            </a:extLst>
          </p:cNvPr>
          <p:cNvSpPr>
            <a:spLocks noGrp="1"/>
          </p:cNvSpPr>
          <p:nvPr>
            <p:ph type="sldNum" sz="quarter" idx="12"/>
          </p:nvPr>
        </p:nvSpPr>
        <p:spPr/>
        <p:txBody>
          <a:bodyPr/>
          <a:lstStyle>
            <a:lvl1pPr>
              <a:defRPr/>
            </a:lvl1pPr>
          </a:lstStyle>
          <a:p>
            <a:fld id="{BBFD27AC-E86D-4B3E-BB3D-0921294D9E16}" type="slidenum">
              <a:rPr lang="en-US" altLang="en-US"/>
              <a:pPr/>
              <a:t>‹#›</a:t>
            </a:fld>
            <a:endParaRPr lang="en-US" altLang="en-US"/>
          </a:p>
        </p:txBody>
      </p:sp>
    </p:spTree>
    <p:extLst>
      <p:ext uri="{BB962C8B-B14F-4D97-AF65-F5344CB8AC3E}">
        <p14:creationId xmlns:p14="http://schemas.microsoft.com/office/powerpoint/2010/main" val="230791501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B8509F8-CF74-4213-9073-6AA158DD9497}" type="datetimeFigureOut">
              <a:rPr lang="en-US" smtClean="0"/>
              <a:t>9/11/2019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8BCE84-1EB1-49D2-BC90-81881044159C}" type="slidenum">
              <a:rPr lang="en-US" smtClean="0"/>
              <a:t>‹#›</a:t>
            </a:fld>
            <a:endParaRPr 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019325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B0AFD3-7D1B-BF41-917B-E8E998B67F46}" type="datetimeFigureOut">
              <a:rPr lang="en-US" smtClean="0"/>
              <a:t>9/11/2019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8F6E3A-C87F-0C48-84C8-2C83E50CF1EE}" type="slidenum">
              <a:rPr lang="en-US" smtClean="0"/>
              <a:t>‹#›</a:t>
            </a:fld>
            <a:endParaRPr lang="en-US"/>
          </a:p>
        </p:txBody>
      </p:sp>
    </p:spTree>
    <p:extLst>
      <p:ext uri="{BB962C8B-B14F-4D97-AF65-F5344CB8AC3E}">
        <p14:creationId xmlns:p14="http://schemas.microsoft.com/office/powerpoint/2010/main" val="27181305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8509F8-CF74-4213-9073-6AA158DD9497}" type="datetimeFigureOut">
              <a:rPr lang="en-US" smtClean="0"/>
              <a:t>9/11/2019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8BCE84-1EB1-49D2-BC90-81881044159C}" type="slidenum">
              <a:rPr lang="en-US" smtClean="0"/>
              <a:t>‹#›</a:t>
            </a:fld>
            <a:endParaRPr lang="en-US"/>
          </a:p>
        </p:txBody>
      </p:sp>
    </p:spTree>
    <p:extLst>
      <p:ext uri="{BB962C8B-B14F-4D97-AF65-F5344CB8AC3E}">
        <p14:creationId xmlns:p14="http://schemas.microsoft.com/office/powerpoint/2010/main" val="283467268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8509F8-CF74-4213-9073-6AA158DD9497}" type="datetimeFigureOut">
              <a:rPr lang="en-US" smtClean="0"/>
              <a:t>9/11/2019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8BCE84-1EB1-49D2-BC90-81881044159C}" type="slidenum">
              <a:rPr lang="en-US" smtClean="0"/>
              <a:t>‹#›</a:t>
            </a:fld>
            <a:endParaRPr lang="en-US"/>
          </a:p>
        </p:txBody>
      </p:sp>
    </p:spTree>
    <p:extLst>
      <p:ext uri="{BB962C8B-B14F-4D97-AF65-F5344CB8AC3E}">
        <p14:creationId xmlns:p14="http://schemas.microsoft.com/office/powerpoint/2010/main" val="418120572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B8509F8-CF74-4213-9073-6AA158DD9497}" type="datetimeFigureOut">
              <a:rPr lang="en-US" smtClean="0"/>
              <a:t>9/11/2019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8BCE84-1EB1-49D2-BC90-81881044159C}" type="slidenum">
              <a:rPr lang="en-US" smtClean="0"/>
              <a:t>‹#›</a:t>
            </a:fld>
            <a:endParaRPr lang="en-US"/>
          </a:p>
        </p:txBody>
      </p:sp>
    </p:spTree>
    <p:extLst>
      <p:ext uri="{BB962C8B-B14F-4D97-AF65-F5344CB8AC3E}">
        <p14:creationId xmlns:p14="http://schemas.microsoft.com/office/powerpoint/2010/main" val="356107565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B8509F8-CF74-4213-9073-6AA158DD9497}" type="datetimeFigureOut">
              <a:rPr lang="en-US" smtClean="0"/>
              <a:t>9/11/2019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A8BCE84-1EB1-49D2-BC90-81881044159C}" type="slidenum">
              <a:rPr lang="en-US" smtClean="0"/>
              <a:t>‹#›</a:t>
            </a:fld>
            <a:endParaRPr lang="en-US"/>
          </a:p>
        </p:txBody>
      </p:sp>
    </p:spTree>
    <p:extLst>
      <p:ext uri="{BB962C8B-B14F-4D97-AF65-F5344CB8AC3E}">
        <p14:creationId xmlns:p14="http://schemas.microsoft.com/office/powerpoint/2010/main" val="305192114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B8509F8-CF74-4213-9073-6AA158DD9497}" type="datetimeFigureOut">
              <a:rPr lang="en-US" smtClean="0"/>
              <a:t>9/11/2019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A8BCE84-1EB1-49D2-BC90-81881044159C}" type="slidenum">
              <a:rPr lang="en-US" smtClean="0"/>
              <a:t>‹#›</a:t>
            </a:fld>
            <a:endParaRPr lang="en-US"/>
          </a:p>
        </p:txBody>
      </p:sp>
    </p:spTree>
    <p:extLst>
      <p:ext uri="{BB962C8B-B14F-4D97-AF65-F5344CB8AC3E}">
        <p14:creationId xmlns:p14="http://schemas.microsoft.com/office/powerpoint/2010/main" val="95665227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8509F8-CF74-4213-9073-6AA158DD9497}" type="datetimeFigureOut">
              <a:rPr lang="en-US" smtClean="0"/>
              <a:t>9/11/2019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A8BCE84-1EB1-49D2-BC90-81881044159C}" type="slidenum">
              <a:rPr lang="en-US" smtClean="0"/>
              <a:t>‹#›</a:t>
            </a:fld>
            <a:endParaRPr lang="en-US"/>
          </a:p>
        </p:txBody>
      </p:sp>
    </p:spTree>
    <p:extLst>
      <p:ext uri="{BB962C8B-B14F-4D97-AF65-F5344CB8AC3E}">
        <p14:creationId xmlns:p14="http://schemas.microsoft.com/office/powerpoint/2010/main" val="235853843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8509F8-CF74-4213-9073-6AA158DD9497}" type="datetimeFigureOut">
              <a:rPr lang="en-US" smtClean="0"/>
              <a:t>9/11/2019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8BCE84-1EB1-49D2-BC90-81881044159C}" type="slidenum">
              <a:rPr lang="en-US" smtClean="0"/>
              <a:t>‹#›</a:t>
            </a:fld>
            <a:endParaRPr lang="en-US"/>
          </a:p>
        </p:txBody>
      </p:sp>
    </p:spTree>
    <p:extLst>
      <p:ext uri="{BB962C8B-B14F-4D97-AF65-F5344CB8AC3E}">
        <p14:creationId xmlns:p14="http://schemas.microsoft.com/office/powerpoint/2010/main" val="152412436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8509F8-CF74-4213-9073-6AA158DD9497}" type="datetimeFigureOut">
              <a:rPr lang="en-US" smtClean="0"/>
              <a:t>9/11/2019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8BCE84-1EB1-49D2-BC90-81881044159C}" type="slidenum">
              <a:rPr lang="en-US" smtClean="0"/>
              <a:t>‹#›</a:t>
            </a:fld>
            <a:endParaRPr lang="en-US"/>
          </a:p>
        </p:txBody>
      </p:sp>
    </p:spTree>
    <p:extLst>
      <p:ext uri="{BB962C8B-B14F-4D97-AF65-F5344CB8AC3E}">
        <p14:creationId xmlns:p14="http://schemas.microsoft.com/office/powerpoint/2010/main" val="275113583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5B8509F8-CF74-4213-9073-6AA158DD9497}" type="datetimeFigureOut">
              <a:rPr lang="en-US" smtClean="0"/>
              <a:t>9/11/2019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A8BCE84-1EB1-49D2-BC90-81881044159C}" type="slidenum">
              <a:rPr lang="en-US" smtClean="0"/>
              <a:t>‹#›</a:t>
            </a:fld>
            <a:endParaRPr lang="en-US"/>
          </a:p>
        </p:txBody>
      </p:sp>
    </p:spTree>
    <p:extLst>
      <p:ext uri="{BB962C8B-B14F-4D97-AF65-F5344CB8AC3E}">
        <p14:creationId xmlns:p14="http://schemas.microsoft.com/office/powerpoint/2010/main" val="401043176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8509F8-CF74-4213-9073-6AA158DD9497}" type="datetimeFigureOut">
              <a:rPr lang="en-US" smtClean="0"/>
              <a:t>9/11/2019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8BCE84-1EB1-49D2-BC90-81881044159C}" type="slidenum">
              <a:rPr lang="en-US" smtClean="0"/>
              <a:t>‹#›</a:t>
            </a:fld>
            <a:endParaRPr lang="en-US"/>
          </a:p>
        </p:txBody>
      </p:sp>
    </p:spTree>
    <p:extLst>
      <p:ext uri="{BB962C8B-B14F-4D97-AF65-F5344CB8AC3E}">
        <p14:creationId xmlns:p14="http://schemas.microsoft.com/office/powerpoint/2010/main" val="1691793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96700" y="4406901"/>
            <a:ext cx="7629584"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3696700" y="2906713"/>
            <a:ext cx="7629584"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41B0AFD3-7D1B-BF41-917B-E8E998B67F46}" type="datetimeFigureOut">
              <a:rPr lang="en-US" smtClean="0"/>
              <a:t>9/11/2019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8F6E3A-C87F-0C48-84C8-2C83E50CF1EE}" type="slidenum">
              <a:rPr lang="en-US" smtClean="0"/>
              <a:t>‹#›</a:t>
            </a:fld>
            <a:endParaRPr lang="en-US"/>
          </a:p>
        </p:txBody>
      </p:sp>
    </p:spTree>
    <p:extLst>
      <p:ext uri="{BB962C8B-B14F-4D97-AF65-F5344CB8AC3E}">
        <p14:creationId xmlns:p14="http://schemas.microsoft.com/office/powerpoint/2010/main" val="206462766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8509F8-CF74-4213-9073-6AA158DD9497}" type="datetimeFigureOut">
              <a:rPr lang="en-US" smtClean="0"/>
              <a:t>9/11/2019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8BCE84-1EB1-49D2-BC90-81881044159C}" type="slidenum">
              <a:rPr lang="en-US" smtClean="0"/>
              <a:t>‹#›</a:t>
            </a:fld>
            <a:endParaRPr 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37660947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8509F8-CF74-4213-9073-6AA158DD9497}" type="datetimeFigureOut">
              <a:rPr lang="en-US" smtClean="0"/>
              <a:t>9/11/2019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8BCE84-1EB1-49D2-BC90-81881044159C}" type="slidenum">
              <a:rPr lang="en-US" smtClean="0"/>
              <a:t>‹#›</a:t>
            </a:fld>
            <a:endParaRPr lang="en-US"/>
          </a:p>
        </p:txBody>
      </p:sp>
    </p:spTree>
    <p:extLst>
      <p:ext uri="{BB962C8B-B14F-4D97-AF65-F5344CB8AC3E}">
        <p14:creationId xmlns:p14="http://schemas.microsoft.com/office/powerpoint/2010/main" val="127649965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8509F8-CF74-4213-9073-6AA158DD9497}" type="datetimeFigureOut">
              <a:rPr lang="en-US" smtClean="0"/>
              <a:t>9/11/2019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8BCE84-1EB1-49D2-BC90-81881044159C}" type="slidenum">
              <a:rPr lang="en-US" smtClean="0"/>
              <a:t>‹#›</a:t>
            </a:fld>
            <a:endParaRPr 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95090080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8509F8-CF74-4213-9073-6AA158DD9497}" type="datetimeFigureOut">
              <a:rPr lang="en-US" smtClean="0"/>
              <a:t>9/11/2019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8BCE84-1EB1-49D2-BC90-81881044159C}" type="slidenum">
              <a:rPr lang="en-US" smtClean="0"/>
              <a:t>‹#›</a:t>
            </a:fld>
            <a:endParaRPr lang="en-US"/>
          </a:p>
        </p:txBody>
      </p:sp>
    </p:spTree>
    <p:extLst>
      <p:ext uri="{BB962C8B-B14F-4D97-AF65-F5344CB8AC3E}">
        <p14:creationId xmlns:p14="http://schemas.microsoft.com/office/powerpoint/2010/main" val="360977264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8509F8-CF74-4213-9073-6AA158DD9497}" type="datetimeFigureOut">
              <a:rPr lang="en-US" smtClean="0"/>
              <a:t>9/11/2019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8BCE84-1EB1-49D2-BC90-81881044159C}" type="slidenum">
              <a:rPr lang="en-US" smtClean="0"/>
              <a:t>‹#›</a:t>
            </a:fld>
            <a:endParaRPr lang="en-US"/>
          </a:p>
        </p:txBody>
      </p:sp>
    </p:spTree>
    <p:extLst>
      <p:ext uri="{BB962C8B-B14F-4D97-AF65-F5344CB8AC3E}">
        <p14:creationId xmlns:p14="http://schemas.microsoft.com/office/powerpoint/2010/main" val="153158810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8509F8-CF74-4213-9073-6AA158DD9497}" type="datetimeFigureOut">
              <a:rPr lang="en-US" smtClean="0"/>
              <a:t>9/11/2019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8BCE84-1EB1-49D2-BC90-81881044159C}" type="slidenum">
              <a:rPr lang="en-US" smtClean="0"/>
              <a:t>‹#›</a:t>
            </a:fld>
            <a:endParaRPr lang="en-US"/>
          </a:p>
        </p:txBody>
      </p:sp>
    </p:spTree>
    <p:extLst>
      <p:ext uri="{BB962C8B-B14F-4D97-AF65-F5344CB8AC3E}">
        <p14:creationId xmlns:p14="http://schemas.microsoft.com/office/powerpoint/2010/main" val="87735586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1DB720E-3CAD-474B-A87F-61D6C00206B8}"/>
              </a:ext>
            </a:extLst>
          </p:cNvPr>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a:extLst>
              <a:ext uri="{FF2B5EF4-FFF2-40B4-BE49-F238E27FC236}">
                <a16:creationId xmlns:a16="http://schemas.microsoft.com/office/drawing/2014/main" id="{6D2EF95A-88D4-4B92-9199-2F1069497F80}"/>
              </a:ext>
            </a:extLst>
          </p:cNvPr>
          <p:cNvSpPr/>
          <p:nvPr/>
        </p:nvSpPr>
        <p:spPr>
          <a:xfrm>
            <a:off x="0" y="6334125"/>
            <a:ext cx="12188825" cy="6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5">
            <a:extLst>
              <a:ext uri="{FF2B5EF4-FFF2-40B4-BE49-F238E27FC236}">
                <a16:creationId xmlns:a16="http://schemas.microsoft.com/office/drawing/2014/main" id="{30D06AF8-752F-4761-8069-FAF708752419}"/>
              </a:ext>
            </a:extLst>
          </p:cNvPr>
          <p:cNvCxnSpPr/>
          <p:nvPr/>
        </p:nvCxnSpPr>
        <p:spPr>
          <a:xfrm>
            <a:off x="1208088" y="4343400"/>
            <a:ext cx="987583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1097280" y="758952"/>
            <a:ext cx="10058400" cy="3566160"/>
          </a:xfrm>
        </p:spPr>
        <p:txBody>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Date Placeholder 3">
            <a:extLst>
              <a:ext uri="{FF2B5EF4-FFF2-40B4-BE49-F238E27FC236}">
                <a16:creationId xmlns:a16="http://schemas.microsoft.com/office/drawing/2014/main" id="{9C53CEB9-528D-418A-A52D-03AA2E64DBD6}"/>
              </a:ext>
            </a:extLst>
          </p:cNvPr>
          <p:cNvSpPr>
            <a:spLocks noGrp="1"/>
          </p:cNvSpPr>
          <p:nvPr>
            <p:ph type="dt" sz="half" idx="10"/>
          </p:nvPr>
        </p:nvSpPr>
        <p:spPr/>
        <p:txBody>
          <a:bodyPr/>
          <a:lstStyle>
            <a:lvl1pPr>
              <a:defRPr/>
            </a:lvl1pPr>
          </a:lstStyle>
          <a:p>
            <a:pPr>
              <a:defRPr/>
            </a:pPr>
            <a:fld id="{E8076946-0315-479A-8E0B-82E445B8E490}" type="datetimeFigureOut">
              <a:rPr lang="en-US" smtClean="0"/>
              <a:pPr>
                <a:defRPr/>
              </a:pPr>
              <a:t>9/11/2019</a:t>
            </a:fld>
            <a:endParaRPr lang="en-US" dirty="0"/>
          </a:p>
        </p:txBody>
      </p:sp>
      <p:sp>
        <p:nvSpPr>
          <p:cNvPr id="8" name="Footer Placeholder 4">
            <a:extLst>
              <a:ext uri="{FF2B5EF4-FFF2-40B4-BE49-F238E27FC236}">
                <a16:creationId xmlns:a16="http://schemas.microsoft.com/office/drawing/2014/main" id="{8AF01D25-F14B-471A-A2A2-C48D5D62756F}"/>
              </a:ext>
            </a:extLst>
          </p:cNvPr>
          <p:cNvSpPr>
            <a:spLocks noGrp="1"/>
          </p:cNvSpPr>
          <p:nvPr>
            <p:ph type="ftr" sz="quarter" idx="11"/>
          </p:nvPr>
        </p:nvSpPr>
        <p:spPr/>
        <p:txBody>
          <a:bodyPr/>
          <a:lstStyle>
            <a:lvl1pPr>
              <a:defRPr/>
            </a:lvl1pPr>
          </a:lstStyle>
          <a:p>
            <a:pPr>
              <a:defRPr/>
            </a:pPr>
            <a:endParaRPr lang="en-US" dirty="0"/>
          </a:p>
        </p:txBody>
      </p:sp>
      <p:sp>
        <p:nvSpPr>
          <p:cNvPr id="9" name="Slide Number Placeholder 5">
            <a:extLst>
              <a:ext uri="{FF2B5EF4-FFF2-40B4-BE49-F238E27FC236}">
                <a16:creationId xmlns:a16="http://schemas.microsoft.com/office/drawing/2014/main" id="{0A9354A9-A160-446F-8E09-88E99E50ED7C}"/>
              </a:ext>
            </a:extLst>
          </p:cNvPr>
          <p:cNvSpPr>
            <a:spLocks noGrp="1"/>
          </p:cNvSpPr>
          <p:nvPr>
            <p:ph type="sldNum" sz="quarter" idx="12"/>
          </p:nvPr>
        </p:nvSpPr>
        <p:spPr/>
        <p:txBody>
          <a:bodyPr/>
          <a:lstStyle>
            <a:lvl1pPr>
              <a:defRPr/>
            </a:lvl1pPr>
          </a:lstStyle>
          <a:p>
            <a:pPr>
              <a:defRPr/>
            </a:pPr>
            <a:fld id="{403D099E-AE48-4EEA-A40B-6484D0515AF2}" type="slidenum">
              <a:rPr lang="en-US" altLang="en-US" smtClean="0"/>
              <a:pPr>
                <a:defRPr/>
              </a:pPr>
              <a:t>‹#›</a:t>
            </a:fld>
            <a:endParaRPr lang="en-US" altLang="en-US" dirty="0"/>
          </a:p>
        </p:txBody>
      </p:sp>
    </p:spTree>
    <p:extLst>
      <p:ext uri="{BB962C8B-B14F-4D97-AF65-F5344CB8AC3E}">
        <p14:creationId xmlns:p14="http://schemas.microsoft.com/office/powerpoint/2010/main" val="1470172484"/>
      </p:ext>
    </p:extLst>
  </p:cSld>
  <p:clrMapOvr>
    <a:masterClrMapping/>
  </p:clrMapOvr>
  <p:transition spd="slow">
    <p:wipe dir="d"/>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1999" cy="1447800"/>
          </a:xfrm>
          <a:solidFill>
            <a:schemeClr val="bg1"/>
          </a:solidFill>
        </p:spPr>
        <p:txBody>
          <a:bodyPr/>
          <a:lstStyle/>
          <a:p>
            <a:endParaRPr lang="en-US" dirty="0"/>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D207A79-5DA3-425E-8CED-F8385C706F0E}"/>
              </a:ext>
            </a:extLst>
          </p:cNvPr>
          <p:cNvSpPr>
            <a:spLocks noGrp="1"/>
          </p:cNvSpPr>
          <p:nvPr>
            <p:ph type="dt" sz="half" idx="10"/>
          </p:nvPr>
        </p:nvSpPr>
        <p:spPr/>
        <p:txBody>
          <a:bodyPr/>
          <a:lstStyle>
            <a:lvl1pPr>
              <a:defRPr/>
            </a:lvl1pPr>
          </a:lstStyle>
          <a:p>
            <a:pPr>
              <a:defRPr/>
            </a:pPr>
            <a:fld id="{99AAC127-8A45-4D29-A4DF-273593FD4113}" type="datetimeFigureOut">
              <a:rPr lang="en-US" smtClean="0"/>
              <a:pPr>
                <a:defRPr/>
              </a:pPr>
              <a:t>9/11/2019</a:t>
            </a:fld>
            <a:endParaRPr lang="en-US" dirty="0"/>
          </a:p>
        </p:txBody>
      </p:sp>
      <p:sp>
        <p:nvSpPr>
          <p:cNvPr id="5" name="Footer Placeholder 4">
            <a:extLst>
              <a:ext uri="{FF2B5EF4-FFF2-40B4-BE49-F238E27FC236}">
                <a16:creationId xmlns:a16="http://schemas.microsoft.com/office/drawing/2014/main" id="{39B1451F-7DC3-4F73-AC0F-F95F5ED79179}"/>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4418EF63-A6D5-479E-8934-10D851B71CDF}"/>
              </a:ext>
            </a:extLst>
          </p:cNvPr>
          <p:cNvSpPr>
            <a:spLocks noGrp="1"/>
          </p:cNvSpPr>
          <p:nvPr>
            <p:ph type="sldNum" sz="quarter" idx="12"/>
          </p:nvPr>
        </p:nvSpPr>
        <p:spPr/>
        <p:txBody>
          <a:bodyPr/>
          <a:lstStyle>
            <a:lvl1pPr>
              <a:defRPr/>
            </a:lvl1pPr>
          </a:lstStyle>
          <a:p>
            <a:pPr>
              <a:defRPr/>
            </a:pPr>
            <a:fld id="{B1800D84-31EC-4CC7-84D4-77E552BFC282}" type="slidenum">
              <a:rPr lang="en-US" altLang="en-US" smtClean="0"/>
              <a:pPr>
                <a:defRPr/>
              </a:pPr>
              <a:t>‹#›</a:t>
            </a:fld>
            <a:endParaRPr lang="en-US" altLang="en-US" dirty="0"/>
          </a:p>
        </p:txBody>
      </p:sp>
      <p:sp>
        <p:nvSpPr>
          <p:cNvPr id="8" name="Text Placeholder 7">
            <a:extLst>
              <a:ext uri="{FF2B5EF4-FFF2-40B4-BE49-F238E27FC236}">
                <a16:creationId xmlns:a16="http://schemas.microsoft.com/office/drawing/2014/main" id="{93D8FA69-6E78-4311-B32C-15F49960CD7A}"/>
              </a:ext>
            </a:extLst>
          </p:cNvPr>
          <p:cNvSpPr>
            <a:spLocks noGrp="1"/>
          </p:cNvSpPr>
          <p:nvPr>
            <p:ph type="body" sz="quarter" idx="13" hasCustomPrompt="1"/>
          </p:nvPr>
        </p:nvSpPr>
        <p:spPr>
          <a:xfrm>
            <a:off x="3310467" y="350193"/>
            <a:ext cx="5867400" cy="623887"/>
          </a:xfrm>
        </p:spPr>
        <p:txBody>
          <a:bodyPr/>
          <a:lstStyle>
            <a:lvl4pPr marL="566737" indent="0" algn="ctr">
              <a:buNone/>
              <a:defRPr sz="3600" b="1">
                <a:latin typeface="Lucida Bright" panose="02040602050505020304" pitchFamily="18" charset="0"/>
              </a:defRPr>
            </a:lvl4pPr>
          </a:lstStyle>
          <a:p>
            <a:pPr lvl="3"/>
            <a:r>
              <a:rPr lang="en-US" dirty="0"/>
              <a:t>A CARING HEART </a:t>
            </a:r>
          </a:p>
        </p:txBody>
      </p:sp>
      <p:sp>
        <p:nvSpPr>
          <p:cNvPr id="9" name="TextBox 8">
            <a:extLst>
              <a:ext uri="{FF2B5EF4-FFF2-40B4-BE49-F238E27FC236}">
                <a16:creationId xmlns:a16="http://schemas.microsoft.com/office/drawing/2014/main" id="{8A7A8810-3376-49AC-A470-A1BECE8C1DF8}"/>
              </a:ext>
            </a:extLst>
          </p:cNvPr>
          <p:cNvSpPr txBox="1"/>
          <p:nvPr userDrawn="1"/>
        </p:nvSpPr>
        <p:spPr>
          <a:xfrm>
            <a:off x="4419600" y="910877"/>
            <a:ext cx="5029200" cy="461665"/>
          </a:xfrm>
          <a:prstGeom prst="rect">
            <a:avLst/>
          </a:prstGeom>
          <a:noFill/>
        </p:spPr>
        <p:txBody>
          <a:bodyPr wrap="square" rtlCol="0">
            <a:spAutoFit/>
          </a:bodyPr>
          <a:lstStyle/>
          <a:p>
            <a:r>
              <a:rPr lang="en-US" sz="2400" b="1" dirty="0">
                <a:latin typeface="Lucida Bright" panose="02040602050505020304" pitchFamily="18" charset="0"/>
              </a:rPr>
              <a:t>CASE MANAGEMENT, INC.</a:t>
            </a:r>
          </a:p>
        </p:txBody>
      </p:sp>
      <p:pic>
        <p:nvPicPr>
          <p:cNvPr id="11" name="Picture 10">
            <a:extLst>
              <a:ext uri="{FF2B5EF4-FFF2-40B4-BE49-F238E27FC236}">
                <a16:creationId xmlns:a16="http://schemas.microsoft.com/office/drawing/2014/main" id="{7EAB2DD6-8F40-4EBE-A66A-70A6ACCA440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78541" y="125814"/>
            <a:ext cx="1421832" cy="1321987"/>
          </a:xfrm>
          <a:prstGeom prst="rect">
            <a:avLst/>
          </a:prstGeom>
        </p:spPr>
      </p:pic>
    </p:spTree>
    <p:extLst>
      <p:ext uri="{BB962C8B-B14F-4D97-AF65-F5344CB8AC3E}">
        <p14:creationId xmlns:p14="http://schemas.microsoft.com/office/powerpoint/2010/main" val="1617790232"/>
      </p:ext>
    </p:extLst>
  </p:cSld>
  <p:clrMapOvr>
    <a:masterClrMapping/>
  </p:clrMapOvr>
  <p:transition spd="slow">
    <p:wipe dir="d"/>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5A044DC-3F60-40FC-9E79-2EBE5E7A92E5}"/>
              </a:ext>
            </a:extLst>
          </p:cNvPr>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a:extLst>
              <a:ext uri="{FF2B5EF4-FFF2-40B4-BE49-F238E27FC236}">
                <a16:creationId xmlns:a16="http://schemas.microsoft.com/office/drawing/2014/main" id="{CD490547-D71D-45CB-AA83-66BC0706C7A6}"/>
              </a:ext>
            </a:extLst>
          </p:cNvPr>
          <p:cNvSpPr/>
          <p:nvPr/>
        </p:nvSpPr>
        <p:spPr>
          <a:xfrm>
            <a:off x="0" y="6334125"/>
            <a:ext cx="12188825" cy="6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5">
            <a:extLst>
              <a:ext uri="{FF2B5EF4-FFF2-40B4-BE49-F238E27FC236}">
                <a16:creationId xmlns:a16="http://schemas.microsoft.com/office/drawing/2014/main" id="{7ECDE284-3414-467F-B19D-408E7880FDA0}"/>
              </a:ext>
            </a:extLst>
          </p:cNvPr>
          <p:cNvCxnSpPr/>
          <p:nvPr/>
        </p:nvCxnSpPr>
        <p:spPr>
          <a:xfrm>
            <a:off x="1208088" y="4343400"/>
            <a:ext cx="987583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097280" y="758952"/>
            <a:ext cx="10058400" cy="3566160"/>
          </a:xfrm>
        </p:spPr>
        <p:txBody>
          <a:bodyPr anchorCtr="0"/>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7" name="Date Placeholder 3">
            <a:extLst>
              <a:ext uri="{FF2B5EF4-FFF2-40B4-BE49-F238E27FC236}">
                <a16:creationId xmlns:a16="http://schemas.microsoft.com/office/drawing/2014/main" id="{D49B86FF-9771-426B-BE9D-DE4C573AA807}"/>
              </a:ext>
            </a:extLst>
          </p:cNvPr>
          <p:cNvSpPr>
            <a:spLocks noGrp="1"/>
          </p:cNvSpPr>
          <p:nvPr>
            <p:ph type="dt" sz="half" idx="10"/>
          </p:nvPr>
        </p:nvSpPr>
        <p:spPr/>
        <p:txBody>
          <a:bodyPr/>
          <a:lstStyle>
            <a:lvl1pPr>
              <a:defRPr/>
            </a:lvl1pPr>
          </a:lstStyle>
          <a:p>
            <a:pPr>
              <a:defRPr/>
            </a:pPr>
            <a:fld id="{836575FF-172A-4647-AF92-1BF530E1556F}" type="datetimeFigureOut">
              <a:rPr lang="en-US" smtClean="0"/>
              <a:pPr>
                <a:defRPr/>
              </a:pPr>
              <a:t>9/11/2019</a:t>
            </a:fld>
            <a:endParaRPr lang="en-US" dirty="0"/>
          </a:p>
        </p:txBody>
      </p:sp>
      <p:sp>
        <p:nvSpPr>
          <p:cNvPr id="8" name="Footer Placeholder 4">
            <a:extLst>
              <a:ext uri="{FF2B5EF4-FFF2-40B4-BE49-F238E27FC236}">
                <a16:creationId xmlns:a16="http://schemas.microsoft.com/office/drawing/2014/main" id="{BFB8E864-339A-4012-BF3F-AEF9C55FF6F5}"/>
              </a:ext>
            </a:extLst>
          </p:cNvPr>
          <p:cNvSpPr>
            <a:spLocks noGrp="1"/>
          </p:cNvSpPr>
          <p:nvPr>
            <p:ph type="ftr" sz="quarter" idx="11"/>
          </p:nvPr>
        </p:nvSpPr>
        <p:spPr/>
        <p:txBody>
          <a:bodyPr/>
          <a:lstStyle>
            <a:lvl1pPr>
              <a:defRPr/>
            </a:lvl1pPr>
          </a:lstStyle>
          <a:p>
            <a:pPr>
              <a:defRPr/>
            </a:pPr>
            <a:endParaRPr lang="en-US" dirty="0"/>
          </a:p>
        </p:txBody>
      </p:sp>
      <p:sp>
        <p:nvSpPr>
          <p:cNvPr id="9" name="Slide Number Placeholder 5">
            <a:extLst>
              <a:ext uri="{FF2B5EF4-FFF2-40B4-BE49-F238E27FC236}">
                <a16:creationId xmlns:a16="http://schemas.microsoft.com/office/drawing/2014/main" id="{2B098136-28EE-4D70-8BA3-2EA9686D8C75}"/>
              </a:ext>
            </a:extLst>
          </p:cNvPr>
          <p:cNvSpPr>
            <a:spLocks noGrp="1"/>
          </p:cNvSpPr>
          <p:nvPr>
            <p:ph type="sldNum" sz="quarter" idx="12"/>
          </p:nvPr>
        </p:nvSpPr>
        <p:spPr/>
        <p:txBody>
          <a:bodyPr/>
          <a:lstStyle>
            <a:lvl1pPr>
              <a:defRPr/>
            </a:lvl1pPr>
          </a:lstStyle>
          <a:p>
            <a:pPr>
              <a:defRPr/>
            </a:pPr>
            <a:fld id="{4AA74728-8ED7-456C-8BBB-BE2121F44342}" type="slidenum">
              <a:rPr lang="en-US" altLang="en-US" smtClean="0"/>
              <a:pPr>
                <a:defRPr/>
              </a:pPr>
              <a:t>‹#›</a:t>
            </a:fld>
            <a:endParaRPr lang="en-US" altLang="en-US" dirty="0"/>
          </a:p>
        </p:txBody>
      </p:sp>
    </p:spTree>
    <p:extLst>
      <p:ext uri="{BB962C8B-B14F-4D97-AF65-F5344CB8AC3E}">
        <p14:creationId xmlns:p14="http://schemas.microsoft.com/office/powerpoint/2010/main" val="3813917144"/>
      </p:ext>
    </p:extLst>
  </p:cSld>
  <p:clrMapOvr>
    <a:masterClrMapping/>
  </p:clrMapOvr>
  <p:transition spd="slow">
    <p:wipe dir="d"/>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29F15605-9A38-4D34-9DA7-A116DBA3EDF3}"/>
              </a:ext>
            </a:extLst>
          </p:cNvPr>
          <p:cNvSpPr>
            <a:spLocks noGrp="1"/>
          </p:cNvSpPr>
          <p:nvPr>
            <p:ph type="dt" sz="half" idx="10"/>
          </p:nvPr>
        </p:nvSpPr>
        <p:spPr/>
        <p:txBody>
          <a:bodyPr/>
          <a:lstStyle>
            <a:lvl1pPr>
              <a:defRPr/>
            </a:lvl1pPr>
          </a:lstStyle>
          <a:p>
            <a:pPr>
              <a:defRPr/>
            </a:pPr>
            <a:fld id="{7386A553-3E91-4629-A731-F428ACBCEC42}" type="datetimeFigureOut">
              <a:rPr lang="en-US" smtClean="0"/>
              <a:pPr>
                <a:defRPr/>
              </a:pPr>
              <a:t>9/11/2019</a:t>
            </a:fld>
            <a:endParaRPr lang="en-US" dirty="0"/>
          </a:p>
        </p:txBody>
      </p:sp>
      <p:sp>
        <p:nvSpPr>
          <p:cNvPr id="6" name="Footer Placeholder 4">
            <a:extLst>
              <a:ext uri="{FF2B5EF4-FFF2-40B4-BE49-F238E27FC236}">
                <a16:creationId xmlns:a16="http://schemas.microsoft.com/office/drawing/2014/main" id="{6BB765D6-A15A-453E-8174-779687DC399C}"/>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F1980CFE-536D-4B0D-9A7D-BEFC2BB6F807}"/>
              </a:ext>
            </a:extLst>
          </p:cNvPr>
          <p:cNvSpPr>
            <a:spLocks noGrp="1"/>
          </p:cNvSpPr>
          <p:nvPr>
            <p:ph type="sldNum" sz="quarter" idx="12"/>
          </p:nvPr>
        </p:nvSpPr>
        <p:spPr/>
        <p:txBody>
          <a:bodyPr/>
          <a:lstStyle>
            <a:lvl1pPr>
              <a:defRPr/>
            </a:lvl1pPr>
          </a:lstStyle>
          <a:p>
            <a:pPr>
              <a:defRPr/>
            </a:pPr>
            <a:fld id="{65CCCF59-85E2-48DD-918E-B3B94FB06850}" type="slidenum">
              <a:rPr lang="en-US" altLang="en-US" smtClean="0"/>
              <a:pPr>
                <a:defRPr/>
              </a:pPr>
              <a:t>‹#›</a:t>
            </a:fld>
            <a:endParaRPr lang="en-US" altLang="en-US" dirty="0"/>
          </a:p>
        </p:txBody>
      </p:sp>
    </p:spTree>
    <p:extLst>
      <p:ext uri="{BB962C8B-B14F-4D97-AF65-F5344CB8AC3E}">
        <p14:creationId xmlns:p14="http://schemas.microsoft.com/office/powerpoint/2010/main" val="4022542633"/>
      </p:ext>
    </p:extLst>
  </p:cSld>
  <p:clrMapOvr>
    <a:masterClrMapping/>
  </p:clrMapOvr>
  <p:transition spd="slow">
    <p:wipe dir="d"/>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722549" y="1600201"/>
            <a:ext cx="367085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8026401" y="1600201"/>
            <a:ext cx="355599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41B0AFD3-7D1B-BF41-917B-E8E998B67F46}" type="datetimeFigureOut">
              <a:rPr lang="en-US" smtClean="0"/>
              <a:t>9/11/2019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8F6E3A-C87F-0C48-84C8-2C83E50CF1EE}" type="slidenum">
              <a:rPr lang="en-US" smtClean="0"/>
              <a:t>‹#›</a:t>
            </a:fld>
            <a:endParaRPr lang="en-US"/>
          </a:p>
        </p:txBody>
      </p:sp>
    </p:spTree>
    <p:extLst>
      <p:ext uri="{BB962C8B-B14F-4D97-AF65-F5344CB8AC3E}">
        <p14:creationId xmlns:p14="http://schemas.microsoft.com/office/powerpoint/2010/main" val="94310210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AE61BFF8-DEB9-4D7B-8FD3-EC791D5AC525}"/>
              </a:ext>
            </a:extLst>
          </p:cNvPr>
          <p:cNvSpPr>
            <a:spLocks noGrp="1"/>
          </p:cNvSpPr>
          <p:nvPr>
            <p:ph type="dt" sz="half" idx="10"/>
          </p:nvPr>
        </p:nvSpPr>
        <p:spPr/>
        <p:txBody>
          <a:bodyPr/>
          <a:lstStyle>
            <a:lvl1pPr>
              <a:defRPr/>
            </a:lvl1pPr>
          </a:lstStyle>
          <a:p>
            <a:pPr>
              <a:defRPr/>
            </a:pPr>
            <a:fld id="{3699330A-EFDF-4E65-8BD2-8F01AD384EC5}" type="datetimeFigureOut">
              <a:rPr lang="en-US" smtClean="0"/>
              <a:pPr>
                <a:defRPr/>
              </a:pPr>
              <a:t>9/11/2019</a:t>
            </a:fld>
            <a:endParaRPr lang="en-US" dirty="0"/>
          </a:p>
        </p:txBody>
      </p:sp>
      <p:sp>
        <p:nvSpPr>
          <p:cNvPr id="8" name="Footer Placeholder 4">
            <a:extLst>
              <a:ext uri="{FF2B5EF4-FFF2-40B4-BE49-F238E27FC236}">
                <a16:creationId xmlns:a16="http://schemas.microsoft.com/office/drawing/2014/main" id="{7167E524-6BD6-4CC3-A02B-8B8DF8937D0E}"/>
              </a:ext>
            </a:extLst>
          </p:cNvPr>
          <p:cNvSpPr>
            <a:spLocks noGrp="1"/>
          </p:cNvSpPr>
          <p:nvPr>
            <p:ph type="ftr" sz="quarter" idx="11"/>
          </p:nvPr>
        </p:nvSpPr>
        <p:spPr/>
        <p:txBody>
          <a:bodyPr/>
          <a:lstStyle>
            <a:lvl1pPr>
              <a:defRPr/>
            </a:lvl1pPr>
          </a:lstStyle>
          <a:p>
            <a:pPr>
              <a:defRPr/>
            </a:pPr>
            <a:endParaRPr lang="en-US" dirty="0"/>
          </a:p>
        </p:txBody>
      </p:sp>
      <p:sp>
        <p:nvSpPr>
          <p:cNvPr id="9" name="Slide Number Placeholder 5">
            <a:extLst>
              <a:ext uri="{FF2B5EF4-FFF2-40B4-BE49-F238E27FC236}">
                <a16:creationId xmlns:a16="http://schemas.microsoft.com/office/drawing/2014/main" id="{3B87F097-DC4E-4CA0-9424-6C356C75FFF2}"/>
              </a:ext>
            </a:extLst>
          </p:cNvPr>
          <p:cNvSpPr>
            <a:spLocks noGrp="1"/>
          </p:cNvSpPr>
          <p:nvPr>
            <p:ph type="sldNum" sz="quarter" idx="12"/>
          </p:nvPr>
        </p:nvSpPr>
        <p:spPr/>
        <p:txBody>
          <a:bodyPr/>
          <a:lstStyle>
            <a:lvl1pPr>
              <a:defRPr/>
            </a:lvl1pPr>
          </a:lstStyle>
          <a:p>
            <a:pPr>
              <a:defRPr/>
            </a:pPr>
            <a:fld id="{7A5F279A-F238-4BCF-B788-E3FAE1BB1326}" type="slidenum">
              <a:rPr lang="en-US" altLang="en-US" smtClean="0"/>
              <a:pPr>
                <a:defRPr/>
              </a:pPr>
              <a:t>‹#›</a:t>
            </a:fld>
            <a:endParaRPr lang="en-US" altLang="en-US" dirty="0"/>
          </a:p>
        </p:txBody>
      </p:sp>
    </p:spTree>
    <p:extLst>
      <p:ext uri="{BB962C8B-B14F-4D97-AF65-F5344CB8AC3E}">
        <p14:creationId xmlns:p14="http://schemas.microsoft.com/office/powerpoint/2010/main" val="4274228042"/>
      </p:ext>
    </p:extLst>
  </p:cSld>
  <p:clrMapOvr>
    <a:masterClrMapping/>
  </p:clrMapOvr>
  <p:transition spd="slow">
    <p:wipe dir="d"/>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13F1B7E0-20FB-4653-BB17-703A75296BCB}"/>
              </a:ext>
            </a:extLst>
          </p:cNvPr>
          <p:cNvSpPr>
            <a:spLocks noGrp="1"/>
          </p:cNvSpPr>
          <p:nvPr>
            <p:ph type="dt" sz="half" idx="10"/>
          </p:nvPr>
        </p:nvSpPr>
        <p:spPr/>
        <p:txBody>
          <a:bodyPr/>
          <a:lstStyle>
            <a:lvl1pPr>
              <a:defRPr/>
            </a:lvl1pPr>
          </a:lstStyle>
          <a:p>
            <a:pPr>
              <a:defRPr/>
            </a:pPr>
            <a:fld id="{2502BB5F-0736-47E0-AFBB-2C38D66AD664}" type="datetimeFigureOut">
              <a:rPr lang="en-US" smtClean="0"/>
              <a:pPr>
                <a:defRPr/>
              </a:pPr>
              <a:t>9/11/2019</a:t>
            </a:fld>
            <a:endParaRPr lang="en-US" dirty="0"/>
          </a:p>
        </p:txBody>
      </p:sp>
      <p:sp>
        <p:nvSpPr>
          <p:cNvPr id="4" name="Footer Placeholder 4">
            <a:extLst>
              <a:ext uri="{FF2B5EF4-FFF2-40B4-BE49-F238E27FC236}">
                <a16:creationId xmlns:a16="http://schemas.microsoft.com/office/drawing/2014/main" id="{3032BF41-AFC0-49F7-BB39-0ADD615A4861}"/>
              </a:ext>
            </a:extLst>
          </p:cNvPr>
          <p:cNvSpPr>
            <a:spLocks noGrp="1"/>
          </p:cNvSpPr>
          <p:nvPr>
            <p:ph type="ftr" sz="quarter" idx="11"/>
          </p:nvPr>
        </p:nvSpPr>
        <p:spPr/>
        <p:txBody>
          <a:bodyPr/>
          <a:lstStyle>
            <a:lvl1pPr>
              <a:defRPr/>
            </a:lvl1pPr>
          </a:lstStyle>
          <a:p>
            <a:pPr>
              <a:defRPr/>
            </a:pPr>
            <a:endParaRPr lang="en-US" dirty="0"/>
          </a:p>
        </p:txBody>
      </p:sp>
      <p:sp>
        <p:nvSpPr>
          <p:cNvPr id="5" name="Slide Number Placeholder 5">
            <a:extLst>
              <a:ext uri="{FF2B5EF4-FFF2-40B4-BE49-F238E27FC236}">
                <a16:creationId xmlns:a16="http://schemas.microsoft.com/office/drawing/2014/main" id="{6599AD56-B2C3-4E49-8353-9152F2B81B12}"/>
              </a:ext>
            </a:extLst>
          </p:cNvPr>
          <p:cNvSpPr>
            <a:spLocks noGrp="1"/>
          </p:cNvSpPr>
          <p:nvPr>
            <p:ph type="sldNum" sz="quarter" idx="12"/>
          </p:nvPr>
        </p:nvSpPr>
        <p:spPr/>
        <p:txBody>
          <a:bodyPr/>
          <a:lstStyle>
            <a:lvl1pPr>
              <a:defRPr/>
            </a:lvl1pPr>
          </a:lstStyle>
          <a:p>
            <a:pPr>
              <a:defRPr/>
            </a:pPr>
            <a:fld id="{EA3F8905-D17C-40D9-87F0-B5A0F4F73B2A}" type="slidenum">
              <a:rPr lang="en-US" altLang="en-US" smtClean="0"/>
              <a:pPr>
                <a:defRPr/>
              </a:pPr>
              <a:t>‹#›</a:t>
            </a:fld>
            <a:endParaRPr lang="en-US" altLang="en-US" dirty="0"/>
          </a:p>
        </p:txBody>
      </p:sp>
    </p:spTree>
    <p:extLst>
      <p:ext uri="{BB962C8B-B14F-4D97-AF65-F5344CB8AC3E}">
        <p14:creationId xmlns:p14="http://schemas.microsoft.com/office/powerpoint/2010/main" val="3986023288"/>
      </p:ext>
    </p:extLst>
  </p:cSld>
  <p:clrMapOvr>
    <a:masterClrMapping/>
  </p:clrMapOvr>
  <p:transition spd="slow">
    <p:wipe dir="d"/>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B54F577-1AC7-4CEF-ACA8-9B4707DD0602}"/>
              </a:ext>
            </a:extLst>
          </p:cNvPr>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Rectangle 2">
            <a:extLst>
              <a:ext uri="{FF2B5EF4-FFF2-40B4-BE49-F238E27FC236}">
                <a16:creationId xmlns:a16="http://schemas.microsoft.com/office/drawing/2014/main" id="{4CBB7D1C-31BD-49A6-A731-09724CB165C2}"/>
              </a:ext>
            </a:extLst>
          </p:cNvPr>
          <p:cNvSpPr/>
          <p:nvPr/>
        </p:nvSpPr>
        <p:spPr>
          <a:xfrm>
            <a:off x="0" y="6334125"/>
            <a:ext cx="12188825" cy="6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6">
            <a:extLst>
              <a:ext uri="{FF2B5EF4-FFF2-40B4-BE49-F238E27FC236}">
                <a16:creationId xmlns:a16="http://schemas.microsoft.com/office/drawing/2014/main" id="{02785BFA-EA77-4715-8520-8DC0B7FB215B}"/>
              </a:ext>
            </a:extLst>
          </p:cNvPr>
          <p:cNvSpPr>
            <a:spLocks noGrp="1"/>
          </p:cNvSpPr>
          <p:nvPr>
            <p:ph type="dt" sz="half" idx="10"/>
          </p:nvPr>
        </p:nvSpPr>
        <p:spPr/>
        <p:txBody>
          <a:bodyPr/>
          <a:lstStyle>
            <a:lvl1pPr>
              <a:defRPr/>
            </a:lvl1pPr>
          </a:lstStyle>
          <a:p>
            <a:pPr>
              <a:defRPr/>
            </a:pPr>
            <a:fld id="{B4935491-8848-48E4-A084-880CF2BBB6F2}" type="datetimeFigureOut">
              <a:rPr lang="en-US" smtClean="0"/>
              <a:pPr>
                <a:defRPr/>
              </a:pPr>
              <a:t>9/11/2019</a:t>
            </a:fld>
            <a:endParaRPr lang="en-US" dirty="0"/>
          </a:p>
        </p:txBody>
      </p:sp>
      <p:sp>
        <p:nvSpPr>
          <p:cNvPr id="5" name="Footer Placeholder 7">
            <a:extLst>
              <a:ext uri="{FF2B5EF4-FFF2-40B4-BE49-F238E27FC236}">
                <a16:creationId xmlns:a16="http://schemas.microsoft.com/office/drawing/2014/main" id="{00575819-F783-45D1-A983-7CE217522A20}"/>
              </a:ext>
            </a:extLst>
          </p:cNvPr>
          <p:cNvSpPr>
            <a:spLocks noGrp="1"/>
          </p:cNvSpPr>
          <p:nvPr>
            <p:ph type="ftr" sz="quarter" idx="11"/>
          </p:nvPr>
        </p:nvSpPr>
        <p:spPr/>
        <p:txBody>
          <a:bodyPr/>
          <a:lstStyle>
            <a:lvl1pPr>
              <a:defRPr>
                <a:solidFill>
                  <a:srgbClr val="FFFFFF"/>
                </a:solidFill>
              </a:defRPr>
            </a:lvl1pPr>
          </a:lstStyle>
          <a:p>
            <a:pPr>
              <a:defRPr/>
            </a:pPr>
            <a:endParaRPr lang="en-US" dirty="0"/>
          </a:p>
        </p:txBody>
      </p:sp>
      <p:sp>
        <p:nvSpPr>
          <p:cNvPr id="6" name="Slide Number Placeholder 8">
            <a:extLst>
              <a:ext uri="{FF2B5EF4-FFF2-40B4-BE49-F238E27FC236}">
                <a16:creationId xmlns:a16="http://schemas.microsoft.com/office/drawing/2014/main" id="{9190ED83-70B9-49C5-9D97-D33B55A3C389}"/>
              </a:ext>
            </a:extLst>
          </p:cNvPr>
          <p:cNvSpPr>
            <a:spLocks noGrp="1"/>
          </p:cNvSpPr>
          <p:nvPr>
            <p:ph type="sldNum" sz="quarter" idx="12"/>
          </p:nvPr>
        </p:nvSpPr>
        <p:spPr/>
        <p:txBody>
          <a:bodyPr/>
          <a:lstStyle>
            <a:lvl1pPr>
              <a:defRPr/>
            </a:lvl1pPr>
          </a:lstStyle>
          <a:p>
            <a:pPr>
              <a:defRPr/>
            </a:pPr>
            <a:fld id="{64921A7D-7860-43C8-AC65-01F2AB30E4C0}" type="slidenum">
              <a:rPr lang="en-US" altLang="en-US" smtClean="0"/>
              <a:pPr>
                <a:defRPr/>
              </a:pPr>
              <a:t>‹#›</a:t>
            </a:fld>
            <a:endParaRPr lang="en-US" altLang="en-US" dirty="0"/>
          </a:p>
        </p:txBody>
      </p:sp>
    </p:spTree>
    <p:extLst>
      <p:ext uri="{BB962C8B-B14F-4D97-AF65-F5344CB8AC3E}">
        <p14:creationId xmlns:p14="http://schemas.microsoft.com/office/powerpoint/2010/main" val="428672913"/>
      </p:ext>
    </p:extLst>
  </p:cSld>
  <p:clrMapOvr>
    <a:masterClrMapping/>
  </p:clrMapOvr>
  <p:transition spd="slow">
    <p:wipe dir="d"/>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B846AFC-7983-404F-8A27-D49DD9EB2950}"/>
              </a:ext>
            </a:extLst>
          </p:cNvPr>
          <p:cNvSpPr/>
          <p:nvPr/>
        </p:nvSpPr>
        <p:spPr>
          <a:xfrm>
            <a:off x="0" y="0"/>
            <a:ext cx="4051300"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a:extLst>
              <a:ext uri="{FF2B5EF4-FFF2-40B4-BE49-F238E27FC236}">
                <a16:creationId xmlns:a16="http://schemas.microsoft.com/office/drawing/2014/main" id="{501C98AA-B215-4671-93BB-441C2E5FC5C8}"/>
              </a:ext>
            </a:extLst>
          </p:cNvPr>
          <p:cNvSpPr/>
          <p:nvPr/>
        </p:nvSpPr>
        <p:spPr>
          <a:xfrm>
            <a:off x="4040188" y="0"/>
            <a:ext cx="635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a:extLst>
              <a:ext uri="{FF2B5EF4-FFF2-40B4-BE49-F238E27FC236}">
                <a16:creationId xmlns:a16="http://schemas.microsoft.com/office/drawing/2014/main" id="{1C2A997E-1954-4512-9D29-3DF02ED4130E}"/>
              </a:ext>
            </a:extLst>
          </p:cNvPr>
          <p:cNvSpPr>
            <a:spLocks noGrp="1"/>
          </p:cNvSpPr>
          <p:nvPr>
            <p:ph type="dt" sz="half" idx="10"/>
          </p:nvPr>
        </p:nvSpPr>
        <p:spPr>
          <a:xfrm>
            <a:off x="465138" y="6459538"/>
            <a:ext cx="2619375" cy="365125"/>
          </a:xfrm>
        </p:spPr>
        <p:txBody>
          <a:bodyPr/>
          <a:lstStyle>
            <a:lvl1pPr algn="l">
              <a:defRPr/>
            </a:lvl1pPr>
          </a:lstStyle>
          <a:p>
            <a:pPr>
              <a:defRPr/>
            </a:pPr>
            <a:fld id="{E5C81D07-6300-42C8-A5EE-0B7F063FD5E1}" type="datetimeFigureOut">
              <a:rPr lang="en-US" smtClean="0"/>
              <a:pPr>
                <a:defRPr/>
              </a:pPr>
              <a:t>9/11/2019</a:t>
            </a:fld>
            <a:endParaRPr lang="en-US" dirty="0"/>
          </a:p>
        </p:txBody>
      </p:sp>
      <p:sp>
        <p:nvSpPr>
          <p:cNvPr id="8" name="Footer Placeholder 5">
            <a:extLst>
              <a:ext uri="{FF2B5EF4-FFF2-40B4-BE49-F238E27FC236}">
                <a16:creationId xmlns:a16="http://schemas.microsoft.com/office/drawing/2014/main" id="{8C7385B0-BEE5-4BDF-B4E7-FBA7B232382B}"/>
              </a:ext>
            </a:extLst>
          </p:cNvPr>
          <p:cNvSpPr>
            <a:spLocks noGrp="1"/>
          </p:cNvSpPr>
          <p:nvPr>
            <p:ph type="ftr" sz="quarter" idx="11"/>
          </p:nvPr>
        </p:nvSpPr>
        <p:spPr>
          <a:xfrm>
            <a:off x="4800600" y="6459538"/>
            <a:ext cx="4648200" cy="365125"/>
          </a:xfrm>
        </p:spPr>
        <p:txBody>
          <a:bodyPr/>
          <a:lstStyle>
            <a:lvl1pPr algn="l">
              <a:defRPr>
                <a:solidFill>
                  <a:schemeClr val="tx2"/>
                </a:solidFill>
              </a:defRPr>
            </a:lvl1pPr>
          </a:lstStyle>
          <a:p>
            <a:pPr>
              <a:defRPr/>
            </a:pPr>
            <a:endParaRPr lang="en-US" dirty="0"/>
          </a:p>
        </p:txBody>
      </p:sp>
      <p:sp>
        <p:nvSpPr>
          <p:cNvPr id="9" name="Slide Number Placeholder 6">
            <a:extLst>
              <a:ext uri="{FF2B5EF4-FFF2-40B4-BE49-F238E27FC236}">
                <a16:creationId xmlns:a16="http://schemas.microsoft.com/office/drawing/2014/main" id="{72098EC9-1C29-49F2-93C8-9ECFAEA8A27B}"/>
              </a:ext>
            </a:extLst>
          </p:cNvPr>
          <p:cNvSpPr>
            <a:spLocks noGrp="1"/>
          </p:cNvSpPr>
          <p:nvPr>
            <p:ph type="sldNum" sz="quarter" idx="12"/>
          </p:nvPr>
        </p:nvSpPr>
        <p:spPr/>
        <p:txBody>
          <a:bodyPr/>
          <a:lstStyle>
            <a:lvl1pPr>
              <a:defRPr>
                <a:solidFill>
                  <a:schemeClr val="tx2"/>
                </a:solidFill>
              </a:defRPr>
            </a:lvl1pPr>
          </a:lstStyle>
          <a:p>
            <a:pPr>
              <a:defRPr/>
            </a:pPr>
            <a:fld id="{1AD29E1C-30EB-4BD4-B61F-AE62A6D19588}" type="slidenum">
              <a:rPr lang="en-US" altLang="en-US" smtClean="0"/>
              <a:pPr>
                <a:defRPr/>
              </a:pPr>
              <a:t>‹#›</a:t>
            </a:fld>
            <a:endParaRPr lang="en-US" altLang="en-US" dirty="0"/>
          </a:p>
        </p:txBody>
      </p:sp>
    </p:spTree>
    <p:extLst>
      <p:ext uri="{BB962C8B-B14F-4D97-AF65-F5344CB8AC3E}">
        <p14:creationId xmlns:p14="http://schemas.microsoft.com/office/powerpoint/2010/main" val="616444959"/>
      </p:ext>
    </p:extLst>
  </p:cSld>
  <p:clrMapOvr>
    <a:masterClrMapping/>
  </p:clrMapOvr>
  <p:transition spd="slow">
    <p:wipe dir="d"/>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C0D591E-E051-4B0B-9D39-2D6FB90DABAE}"/>
              </a:ext>
            </a:extLst>
          </p:cNvPr>
          <p:cNvSpPr/>
          <p:nvPr/>
        </p:nvSpPr>
        <p:spPr>
          <a:xfrm>
            <a:off x="0" y="4953000"/>
            <a:ext cx="12188825" cy="1905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a:extLst>
              <a:ext uri="{FF2B5EF4-FFF2-40B4-BE49-F238E27FC236}">
                <a16:creationId xmlns:a16="http://schemas.microsoft.com/office/drawing/2014/main" id="{5E53FEF2-C6E9-45B7-8668-CE397D2735D3}"/>
              </a:ext>
            </a:extLst>
          </p:cNvPr>
          <p:cNvSpPr/>
          <p:nvPr/>
        </p:nvSpPr>
        <p:spPr>
          <a:xfrm>
            <a:off x="0" y="4914900"/>
            <a:ext cx="12188825" cy="6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a:extLst>
              <a:ext uri="{FF2B5EF4-FFF2-40B4-BE49-F238E27FC236}">
                <a16:creationId xmlns:a16="http://schemas.microsoft.com/office/drawing/2014/main" id="{DC8D47AE-0A5D-4290-9F76-F2163663B3C1}"/>
              </a:ext>
            </a:extLst>
          </p:cNvPr>
          <p:cNvSpPr>
            <a:spLocks noGrp="1"/>
          </p:cNvSpPr>
          <p:nvPr>
            <p:ph type="dt" sz="half" idx="10"/>
          </p:nvPr>
        </p:nvSpPr>
        <p:spPr/>
        <p:txBody>
          <a:bodyPr/>
          <a:lstStyle>
            <a:lvl1pPr>
              <a:defRPr/>
            </a:lvl1pPr>
          </a:lstStyle>
          <a:p>
            <a:pPr>
              <a:defRPr/>
            </a:pPr>
            <a:fld id="{BDB2677D-2F33-48DC-9B34-89A1DC1EED41}" type="datetimeFigureOut">
              <a:rPr lang="en-US" smtClean="0"/>
              <a:pPr>
                <a:defRPr/>
              </a:pPr>
              <a:t>9/11/2019</a:t>
            </a:fld>
            <a:endParaRPr lang="en-US" dirty="0"/>
          </a:p>
        </p:txBody>
      </p:sp>
      <p:sp>
        <p:nvSpPr>
          <p:cNvPr id="8" name="Footer Placeholder 5">
            <a:extLst>
              <a:ext uri="{FF2B5EF4-FFF2-40B4-BE49-F238E27FC236}">
                <a16:creationId xmlns:a16="http://schemas.microsoft.com/office/drawing/2014/main" id="{D7FF8122-BBCE-489B-9331-903FABFF0B43}"/>
              </a:ext>
            </a:extLst>
          </p:cNvPr>
          <p:cNvSpPr>
            <a:spLocks noGrp="1"/>
          </p:cNvSpPr>
          <p:nvPr>
            <p:ph type="ftr" sz="quarter" idx="11"/>
          </p:nvPr>
        </p:nvSpPr>
        <p:spPr/>
        <p:txBody>
          <a:bodyPr/>
          <a:lstStyle>
            <a:lvl1pPr>
              <a:defRPr/>
            </a:lvl1pPr>
          </a:lstStyle>
          <a:p>
            <a:pPr>
              <a:defRPr/>
            </a:pPr>
            <a:endParaRPr lang="en-US" dirty="0"/>
          </a:p>
        </p:txBody>
      </p:sp>
      <p:sp>
        <p:nvSpPr>
          <p:cNvPr id="9" name="Slide Number Placeholder 6">
            <a:extLst>
              <a:ext uri="{FF2B5EF4-FFF2-40B4-BE49-F238E27FC236}">
                <a16:creationId xmlns:a16="http://schemas.microsoft.com/office/drawing/2014/main" id="{5D29623C-85E2-4D0F-AF6A-7E981A920DBA}"/>
              </a:ext>
            </a:extLst>
          </p:cNvPr>
          <p:cNvSpPr>
            <a:spLocks noGrp="1"/>
          </p:cNvSpPr>
          <p:nvPr>
            <p:ph type="sldNum" sz="quarter" idx="12"/>
          </p:nvPr>
        </p:nvSpPr>
        <p:spPr/>
        <p:txBody>
          <a:bodyPr/>
          <a:lstStyle>
            <a:lvl1pPr>
              <a:defRPr/>
            </a:lvl1pPr>
          </a:lstStyle>
          <a:p>
            <a:pPr>
              <a:defRPr/>
            </a:pPr>
            <a:fld id="{E8236995-6639-4290-B8EB-BCBAB6632FF8}" type="slidenum">
              <a:rPr lang="en-US" altLang="en-US" smtClean="0"/>
              <a:pPr>
                <a:defRPr/>
              </a:pPr>
              <a:t>‹#›</a:t>
            </a:fld>
            <a:endParaRPr lang="en-US" altLang="en-US" dirty="0"/>
          </a:p>
        </p:txBody>
      </p:sp>
    </p:spTree>
    <p:extLst>
      <p:ext uri="{BB962C8B-B14F-4D97-AF65-F5344CB8AC3E}">
        <p14:creationId xmlns:p14="http://schemas.microsoft.com/office/powerpoint/2010/main" val="4208806056"/>
      </p:ext>
    </p:extLst>
  </p:cSld>
  <p:clrMapOvr>
    <a:masterClrMapping/>
  </p:clrMapOvr>
  <p:transition spd="slow">
    <p:wipe dir="d"/>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D7CC94E-25E7-41EB-83CE-2FACFD25EF26}"/>
              </a:ext>
            </a:extLst>
          </p:cNvPr>
          <p:cNvSpPr>
            <a:spLocks noGrp="1"/>
          </p:cNvSpPr>
          <p:nvPr>
            <p:ph type="dt" sz="half" idx="10"/>
          </p:nvPr>
        </p:nvSpPr>
        <p:spPr/>
        <p:txBody>
          <a:bodyPr/>
          <a:lstStyle>
            <a:lvl1pPr>
              <a:defRPr/>
            </a:lvl1pPr>
          </a:lstStyle>
          <a:p>
            <a:pPr>
              <a:defRPr/>
            </a:pPr>
            <a:fld id="{922C390C-228D-41D0-9030-863D2DA40786}" type="datetimeFigureOut">
              <a:rPr lang="en-US" smtClean="0"/>
              <a:pPr>
                <a:defRPr/>
              </a:pPr>
              <a:t>9/11/2019</a:t>
            </a:fld>
            <a:endParaRPr lang="en-US" dirty="0"/>
          </a:p>
        </p:txBody>
      </p:sp>
      <p:sp>
        <p:nvSpPr>
          <p:cNvPr id="5" name="Footer Placeholder 4">
            <a:extLst>
              <a:ext uri="{FF2B5EF4-FFF2-40B4-BE49-F238E27FC236}">
                <a16:creationId xmlns:a16="http://schemas.microsoft.com/office/drawing/2014/main" id="{4C47B760-9022-42FD-859A-6163B34BED87}"/>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9EB26B60-21C0-4136-A94B-31E5DF3DBCAE}"/>
              </a:ext>
            </a:extLst>
          </p:cNvPr>
          <p:cNvSpPr>
            <a:spLocks noGrp="1"/>
          </p:cNvSpPr>
          <p:nvPr>
            <p:ph type="sldNum" sz="quarter" idx="12"/>
          </p:nvPr>
        </p:nvSpPr>
        <p:spPr/>
        <p:txBody>
          <a:bodyPr/>
          <a:lstStyle>
            <a:lvl1pPr>
              <a:defRPr/>
            </a:lvl1pPr>
          </a:lstStyle>
          <a:p>
            <a:pPr>
              <a:defRPr/>
            </a:pPr>
            <a:fld id="{9BB6E8F5-3FDB-4F4D-AA2D-8888045EF6C1}" type="slidenum">
              <a:rPr lang="en-US" altLang="en-US" smtClean="0"/>
              <a:pPr>
                <a:defRPr/>
              </a:pPr>
              <a:t>‹#›</a:t>
            </a:fld>
            <a:endParaRPr lang="en-US" altLang="en-US" dirty="0"/>
          </a:p>
        </p:txBody>
      </p:sp>
    </p:spTree>
    <p:extLst>
      <p:ext uri="{BB962C8B-B14F-4D97-AF65-F5344CB8AC3E}">
        <p14:creationId xmlns:p14="http://schemas.microsoft.com/office/powerpoint/2010/main" val="2827362367"/>
      </p:ext>
    </p:extLst>
  </p:cSld>
  <p:clrMapOvr>
    <a:masterClrMapping/>
  </p:clrMapOvr>
  <p:transition spd="slow">
    <p:wipe dir="d"/>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ED140AC-D65B-40EF-9168-FD19937A941A}"/>
              </a:ext>
            </a:extLst>
          </p:cNvPr>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a:extLst>
              <a:ext uri="{FF2B5EF4-FFF2-40B4-BE49-F238E27FC236}">
                <a16:creationId xmlns:a16="http://schemas.microsoft.com/office/drawing/2014/main" id="{C276E17C-13FC-46EE-900F-F9D34178BD3A}"/>
              </a:ext>
            </a:extLst>
          </p:cNvPr>
          <p:cNvSpPr/>
          <p:nvPr/>
        </p:nvSpPr>
        <p:spPr>
          <a:xfrm>
            <a:off x="0" y="6334125"/>
            <a:ext cx="12188825" cy="6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3">
            <a:extLst>
              <a:ext uri="{FF2B5EF4-FFF2-40B4-BE49-F238E27FC236}">
                <a16:creationId xmlns:a16="http://schemas.microsoft.com/office/drawing/2014/main" id="{941ED243-6613-49E9-BFA2-02ACD2B1CC08}"/>
              </a:ext>
            </a:extLst>
          </p:cNvPr>
          <p:cNvSpPr>
            <a:spLocks noGrp="1"/>
          </p:cNvSpPr>
          <p:nvPr>
            <p:ph type="dt" sz="half" idx="10"/>
          </p:nvPr>
        </p:nvSpPr>
        <p:spPr/>
        <p:txBody>
          <a:bodyPr/>
          <a:lstStyle>
            <a:lvl1pPr>
              <a:defRPr/>
            </a:lvl1pPr>
          </a:lstStyle>
          <a:p>
            <a:pPr>
              <a:defRPr/>
            </a:pPr>
            <a:fld id="{EFA5A2DE-73A0-470C-8595-363D70298F82}" type="datetimeFigureOut">
              <a:rPr lang="en-US" smtClean="0"/>
              <a:pPr>
                <a:defRPr/>
              </a:pPr>
              <a:t>9/11/2019</a:t>
            </a:fld>
            <a:endParaRPr lang="en-US" dirty="0"/>
          </a:p>
        </p:txBody>
      </p:sp>
      <p:sp>
        <p:nvSpPr>
          <p:cNvPr id="7" name="Footer Placeholder 4">
            <a:extLst>
              <a:ext uri="{FF2B5EF4-FFF2-40B4-BE49-F238E27FC236}">
                <a16:creationId xmlns:a16="http://schemas.microsoft.com/office/drawing/2014/main" id="{AC1F1442-38CB-478C-9F9D-69AA94DA7418}"/>
              </a:ext>
            </a:extLst>
          </p:cNvPr>
          <p:cNvSpPr>
            <a:spLocks noGrp="1"/>
          </p:cNvSpPr>
          <p:nvPr>
            <p:ph type="ftr" sz="quarter" idx="11"/>
          </p:nvPr>
        </p:nvSpPr>
        <p:spPr/>
        <p:txBody>
          <a:bodyPr/>
          <a:lstStyle>
            <a:lvl1pPr>
              <a:defRPr/>
            </a:lvl1pPr>
          </a:lstStyle>
          <a:p>
            <a:pPr>
              <a:defRPr/>
            </a:pPr>
            <a:endParaRPr lang="en-US" dirty="0"/>
          </a:p>
        </p:txBody>
      </p:sp>
      <p:sp>
        <p:nvSpPr>
          <p:cNvPr id="8" name="Slide Number Placeholder 5">
            <a:extLst>
              <a:ext uri="{FF2B5EF4-FFF2-40B4-BE49-F238E27FC236}">
                <a16:creationId xmlns:a16="http://schemas.microsoft.com/office/drawing/2014/main" id="{1BEB57B0-4EFC-43D4-94B4-EFB8FA688B6B}"/>
              </a:ext>
            </a:extLst>
          </p:cNvPr>
          <p:cNvSpPr>
            <a:spLocks noGrp="1"/>
          </p:cNvSpPr>
          <p:nvPr>
            <p:ph type="sldNum" sz="quarter" idx="12"/>
          </p:nvPr>
        </p:nvSpPr>
        <p:spPr/>
        <p:txBody>
          <a:bodyPr/>
          <a:lstStyle>
            <a:lvl1pPr>
              <a:defRPr/>
            </a:lvl1pPr>
          </a:lstStyle>
          <a:p>
            <a:pPr>
              <a:defRPr/>
            </a:pPr>
            <a:fld id="{F44712CA-0B60-4870-B094-E682E7ED0590}" type="slidenum">
              <a:rPr lang="en-US" altLang="en-US" smtClean="0"/>
              <a:pPr>
                <a:defRPr/>
              </a:pPr>
              <a:t>‹#›</a:t>
            </a:fld>
            <a:endParaRPr lang="en-US" altLang="en-US" dirty="0"/>
          </a:p>
        </p:txBody>
      </p:sp>
    </p:spTree>
    <p:extLst>
      <p:ext uri="{BB962C8B-B14F-4D97-AF65-F5344CB8AC3E}">
        <p14:creationId xmlns:p14="http://schemas.microsoft.com/office/powerpoint/2010/main" val="1405875966"/>
      </p:ext>
    </p:extLst>
  </p:cSld>
  <p:clrMapOvr>
    <a:masterClrMapping/>
  </p:clrMapOvr>
  <p:transition spd="slow">
    <p:wipe dir="d"/>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userDrawn="1">
  <p:cSld name="1_Section Header">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7152" y="0"/>
            <a:ext cx="12134849" cy="688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1166" y="0"/>
            <a:ext cx="122301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96000" y="3048000"/>
            <a:ext cx="5791200" cy="1362075"/>
          </a:xfrm>
        </p:spPr>
        <p:txBody>
          <a:bodyPr anchor="b" anchorCtr="0"/>
          <a:lstStyle>
            <a:lvl1pPr algn="l">
              <a:defRPr sz="4000" b="1" cap="small" baseline="0">
                <a:solidFill>
                  <a:srgbClr val="003300"/>
                </a:solidFill>
              </a:defRPr>
            </a:lvl1pPr>
          </a:lstStyle>
          <a:p>
            <a:r>
              <a:rPr lang="en-US" dirty="0"/>
              <a:t>Click to edit Master title style</a:t>
            </a:r>
          </a:p>
        </p:txBody>
      </p:sp>
      <p:sp>
        <p:nvSpPr>
          <p:cNvPr id="10" name="Picture Placeholder 9"/>
          <p:cNvSpPr>
            <a:spLocks noGrp="1"/>
          </p:cNvSpPr>
          <p:nvPr>
            <p:ph type="pic" sz="quarter" idx="13"/>
          </p:nvPr>
        </p:nvSpPr>
        <p:spPr>
          <a:xfrm>
            <a:off x="9042400" y="5334000"/>
            <a:ext cx="2844800" cy="990600"/>
          </a:xfrm>
        </p:spPr>
        <p:txBody>
          <a:bodyPr rtlCol="0">
            <a:normAutofit/>
          </a:bodyPr>
          <a:lstStyle>
            <a:lvl1pPr marL="0" indent="0" algn="ctr">
              <a:buNone/>
              <a:defRPr sz="1800"/>
            </a:lvl1pPr>
          </a:lstStyle>
          <a:p>
            <a:pPr lvl="0"/>
            <a:r>
              <a:rPr lang="en-US" noProof="0" dirty="0"/>
              <a:t>Click icon to add picture</a:t>
            </a:r>
          </a:p>
        </p:txBody>
      </p:sp>
      <p:sp>
        <p:nvSpPr>
          <p:cNvPr id="6" name="Date Placeholder 3"/>
          <p:cNvSpPr>
            <a:spLocks noGrp="1"/>
          </p:cNvSpPr>
          <p:nvPr>
            <p:ph type="dt" sz="half" idx="14"/>
          </p:nvPr>
        </p:nvSpPr>
        <p:spPr/>
        <p:txBody>
          <a:bodyPr/>
          <a:lstStyle>
            <a:lvl1pPr>
              <a:defRPr/>
            </a:lvl1pPr>
          </a:lstStyle>
          <a:p>
            <a:pPr>
              <a:defRPr/>
            </a:pPr>
            <a:fld id="{E02EEC6D-A070-4444-BBED-C9615972BFDE}" type="datetimeFigureOut">
              <a:rPr lang="en-US" smtClean="0"/>
              <a:pPr>
                <a:defRPr/>
              </a:pPr>
              <a:t>9/11/2019</a:t>
            </a:fld>
            <a:endParaRPr lang="en-US" dirty="0"/>
          </a:p>
        </p:txBody>
      </p:sp>
      <p:sp>
        <p:nvSpPr>
          <p:cNvPr id="7" name="Footer Placeholder 4"/>
          <p:cNvSpPr>
            <a:spLocks noGrp="1"/>
          </p:cNvSpPr>
          <p:nvPr>
            <p:ph type="ftr" sz="quarter" idx="15"/>
          </p:nvPr>
        </p:nvSpPr>
        <p:spPr/>
        <p:txBody>
          <a:bodyPr/>
          <a:lstStyle>
            <a:lvl1pPr>
              <a:defRPr/>
            </a:lvl1pPr>
          </a:lstStyle>
          <a:p>
            <a:pPr>
              <a:defRPr/>
            </a:pPr>
            <a:endParaRPr lang="en-US" dirty="0"/>
          </a:p>
        </p:txBody>
      </p:sp>
      <p:sp>
        <p:nvSpPr>
          <p:cNvPr id="8" name="Slide Number Placeholder 5"/>
          <p:cNvSpPr>
            <a:spLocks noGrp="1"/>
          </p:cNvSpPr>
          <p:nvPr>
            <p:ph type="sldNum" sz="quarter" idx="16"/>
          </p:nvPr>
        </p:nvSpPr>
        <p:spPr/>
        <p:txBody>
          <a:bodyPr/>
          <a:lstStyle>
            <a:lvl1pPr>
              <a:defRPr/>
            </a:lvl1pPr>
          </a:lstStyle>
          <a:p>
            <a:pPr>
              <a:defRPr/>
            </a:pPr>
            <a:fld id="{08EF9C81-8BF8-4A02-B6FC-C4939DEC80AA}" type="slidenum">
              <a:rPr lang="en-US" altLang="en-US"/>
              <a:pPr>
                <a:defRPr/>
              </a:pPr>
              <a:t>‹#›</a:t>
            </a:fld>
            <a:endParaRPr lang="en-US" altLang="en-US" dirty="0"/>
          </a:p>
        </p:txBody>
      </p:sp>
    </p:spTree>
    <p:extLst>
      <p:ext uri="{BB962C8B-B14F-4D97-AF65-F5344CB8AC3E}">
        <p14:creationId xmlns:p14="http://schemas.microsoft.com/office/powerpoint/2010/main" val="224525823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5"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7152" y="0"/>
            <a:ext cx="12134849" cy="688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588"/>
            <a:ext cx="496146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3454400" y="2286001"/>
            <a:ext cx="8240299" cy="1470025"/>
          </a:xfrm>
        </p:spPr>
        <p:txBody>
          <a:bodyPr anchor="t"/>
          <a:lstStyle>
            <a:lvl1pPr algn="r">
              <a:defRPr b="1" cap="small" baseline="0">
                <a:solidFill>
                  <a:srgbClr val="003300"/>
                </a:solidFill>
              </a:defRPr>
            </a:lvl1pPr>
          </a:lstStyle>
          <a:p>
            <a:r>
              <a:rPr lang="en-US" dirty="0"/>
              <a:t>Click to edit Master title style</a:t>
            </a:r>
          </a:p>
        </p:txBody>
      </p:sp>
      <p:sp>
        <p:nvSpPr>
          <p:cNvPr id="3" name="Subtitle 2"/>
          <p:cNvSpPr>
            <a:spLocks noGrp="1"/>
          </p:cNvSpPr>
          <p:nvPr>
            <p:ph type="subTitle" idx="1"/>
          </p:nvPr>
        </p:nvSpPr>
        <p:spPr>
          <a:xfrm>
            <a:off x="5283200" y="4038600"/>
            <a:ext cx="6363371" cy="990600"/>
          </a:xfrm>
        </p:spPr>
        <p:txBody>
          <a:bodyPr>
            <a:normAutofit/>
          </a:bodyPr>
          <a:lstStyle>
            <a:lvl1pPr marL="0" indent="0" algn="r">
              <a:buNone/>
              <a:defRPr sz="2000" b="0">
                <a:solidFill>
                  <a:schemeClr val="tx1"/>
                </a:solidFill>
                <a:latin typeface="Georg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Picture Placeholder 9"/>
          <p:cNvSpPr>
            <a:spLocks noGrp="1"/>
          </p:cNvSpPr>
          <p:nvPr>
            <p:ph type="pic" sz="quarter" idx="13"/>
          </p:nvPr>
        </p:nvSpPr>
        <p:spPr>
          <a:xfrm>
            <a:off x="9144000" y="5105400"/>
            <a:ext cx="2438400" cy="990600"/>
          </a:xfrm>
        </p:spPr>
        <p:txBody>
          <a:bodyPr rtlCol="0">
            <a:normAutofit/>
          </a:bodyPr>
          <a:lstStyle>
            <a:lvl1pPr marL="0" indent="0" algn="ctr">
              <a:buNone/>
              <a:defRPr sz="2000" baseline="0"/>
            </a:lvl1pPr>
          </a:lstStyle>
          <a:p>
            <a:pPr lvl="0"/>
            <a:r>
              <a:rPr lang="en-US" noProof="0" dirty="0"/>
              <a:t>Click icon to add picture</a:t>
            </a:r>
          </a:p>
        </p:txBody>
      </p:sp>
    </p:spTree>
    <p:extLst>
      <p:ext uri="{BB962C8B-B14F-4D97-AF65-F5344CB8AC3E}">
        <p14:creationId xmlns:p14="http://schemas.microsoft.com/office/powerpoint/2010/main" val="335700872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0" y="269632"/>
            <a:ext cx="10769600" cy="1143000"/>
          </a:xfrm>
        </p:spPr>
        <p:txBody>
          <a:bodyPr anchorCtr="0"/>
          <a:lstStyle>
            <a:lvl1pPr algn="l">
              <a:defRPr lang="en-US" dirty="0"/>
            </a:lvl1pPr>
          </a:lstStyle>
          <a:p>
            <a:r>
              <a:rPr lang="en-US" dirty="0"/>
              <a:t>Click to edit Master title style</a:t>
            </a:r>
          </a:p>
        </p:txBody>
      </p:sp>
      <p:sp>
        <p:nvSpPr>
          <p:cNvPr id="3" name="Content Placeholder 2"/>
          <p:cNvSpPr>
            <a:spLocks noGrp="1"/>
          </p:cNvSpPr>
          <p:nvPr>
            <p:ph idx="1"/>
          </p:nvPr>
        </p:nvSpPr>
        <p:spPr>
          <a:xfrm>
            <a:off x="1016000" y="1596413"/>
            <a:ext cx="10769600" cy="4297363"/>
          </a:xfrm>
        </p:spPr>
        <p:txBody>
          <a:bodyPr>
            <a:normAutofit/>
          </a:bodyPr>
          <a:lstStyle>
            <a:lvl1pPr>
              <a:defRPr sz="3200">
                <a:latin typeface="+mn-lt"/>
              </a:defRPr>
            </a:lvl1pPr>
            <a:lvl2pPr>
              <a:defRPr sz="2800">
                <a:latin typeface="+mn-lt"/>
              </a:defRPr>
            </a:lvl2pPr>
            <a:lvl3pPr>
              <a:defRPr sz="2400">
                <a:latin typeface="+mn-lt"/>
              </a:defRPr>
            </a:lvl3pPr>
            <a:lvl4pPr>
              <a:defRPr sz="2400">
                <a:latin typeface="+mn-lt"/>
              </a:defRPr>
            </a:lvl4pPr>
            <a:lvl5pPr>
              <a:defRPr sz="2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2CCDD91F-B7B3-4808-AF97-CADD2A63FACA}" type="datetimeFigureOut">
              <a:rPr lang="en-US" smtClean="0"/>
              <a:pPr>
                <a:defRPr/>
              </a:pPr>
              <a:t>9/11/2019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a:xfrm>
            <a:off x="8940800" y="6356351"/>
            <a:ext cx="2844800" cy="365125"/>
          </a:xfrm>
        </p:spPr>
        <p:txBody>
          <a:bodyPr/>
          <a:lstStyle>
            <a:lvl1pPr>
              <a:defRPr/>
            </a:lvl1pPr>
          </a:lstStyle>
          <a:p>
            <a:pPr>
              <a:defRPr/>
            </a:pPr>
            <a:fld id="{C217C6A5-9827-453B-B316-0F03E5886A8C}" type="slidenum">
              <a:rPr lang="en-US" altLang="en-US"/>
              <a:pPr>
                <a:defRPr/>
              </a:pPr>
              <a:t>‹#›</a:t>
            </a:fld>
            <a:endParaRPr lang="en-US" altLang="en-US" dirty="0"/>
          </a:p>
        </p:txBody>
      </p:sp>
    </p:spTree>
    <p:extLst>
      <p:ext uri="{BB962C8B-B14F-4D97-AF65-F5344CB8AC3E}">
        <p14:creationId xmlns:p14="http://schemas.microsoft.com/office/powerpoint/2010/main" val="3298446968"/>
      </p:ext>
    </p:extLst>
  </p:cSld>
  <p:clrMapOvr>
    <a:masterClrMapping/>
  </p:clrMapOvr>
  <p:transition spd="slow">
    <p:wipe dir="d"/>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722549" y="1535113"/>
            <a:ext cx="367085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722549" y="2174875"/>
            <a:ext cx="367085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7923346" y="1535113"/>
            <a:ext cx="365905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923346" y="2174875"/>
            <a:ext cx="365905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41B0AFD3-7D1B-BF41-917B-E8E998B67F46}" type="datetimeFigureOut">
              <a:rPr lang="en-US" smtClean="0"/>
              <a:t>9/11/2019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08F6E3A-C87F-0C48-84C8-2C83E50CF1EE}" type="slidenum">
              <a:rPr lang="en-US" smtClean="0"/>
              <a:t>‹#›</a:t>
            </a:fld>
            <a:endParaRPr lang="en-US"/>
          </a:p>
        </p:txBody>
      </p:sp>
    </p:spTree>
    <p:extLst>
      <p:ext uri="{BB962C8B-B14F-4D97-AF65-F5344CB8AC3E}">
        <p14:creationId xmlns:p14="http://schemas.microsoft.com/office/powerpoint/2010/main" val="48987549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540853-A897-4612-9C3C-7417D6619D04}" type="datetimeFigureOut">
              <a:rPr lang="en-US" smtClean="0"/>
              <a:t>9/11/2019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EB41EBC-4186-49D7-859D-C8DE87FDDD56}" type="slidenum">
              <a:rPr lang="en-US" smtClean="0"/>
              <a:t>‹#›</a:t>
            </a:fld>
            <a:endParaRPr lang="en-US" dirty="0"/>
          </a:p>
        </p:txBody>
      </p:sp>
    </p:spTree>
    <p:extLst>
      <p:ext uri="{BB962C8B-B14F-4D97-AF65-F5344CB8AC3E}">
        <p14:creationId xmlns:p14="http://schemas.microsoft.com/office/powerpoint/2010/main" val="32908425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1B0AFD3-7D1B-BF41-917B-E8E998B67F46}" type="datetimeFigureOut">
              <a:rPr lang="en-US" smtClean="0"/>
              <a:t>9/11/2019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08F6E3A-C87F-0C48-84C8-2C83E50CF1EE}" type="slidenum">
              <a:rPr lang="en-US" smtClean="0"/>
              <a:t>‹#›</a:t>
            </a:fld>
            <a:endParaRPr lang="en-US"/>
          </a:p>
        </p:txBody>
      </p:sp>
    </p:spTree>
    <p:extLst>
      <p:ext uri="{BB962C8B-B14F-4D97-AF65-F5344CB8AC3E}">
        <p14:creationId xmlns:p14="http://schemas.microsoft.com/office/powerpoint/2010/main" val="37451841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775FC-27D8-4F7E-9728-026DC80B01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28FA60-2BC9-4DC2-BF60-71A8B97D46C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BF2999-5017-4418-9783-2DD80CC74726}"/>
              </a:ext>
            </a:extLst>
          </p:cNvPr>
          <p:cNvSpPr>
            <a:spLocks noGrp="1"/>
          </p:cNvSpPr>
          <p:nvPr>
            <p:ph type="dt" sz="half" idx="10"/>
          </p:nvPr>
        </p:nvSpPr>
        <p:spPr/>
        <p:txBody>
          <a:bodyPr/>
          <a:lstStyle/>
          <a:p>
            <a:fld id="{630AEDB0-FBA3-4C12-AFFF-5E69E90A1AF1}" type="datetimeFigureOut">
              <a:rPr lang="en-US" smtClean="0"/>
              <a:t>9/11/2019</a:t>
            </a:fld>
            <a:endParaRPr lang="en-US"/>
          </a:p>
        </p:txBody>
      </p:sp>
      <p:sp>
        <p:nvSpPr>
          <p:cNvPr id="5" name="Footer Placeholder 4">
            <a:extLst>
              <a:ext uri="{FF2B5EF4-FFF2-40B4-BE49-F238E27FC236}">
                <a16:creationId xmlns:a16="http://schemas.microsoft.com/office/drawing/2014/main" id="{93953E9B-3D9D-44BF-86C9-F0DE430E07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C778A-56BC-49AE-B8B4-7326D41B157C}"/>
              </a:ext>
            </a:extLst>
          </p:cNvPr>
          <p:cNvSpPr>
            <a:spLocks noGrp="1"/>
          </p:cNvSpPr>
          <p:nvPr>
            <p:ph type="sldNum" sz="quarter" idx="12"/>
          </p:nvPr>
        </p:nvSpPr>
        <p:spPr/>
        <p:txBody>
          <a:bodyPr/>
          <a:lstStyle/>
          <a:p>
            <a:fld id="{E184FD78-994F-4F33-AFDB-2CC02B25238C}" type="slidenum">
              <a:rPr lang="en-US" smtClean="0"/>
              <a:t>‹#›</a:t>
            </a:fld>
            <a:endParaRPr lang="en-US"/>
          </a:p>
        </p:txBody>
      </p:sp>
    </p:spTree>
    <p:extLst>
      <p:ext uri="{BB962C8B-B14F-4D97-AF65-F5344CB8AC3E}">
        <p14:creationId xmlns:p14="http://schemas.microsoft.com/office/powerpoint/2010/main" val="35194185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B0AFD3-7D1B-BF41-917B-E8E998B67F46}" type="datetimeFigureOut">
              <a:rPr lang="en-US" smtClean="0"/>
              <a:t>9/11/2019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08F6E3A-C87F-0C48-84C8-2C83E50CF1EE}" type="slidenum">
              <a:rPr lang="en-US" smtClean="0"/>
              <a:t>‹#›</a:t>
            </a:fld>
            <a:endParaRPr lang="en-US"/>
          </a:p>
        </p:txBody>
      </p:sp>
    </p:spTree>
    <p:extLst>
      <p:ext uri="{BB962C8B-B14F-4D97-AF65-F5344CB8AC3E}">
        <p14:creationId xmlns:p14="http://schemas.microsoft.com/office/powerpoint/2010/main" val="34082657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00104" y="273051"/>
            <a:ext cx="778229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41B0AFD3-7D1B-BF41-917B-E8E998B67F46}" type="datetimeFigureOut">
              <a:rPr lang="en-US" smtClean="0"/>
              <a:t>9/11/2019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8F6E3A-C87F-0C48-84C8-2C83E50CF1EE}" type="slidenum">
              <a:rPr lang="en-US" smtClean="0"/>
              <a:t>‹#›</a:t>
            </a:fld>
            <a:endParaRPr lang="en-US"/>
          </a:p>
        </p:txBody>
      </p:sp>
    </p:spTree>
    <p:extLst>
      <p:ext uri="{BB962C8B-B14F-4D97-AF65-F5344CB8AC3E}">
        <p14:creationId xmlns:p14="http://schemas.microsoft.com/office/powerpoint/2010/main" val="41332464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37375"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3837375"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3837375"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1B0AFD3-7D1B-BF41-917B-E8E998B67F46}" type="datetimeFigureOut">
              <a:rPr lang="en-US" smtClean="0"/>
              <a:t>9/11/2019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8F6E3A-C87F-0C48-84C8-2C83E50CF1EE}" type="slidenum">
              <a:rPr lang="en-US" smtClean="0"/>
              <a:t>‹#›</a:t>
            </a:fld>
            <a:endParaRPr lang="en-US"/>
          </a:p>
        </p:txBody>
      </p:sp>
    </p:spTree>
    <p:extLst>
      <p:ext uri="{BB962C8B-B14F-4D97-AF65-F5344CB8AC3E}">
        <p14:creationId xmlns:p14="http://schemas.microsoft.com/office/powerpoint/2010/main" val="11517711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1284EF6C-B487-4BA7-95E8-C3BA9FF1D06A}"/>
              </a:ext>
            </a:extLst>
          </p:cNvPr>
          <p:cNvSpPr>
            <a:spLocks noGrp="1"/>
          </p:cNvSpPr>
          <p:nvPr>
            <p:ph type="dt" sz="half" idx="10"/>
          </p:nvPr>
        </p:nvSpPr>
        <p:spPr/>
        <p:txBody>
          <a:bodyPr/>
          <a:lstStyle>
            <a:lvl1pPr>
              <a:defRPr/>
            </a:lvl1pPr>
          </a:lstStyle>
          <a:p>
            <a:pPr>
              <a:defRPr/>
            </a:pPr>
            <a:fld id="{9DBDEF6A-E4DF-4FD7-878C-F0C32287165B}" type="datetimeFigureOut">
              <a:rPr lang="en-US"/>
              <a:pPr>
                <a:defRPr/>
              </a:pPr>
              <a:t>9/11/2019</a:t>
            </a:fld>
            <a:endParaRPr lang="en-US"/>
          </a:p>
        </p:txBody>
      </p:sp>
      <p:sp>
        <p:nvSpPr>
          <p:cNvPr id="5" name="Footer Placeholder 4">
            <a:extLst>
              <a:ext uri="{FF2B5EF4-FFF2-40B4-BE49-F238E27FC236}">
                <a16:creationId xmlns:a16="http://schemas.microsoft.com/office/drawing/2014/main" id="{14609F55-1F32-4E4B-B16A-2E11AFF847B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FC7F7CE-6AC6-4D40-9EDC-13848B8BDBF0}"/>
              </a:ext>
            </a:extLst>
          </p:cNvPr>
          <p:cNvSpPr>
            <a:spLocks noGrp="1"/>
          </p:cNvSpPr>
          <p:nvPr>
            <p:ph type="sldNum" sz="quarter" idx="12"/>
          </p:nvPr>
        </p:nvSpPr>
        <p:spPr/>
        <p:txBody>
          <a:bodyPr/>
          <a:lstStyle>
            <a:lvl1pPr>
              <a:defRPr/>
            </a:lvl1pPr>
          </a:lstStyle>
          <a:p>
            <a:fld id="{4E2DEB8A-7E6D-4B32-AE86-1D7668C54C47}" type="slidenum">
              <a:rPr lang="en-US" altLang="en-US"/>
              <a:pPr/>
              <a:t>‹#›</a:t>
            </a:fld>
            <a:endParaRPr lang="en-US" altLang="en-US"/>
          </a:p>
        </p:txBody>
      </p:sp>
    </p:spTree>
    <p:extLst>
      <p:ext uri="{BB962C8B-B14F-4D97-AF65-F5344CB8AC3E}">
        <p14:creationId xmlns:p14="http://schemas.microsoft.com/office/powerpoint/2010/main" val="23430347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3515E9-E674-4DCA-8CAD-E33501683AC3}"/>
              </a:ext>
            </a:extLst>
          </p:cNvPr>
          <p:cNvSpPr>
            <a:spLocks noGrp="1"/>
          </p:cNvSpPr>
          <p:nvPr>
            <p:ph type="dt" sz="half" idx="10"/>
          </p:nvPr>
        </p:nvSpPr>
        <p:spPr/>
        <p:txBody>
          <a:bodyPr/>
          <a:lstStyle>
            <a:lvl1pPr>
              <a:defRPr/>
            </a:lvl1pPr>
          </a:lstStyle>
          <a:p>
            <a:pPr>
              <a:defRPr/>
            </a:pPr>
            <a:fld id="{17A18624-CB23-4003-B184-16531EFDEFEC}" type="datetimeFigureOut">
              <a:rPr lang="en-US"/>
              <a:pPr>
                <a:defRPr/>
              </a:pPr>
              <a:t>9/11/2019</a:t>
            </a:fld>
            <a:endParaRPr lang="en-US"/>
          </a:p>
        </p:txBody>
      </p:sp>
      <p:sp>
        <p:nvSpPr>
          <p:cNvPr id="5" name="Footer Placeholder 4">
            <a:extLst>
              <a:ext uri="{FF2B5EF4-FFF2-40B4-BE49-F238E27FC236}">
                <a16:creationId xmlns:a16="http://schemas.microsoft.com/office/drawing/2014/main" id="{B9FA957D-1DE7-4EE1-8D65-206540EE7C6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6A5E7FF-E5CB-432B-871C-8C5E16B13B17}"/>
              </a:ext>
            </a:extLst>
          </p:cNvPr>
          <p:cNvSpPr>
            <a:spLocks noGrp="1"/>
          </p:cNvSpPr>
          <p:nvPr>
            <p:ph type="sldNum" sz="quarter" idx="12"/>
          </p:nvPr>
        </p:nvSpPr>
        <p:spPr/>
        <p:txBody>
          <a:bodyPr/>
          <a:lstStyle>
            <a:lvl1pPr>
              <a:defRPr/>
            </a:lvl1pPr>
          </a:lstStyle>
          <a:p>
            <a:fld id="{F1D42EE5-9A34-4FC6-9F1D-1B5DDD1BED4B}" type="slidenum">
              <a:rPr lang="en-US" altLang="en-US"/>
              <a:pPr/>
              <a:t>‹#›</a:t>
            </a:fld>
            <a:endParaRPr lang="en-US" altLang="en-US"/>
          </a:p>
        </p:txBody>
      </p:sp>
    </p:spTree>
    <p:extLst>
      <p:ext uri="{BB962C8B-B14F-4D97-AF65-F5344CB8AC3E}">
        <p14:creationId xmlns:p14="http://schemas.microsoft.com/office/powerpoint/2010/main" val="22775636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8BBE8F6-F541-445E-A4D1-E28C56DBCB96}"/>
              </a:ext>
            </a:extLst>
          </p:cNvPr>
          <p:cNvSpPr>
            <a:spLocks noGrp="1"/>
          </p:cNvSpPr>
          <p:nvPr>
            <p:ph type="dt" sz="half" idx="10"/>
          </p:nvPr>
        </p:nvSpPr>
        <p:spPr/>
        <p:txBody>
          <a:bodyPr/>
          <a:lstStyle>
            <a:lvl1pPr>
              <a:defRPr/>
            </a:lvl1pPr>
          </a:lstStyle>
          <a:p>
            <a:pPr>
              <a:defRPr/>
            </a:pPr>
            <a:fld id="{82AC9FA2-9CD2-4BB3-8B81-37016C2C22B5}" type="datetimeFigureOut">
              <a:rPr lang="en-US"/>
              <a:pPr>
                <a:defRPr/>
              </a:pPr>
              <a:t>9/11/2019</a:t>
            </a:fld>
            <a:endParaRPr lang="en-US"/>
          </a:p>
        </p:txBody>
      </p:sp>
      <p:sp>
        <p:nvSpPr>
          <p:cNvPr id="5" name="Footer Placeholder 4">
            <a:extLst>
              <a:ext uri="{FF2B5EF4-FFF2-40B4-BE49-F238E27FC236}">
                <a16:creationId xmlns:a16="http://schemas.microsoft.com/office/drawing/2014/main" id="{1C7D2C02-D6FA-48FD-8241-DFB0F5A7FC5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5AFBA14-9615-4725-A407-AC1F2F05C9C9}"/>
              </a:ext>
            </a:extLst>
          </p:cNvPr>
          <p:cNvSpPr>
            <a:spLocks noGrp="1"/>
          </p:cNvSpPr>
          <p:nvPr>
            <p:ph type="sldNum" sz="quarter" idx="12"/>
          </p:nvPr>
        </p:nvSpPr>
        <p:spPr/>
        <p:txBody>
          <a:bodyPr/>
          <a:lstStyle>
            <a:lvl1pPr>
              <a:defRPr/>
            </a:lvl1pPr>
          </a:lstStyle>
          <a:p>
            <a:fld id="{E05BFC8D-CED4-4D0C-B26E-2E1C3F165269}" type="slidenum">
              <a:rPr lang="en-US" altLang="en-US"/>
              <a:pPr/>
              <a:t>‹#›</a:t>
            </a:fld>
            <a:endParaRPr lang="en-US" altLang="en-US"/>
          </a:p>
        </p:txBody>
      </p:sp>
    </p:spTree>
    <p:extLst>
      <p:ext uri="{BB962C8B-B14F-4D97-AF65-F5344CB8AC3E}">
        <p14:creationId xmlns:p14="http://schemas.microsoft.com/office/powerpoint/2010/main" val="34315814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A8D9E642-CCEE-4761-A419-1749FC01AB50}"/>
              </a:ext>
            </a:extLst>
          </p:cNvPr>
          <p:cNvSpPr>
            <a:spLocks noGrp="1"/>
          </p:cNvSpPr>
          <p:nvPr>
            <p:ph type="dt" sz="half" idx="10"/>
          </p:nvPr>
        </p:nvSpPr>
        <p:spPr/>
        <p:txBody>
          <a:bodyPr/>
          <a:lstStyle>
            <a:lvl1pPr>
              <a:defRPr/>
            </a:lvl1pPr>
          </a:lstStyle>
          <a:p>
            <a:pPr>
              <a:defRPr/>
            </a:pPr>
            <a:fld id="{48359306-FD79-4FFF-9090-C345B9A8BA7A}" type="datetimeFigureOut">
              <a:rPr lang="en-US"/>
              <a:pPr>
                <a:defRPr/>
              </a:pPr>
              <a:t>9/11/2019</a:t>
            </a:fld>
            <a:endParaRPr lang="en-US"/>
          </a:p>
        </p:txBody>
      </p:sp>
      <p:sp>
        <p:nvSpPr>
          <p:cNvPr id="6" name="Footer Placeholder 4">
            <a:extLst>
              <a:ext uri="{FF2B5EF4-FFF2-40B4-BE49-F238E27FC236}">
                <a16:creationId xmlns:a16="http://schemas.microsoft.com/office/drawing/2014/main" id="{1A66811C-C720-4870-82F4-1C2B0F9F5C0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CFC450D-A5B3-491B-B3A3-8A30249C1E76}"/>
              </a:ext>
            </a:extLst>
          </p:cNvPr>
          <p:cNvSpPr>
            <a:spLocks noGrp="1"/>
          </p:cNvSpPr>
          <p:nvPr>
            <p:ph type="sldNum" sz="quarter" idx="12"/>
          </p:nvPr>
        </p:nvSpPr>
        <p:spPr/>
        <p:txBody>
          <a:bodyPr/>
          <a:lstStyle>
            <a:lvl1pPr>
              <a:defRPr/>
            </a:lvl1pPr>
          </a:lstStyle>
          <a:p>
            <a:fld id="{F49BDF23-663E-4A94-95CE-5830471C9534}" type="slidenum">
              <a:rPr lang="en-US" altLang="en-US"/>
              <a:pPr/>
              <a:t>‹#›</a:t>
            </a:fld>
            <a:endParaRPr lang="en-US" altLang="en-US"/>
          </a:p>
        </p:txBody>
      </p:sp>
    </p:spTree>
    <p:extLst>
      <p:ext uri="{BB962C8B-B14F-4D97-AF65-F5344CB8AC3E}">
        <p14:creationId xmlns:p14="http://schemas.microsoft.com/office/powerpoint/2010/main" val="26429694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B2F2D561-BA62-4C23-B264-952EA9441A37}"/>
              </a:ext>
            </a:extLst>
          </p:cNvPr>
          <p:cNvSpPr>
            <a:spLocks noGrp="1"/>
          </p:cNvSpPr>
          <p:nvPr>
            <p:ph type="dt" sz="half" idx="10"/>
          </p:nvPr>
        </p:nvSpPr>
        <p:spPr/>
        <p:txBody>
          <a:bodyPr/>
          <a:lstStyle>
            <a:lvl1pPr>
              <a:defRPr/>
            </a:lvl1pPr>
          </a:lstStyle>
          <a:p>
            <a:pPr>
              <a:defRPr/>
            </a:pPr>
            <a:fld id="{5BE8D5E1-1EF9-4F35-94F4-E850A76E29DA}" type="datetimeFigureOut">
              <a:rPr lang="en-US"/>
              <a:pPr>
                <a:defRPr/>
              </a:pPr>
              <a:t>9/11/2019</a:t>
            </a:fld>
            <a:endParaRPr lang="en-US"/>
          </a:p>
        </p:txBody>
      </p:sp>
      <p:sp>
        <p:nvSpPr>
          <p:cNvPr id="8" name="Footer Placeholder 4">
            <a:extLst>
              <a:ext uri="{FF2B5EF4-FFF2-40B4-BE49-F238E27FC236}">
                <a16:creationId xmlns:a16="http://schemas.microsoft.com/office/drawing/2014/main" id="{1610E0F5-5BF5-4D84-868C-85C0F2CC7CD9}"/>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DFD871DA-88E6-41DD-BE86-57BE4A6363FE}"/>
              </a:ext>
            </a:extLst>
          </p:cNvPr>
          <p:cNvSpPr>
            <a:spLocks noGrp="1"/>
          </p:cNvSpPr>
          <p:nvPr>
            <p:ph type="sldNum" sz="quarter" idx="12"/>
          </p:nvPr>
        </p:nvSpPr>
        <p:spPr/>
        <p:txBody>
          <a:bodyPr/>
          <a:lstStyle>
            <a:lvl1pPr>
              <a:defRPr/>
            </a:lvl1pPr>
          </a:lstStyle>
          <a:p>
            <a:fld id="{4F686C37-ACC4-4EAC-A460-72AB2100063A}" type="slidenum">
              <a:rPr lang="en-US" altLang="en-US"/>
              <a:pPr/>
              <a:t>‹#›</a:t>
            </a:fld>
            <a:endParaRPr lang="en-US" altLang="en-US"/>
          </a:p>
        </p:txBody>
      </p:sp>
    </p:spTree>
    <p:extLst>
      <p:ext uri="{BB962C8B-B14F-4D97-AF65-F5344CB8AC3E}">
        <p14:creationId xmlns:p14="http://schemas.microsoft.com/office/powerpoint/2010/main" val="2780336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D9F8B619-AAE3-4A73-B4AE-E3258A0AE2E5}"/>
              </a:ext>
            </a:extLst>
          </p:cNvPr>
          <p:cNvSpPr>
            <a:spLocks noGrp="1"/>
          </p:cNvSpPr>
          <p:nvPr>
            <p:ph type="dt" sz="half" idx="10"/>
          </p:nvPr>
        </p:nvSpPr>
        <p:spPr/>
        <p:txBody>
          <a:bodyPr/>
          <a:lstStyle>
            <a:lvl1pPr>
              <a:defRPr/>
            </a:lvl1pPr>
          </a:lstStyle>
          <a:p>
            <a:pPr>
              <a:defRPr/>
            </a:pPr>
            <a:fld id="{0CA061A2-CAC1-4828-9384-62B769FF031F}" type="datetimeFigureOut">
              <a:rPr lang="en-US"/>
              <a:pPr>
                <a:defRPr/>
              </a:pPr>
              <a:t>9/11/2019</a:t>
            </a:fld>
            <a:endParaRPr lang="en-US"/>
          </a:p>
        </p:txBody>
      </p:sp>
      <p:sp>
        <p:nvSpPr>
          <p:cNvPr id="4" name="Footer Placeholder 4">
            <a:extLst>
              <a:ext uri="{FF2B5EF4-FFF2-40B4-BE49-F238E27FC236}">
                <a16:creationId xmlns:a16="http://schemas.microsoft.com/office/drawing/2014/main" id="{B728D521-6252-4F6F-9391-94276A8E9F84}"/>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950DDD8C-883B-4988-86BA-4C38DE00046F}"/>
              </a:ext>
            </a:extLst>
          </p:cNvPr>
          <p:cNvSpPr>
            <a:spLocks noGrp="1"/>
          </p:cNvSpPr>
          <p:nvPr>
            <p:ph type="sldNum" sz="quarter" idx="12"/>
          </p:nvPr>
        </p:nvSpPr>
        <p:spPr/>
        <p:txBody>
          <a:bodyPr/>
          <a:lstStyle>
            <a:lvl1pPr>
              <a:defRPr/>
            </a:lvl1pPr>
          </a:lstStyle>
          <a:p>
            <a:fld id="{19041A3F-5A04-4C75-AB45-623766451A0C}" type="slidenum">
              <a:rPr lang="en-US" altLang="en-US"/>
              <a:pPr/>
              <a:t>‹#›</a:t>
            </a:fld>
            <a:endParaRPr lang="en-US" altLang="en-US"/>
          </a:p>
        </p:txBody>
      </p:sp>
    </p:spTree>
    <p:extLst>
      <p:ext uri="{BB962C8B-B14F-4D97-AF65-F5344CB8AC3E}">
        <p14:creationId xmlns:p14="http://schemas.microsoft.com/office/powerpoint/2010/main" val="3482883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9E6D130-7520-4420-8B86-B30DE030BAF5}"/>
              </a:ext>
            </a:extLst>
          </p:cNvPr>
          <p:cNvSpPr>
            <a:spLocks noGrp="1"/>
          </p:cNvSpPr>
          <p:nvPr>
            <p:ph type="dt" sz="half" idx="10"/>
          </p:nvPr>
        </p:nvSpPr>
        <p:spPr/>
        <p:txBody>
          <a:bodyPr/>
          <a:lstStyle>
            <a:lvl1pPr>
              <a:defRPr/>
            </a:lvl1pPr>
          </a:lstStyle>
          <a:p>
            <a:pPr>
              <a:defRPr/>
            </a:pPr>
            <a:fld id="{743FF781-6CFB-401F-9D64-F9B17D4C0A74}" type="datetimeFigureOut">
              <a:rPr lang="en-US"/>
              <a:pPr>
                <a:defRPr/>
              </a:pPr>
              <a:t>9/11/2019</a:t>
            </a:fld>
            <a:endParaRPr lang="en-US"/>
          </a:p>
        </p:txBody>
      </p:sp>
      <p:sp>
        <p:nvSpPr>
          <p:cNvPr id="3" name="Footer Placeholder 4">
            <a:extLst>
              <a:ext uri="{FF2B5EF4-FFF2-40B4-BE49-F238E27FC236}">
                <a16:creationId xmlns:a16="http://schemas.microsoft.com/office/drawing/2014/main" id="{DDDDE722-B504-416C-9549-B68123538CC5}"/>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4F25447E-67AD-4CA9-B3AB-2264CBD07796}"/>
              </a:ext>
            </a:extLst>
          </p:cNvPr>
          <p:cNvSpPr>
            <a:spLocks noGrp="1"/>
          </p:cNvSpPr>
          <p:nvPr>
            <p:ph type="sldNum" sz="quarter" idx="12"/>
          </p:nvPr>
        </p:nvSpPr>
        <p:spPr/>
        <p:txBody>
          <a:bodyPr/>
          <a:lstStyle>
            <a:lvl1pPr>
              <a:defRPr/>
            </a:lvl1pPr>
          </a:lstStyle>
          <a:p>
            <a:fld id="{62CF98BA-589B-45EE-BDCE-9AE69FA2EA4F}" type="slidenum">
              <a:rPr lang="en-US" altLang="en-US"/>
              <a:pPr/>
              <a:t>‹#›</a:t>
            </a:fld>
            <a:endParaRPr lang="en-US" altLang="en-US"/>
          </a:p>
        </p:txBody>
      </p:sp>
    </p:spTree>
    <p:extLst>
      <p:ext uri="{BB962C8B-B14F-4D97-AF65-F5344CB8AC3E}">
        <p14:creationId xmlns:p14="http://schemas.microsoft.com/office/powerpoint/2010/main" val="34292654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2E0B6-3061-4C75-87AB-EC2D05FF85B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D4ED3C9-E654-4975-8371-79A57ED33A3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79FE5AE-9B5A-4752-99F6-4C64DC753DB3}"/>
              </a:ext>
            </a:extLst>
          </p:cNvPr>
          <p:cNvSpPr>
            <a:spLocks noGrp="1"/>
          </p:cNvSpPr>
          <p:nvPr>
            <p:ph type="dt" sz="half" idx="10"/>
          </p:nvPr>
        </p:nvSpPr>
        <p:spPr/>
        <p:txBody>
          <a:bodyPr/>
          <a:lstStyle/>
          <a:p>
            <a:fld id="{630AEDB0-FBA3-4C12-AFFF-5E69E90A1AF1}" type="datetimeFigureOut">
              <a:rPr lang="en-US" smtClean="0"/>
              <a:t>9/11/2019</a:t>
            </a:fld>
            <a:endParaRPr lang="en-US"/>
          </a:p>
        </p:txBody>
      </p:sp>
      <p:sp>
        <p:nvSpPr>
          <p:cNvPr id="5" name="Footer Placeholder 4">
            <a:extLst>
              <a:ext uri="{FF2B5EF4-FFF2-40B4-BE49-F238E27FC236}">
                <a16:creationId xmlns:a16="http://schemas.microsoft.com/office/drawing/2014/main" id="{6E665017-0C1D-4061-A02A-54B031BED6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1F3AC6-3FB0-46F7-87FF-8AE82BF40B8A}"/>
              </a:ext>
            </a:extLst>
          </p:cNvPr>
          <p:cNvSpPr>
            <a:spLocks noGrp="1"/>
          </p:cNvSpPr>
          <p:nvPr>
            <p:ph type="sldNum" sz="quarter" idx="12"/>
          </p:nvPr>
        </p:nvSpPr>
        <p:spPr/>
        <p:txBody>
          <a:bodyPr/>
          <a:lstStyle/>
          <a:p>
            <a:fld id="{E184FD78-994F-4F33-AFDB-2CC02B25238C}" type="slidenum">
              <a:rPr lang="en-US" smtClean="0"/>
              <a:t>‹#›</a:t>
            </a:fld>
            <a:endParaRPr lang="en-US"/>
          </a:p>
        </p:txBody>
      </p:sp>
    </p:spTree>
    <p:extLst>
      <p:ext uri="{BB962C8B-B14F-4D97-AF65-F5344CB8AC3E}">
        <p14:creationId xmlns:p14="http://schemas.microsoft.com/office/powerpoint/2010/main" val="34791677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3">
            <a:extLst>
              <a:ext uri="{FF2B5EF4-FFF2-40B4-BE49-F238E27FC236}">
                <a16:creationId xmlns:a16="http://schemas.microsoft.com/office/drawing/2014/main" id="{DCD9E694-D447-4045-909A-BF0B174EA8D0}"/>
              </a:ext>
            </a:extLst>
          </p:cNvPr>
          <p:cNvSpPr>
            <a:spLocks noGrp="1"/>
          </p:cNvSpPr>
          <p:nvPr>
            <p:ph type="dt" sz="half" idx="10"/>
          </p:nvPr>
        </p:nvSpPr>
        <p:spPr/>
        <p:txBody>
          <a:bodyPr/>
          <a:lstStyle>
            <a:lvl1pPr>
              <a:defRPr/>
            </a:lvl1pPr>
          </a:lstStyle>
          <a:p>
            <a:pPr>
              <a:defRPr/>
            </a:pPr>
            <a:fld id="{77C3DE41-1DDF-40F7-8CDA-97F3FA6C1637}" type="datetimeFigureOut">
              <a:rPr lang="en-US"/>
              <a:pPr>
                <a:defRPr/>
              </a:pPr>
              <a:t>9/11/2019</a:t>
            </a:fld>
            <a:endParaRPr lang="en-US"/>
          </a:p>
        </p:txBody>
      </p:sp>
      <p:sp>
        <p:nvSpPr>
          <p:cNvPr id="6" name="Footer Placeholder 4">
            <a:extLst>
              <a:ext uri="{FF2B5EF4-FFF2-40B4-BE49-F238E27FC236}">
                <a16:creationId xmlns:a16="http://schemas.microsoft.com/office/drawing/2014/main" id="{3A8AD64F-C21C-4947-8634-450F81A34AA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E1CF120-3E0E-4E33-8E33-70F0E133B1AD}"/>
              </a:ext>
            </a:extLst>
          </p:cNvPr>
          <p:cNvSpPr>
            <a:spLocks noGrp="1"/>
          </p:cNvSpPr>
          <p:nvPr>
            <p:ph type="sldNum" sz="quarter" idx="12"/>
          </p:nvPr>
        </p:nvSpPr>
        <p:spPr/>
        <p:txBody>
          <a:bodyPr/>
          <a:lstStyle>
            <a:lvl1pPr>
              <a:defRPr/>
            </a:lvl1pPr>
          </a:lstStyle>
          <a:p>
            <a:fld id="{62551A9B-27EA-4F91-B029-539C20FBF1EF}" type="slidenum">
              <a:rPr lang="en-US" altLang="en-US"/>
              <a:pPr/>
              <a:t>‹#›</a:t>
            </a:fld>
            <a:endParaRPr lang="en-US" altLang="en-US"/>
          </a:p>
        </p:txBody>
      </p:sp>
    </p:spTree>
    <p:extLst>
      <p:ext uri="{BB962C8B-B14F-4D97-AF65-F5344CB8AC3E}">
        <p14:creationId xmlns:p14="http://schemas.microsoft.com/office/powerpoint/2010/main" val="40919866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3">
            <a:extLst>
              <a:ext uri="{FF2B5EF4-FFF2-40B4-BE49-F238E27FC236}">
                <a16:creationId xmlns:a16="http://schemas.microsoft.com/office/drawing/2014/main" id="{A0953B04-0462-4262-A3CF-ED8D8420687D}"/>
              </a:ext>
            </a:extLst>
          </p:cNvPr>
          <p:cNvSpPr>
            <a:spLocks noGrp="1"/>
          </p:cNvSpPr>
          <p:nvPr>
            <p:ph type="dt" sz="half" idx="10"/>
          </p:nvPr>
        </p:nvSpPr>
        <p:spPr/>
        <p:txBody>
          <a:bodyPr/>
          <a:lstStyle>
            <a:lvl1pPr>
              <a:defRPr/>
            </a:lvl1pPr>
          </a:lstStyle>
          <a:p>
            <a:pPr>
              <a:defRPr/>
            </a:pPr>
            <a:fld id="{E5BD2A35-8A28-4AAB-9A6D-8F2B78DBD3F9}" type="datetimeFigureOut">
              <a:rPr lang="en-US"/>
              <a:pPr>
                <a:defRPr/>
              </a:pPr>
              <a:t>9/11/2019</a:t>
            </a:fld>
            <a:endParaRPr lang="en-US"/>
          </a:p>
        </p:txBody>
      </p:sp>
      <p:sp>
        <p:nvSpPr>
          <p:cNvPr id="6" name="Footer Placeholder 4">
            <a:extLst>
              <a:ext uri="{FF2B5EF4-FFF2-40B4-BE49-F238E27FC236}">
                <a16:creationId xmlns:a16="http://schemas.microsoft.com/office/drawing/2014/main" id="{BAB33E8D-8229-4D77-BFC6-1943E6822E7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219BD14-EB92-482D-86F2-840E8B65C304}"/>
              </a:ext>
            </a:extLst>
          </p:cNvPr>
          <p:cNvSpPr>
            <a:spLocks noGrp="1"/>
          </p:cNvSpPr>
          <p:nvPr>
            <p:ph type="sldNum" sz="quarter" idx="12"/>
          </p:nvPr>
        </p:nvSpPr>
        <p:spPr/>
        <p:txBody>
          <a:bodyPr/>
          <a:lstStyle>
            <a:lvl1pPr>
              <a:defRPr/>
            </a:lvl1pPr>
          </a:lstStyle>
          <a:p>
            <a:fld id="{223496FE-483A-4888-B9A0-BA2792108E9A}" type="slidenum">
              <a:rPr lang="en-US" altLang="en-US"/>
              <a:pPr/>
              <a:t>‹#›</a:t>
            </a:fld>
            <a:endParaRPr lang="en-US" altLang="en-US"/>
          </a:p>
        </p:txBody>
      </p:sp>
    </p:spTree>
    <p:extLst>
      <p:ext uri="{BB962C8B-B14F-4D97-AF65-F5344CB8AC3E}">
        <p14:creationId xmlns:p14="http://schemas.microsoft.com/office/powerpoint/2010/main" val="34185729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44EBAF-E889-4768-86BC-2DDDB888163A}"/>
              </a:ext>
            </a:extLst>
          </p:cNvPr>
          <p:cNvSpPr>
            <a:spLocks noGrp="1"/>
          </p:cNvSpPr>
          <p:nvPr>
            <p:ph type="dt" sz="half" idx="10"/>
          </p:nvPr>
        </p:nvSpPr>
        <p:spPr/>
        <p:txBody>
          <a:bodyPr/>
          <a:lstStyle>
            <a:lvl1pPr>
              <a:defRPr/>
            </a:lvl1pPr>
          </a:lstStyle>
          <a:p>
            <a:pPr>
              <a:defRPr/>
            </a:pPr>
            <a:fld id="{E5707254-77DD-4E37-BF64-67C36BCD23A3}" type="datetimeFigureOut">
              <a:rPr lang="en-US"/>
              <a:pPr>
                <a:defRPr/>
              </a:pPr>
              <a:t>9/11/2019</a:t>
            </a:fld>
            <a:endParaRPr lang="en-US"/>
          </a:p>
        </p:txBody>
      </p:sp>
      <p:sp>
        <p:nvSpPr>
          <p:cNvPr id="5" name="Footer Placeholder 4">
            <a:extLst>
              <a:ext uri="{FF2B5EF4-FFF2-40B4-BE49-F238E27FC236}">
                <a16:creationId xmlns:a16="http://schemas.microsoft.com/office/drawing/2014/main" id="{5E54F272-AA97-4A51-AB0A-0D11B108A08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3A35962-81D9-47C2-B201-B97DD3CDAFD1}"/>
              </a:ext>
            </a:extLst>
          </p:cNvPr>
          <p:cNvSpPr>
            <a:spLocks noGrp="1"/>
          </p:cNvSpPr>
          <p:nvPr>
            <p:ph type="sldNum" sz="quarter" idx="12"/>
          </p:nvPr>
        </p:nvSpPr>
        <p:spPr/>
        <p:txBody>
          <a:bodyPr/>
          <a:lstStyle>
            <a:lvl1pPr>
              <a:defRPr/>
            </a:lvl1pPr>
          </a:lstStyle>
          <a:p>
            <a:fld id="{82D67DFB-CDCF-4ABB-A690-9954965BBF04}" type="slidenum">
              <a:rPr lang="en-US" altLang="en-US"/>
              <a:pPr/>
              <a:t>‹#›</a:t>
            </a:fld>
            <a:endParaRPr lang="en-US" altLang="en-US"/>
          </a:p>
        </p:txBody>
      </p:sp>
    </p:spTree>
    <p:extLst>
      <p:ext uri="{BB962C8B-B14F-4D97-AF65-F5344CB8AC3E}">
        <p14:creationId xmlns:p14="http://schemas.microsoft.com/office/powerpoint/2010/main" val="30790906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5EE7A7-557D-4AFC-A4C9-12E3E4654F64}"/>
              </a:ext>
            </a:extLst>
          </p:cNvPr>
          <p:cNvSpPr>
            <a:spLocks noGrp="1"/>
          </p:cNvSpPr>
          <p:nvPr>
            <p:ph type="dt" sz="half" idx="10"/>
          </p:nvPr>
        </p:nvSpPr>
        <p:spPr/>
        <p:txBody>
          <a:bodyPr/>
          <a:lstStyle>
            <a:lvl1pPr>
              <a:defRPr/>
            </a:lvl1pPr>
          </a:lstStyle>
          <a:p>
            <a:pPr>
              <a:defRPr/>
            </a:pPr>
            <a:fld id="{C51652AB-C369-4D82-9284-A75540465BF6}" type="datetimeFigureOut">
              <a:rPr lang="en-US"/>
              <a:pPr>
                <a:defRPr/>
              </a:pPr>
              <a:t>9/11/2019</a:t>
            </a:fld>
            <a:endParaRPr lang="en-US"/>
          </a:p>
        </p:txBody>
      </p:sp>
      <p:sp>
        <p:nvSpPr>
          <p:cNvPr id="5" name="Footer Placeholder 4">
            <a:extLst>
              <a:ext uri="{FF2B5EF4-FFF2-40B4-BE49-F238E27FC236}">
                <a16:creationId xmlns:a16="http://schemas.microsoft.com/office/drawing/2014/main" id="{0A44E1D3-8D89-409E-9D63-FABE077D312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A3BAD8C-E140-4884-B82B-5CAE1E592347}"/>
              </a:ext>
            </a:extLst>
          </p:cNvPr>
          <p:cNvSpPr>
            <a:spLocks noGrp="1"/>
          </p:cNvSpPr>
          <p:nvPr>
            <p:ph type="sldNum" sz="quarter" idx="12"/>
          </p:nvPr>
        </p:nvSpPr>
        <p:spPr/>
        <p:txBody>
          <a:bodyPr/>
          <a:lstStyle>
            <a:lvl1pPr>
              <a:defRPr/>
            </a:lvl1pPr>
          </a:lstStyle>
          <a:p>
            <a:fld id="{13171F3E-9364-4C5B-93F9-986572986645}" type="slidenum">
              <a:rPr lang="en-US" altLang="en-US"/>
              <a:pPr/>
              <a:t>‹#›</a:t>
            </a:fld>
            <a:endParaRPr lang="en-US" altLang="en-US"/>
          </a:p>
        </p:txBody>
      </p:sp>
    </p:spTree>
    <p:extLst>
      <p:ext uri="{BB962C8B-B14F-4D97-AF65-F5344CB8AC3E}">
        <p14:creationId xmlns:p14="http://schemas.microsoft.com/office/powerpoint/2010/main" val="4358420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E923D46-649F-48B6-BC9F-16732425BE5D}" type="datetimeFigureOut">
              <a:rPr lang="en-US" smtClean="0"/>
              <a:t>9/11/2019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B68C4B-0EFE-437A-BFA1-A462BA68E618}" type="slidenum">
              <a:rPr lang="en-US" smtClean="0"/>
              <a:t>‹#›</a:t>
            </a:fld>
            <a:endParaRPr lang="en-US"/>
          </a:p>
        </p:txBody>
      </p:sp>
    </p:spTree>
    <p:extLst>
      <p:ext uri="{BB962C8B-B14F-4D97-AF65-F5344CB8AC3E}">
        <p14:creationId xmlns:p14="http://schemas.microsoft.com/office/powerpoint/2010/main" val="36437282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E923D46-649F-48B6-BC9F-16732425BE5D}" type="datetimeFigureOut">
              <a:rPr lang="en-US" smtClean="0"/>
              <a:t>9/11/2019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B68C4B-0EFE-437A-BFA1-A462BA68E618}" type="slidenum">
              <a:rPr lang="en-US" smtClean="0"/>
              <a:t>‹#›</a:t>
            </a:fld>
            <a:endParaRPr lang="en-US"/>
          </a:p>
        </p:txBody>
      </p:sp>
    </p:spTree>
    <p:extLst>
      <p:ext uri="{BB962C8B-B14F-4D97-AF65-F5344CB8AC3E}">
        <p14:creationId xmlns:p14="http://schemas.microsoft.com/office/powerpoint/2010/main" val="39741481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E923D46-649F-48B6-BC9F-16732425BE5D}" type="datetimeFigureOut">
              <a:rPr lang="en-US" smtClean="0"/>
              <a:t>9/11/2019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B68C4B-0EFE-437A-BFA1-A462BA68E618}" type="slidenum">
              <a:rPr lang="en-US" smtClean="0"/>
              <a:t>‹#›</a:t>
            </a:fld>
            <a:endParaRPr lang="en-US"/>
          </a:p>
        </p:txBody>
      </p:sp>
    </p:spTree>
    <p:extLst>
      <p:ext uri="{BB962C8B-B14F-4D97-AF65-F5344CB8AC3E}">
        <p14:creationId xmlns:p14="http://schemas.microsoft.com/office/powerpoint/2010/main" val="13370446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E923D46-649F-48B6-BC9F-16732425BE5D}" type="datetimeFigureOut">
              <a:rPr lang="en-US" smtClean="0"/>
              <a:t>9/11/2019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B68C4B-0EFE-437A-BFA1-A462BA68E618}" type="slidenum">
              <a:rPr lang="en-US" smtClean="0"/>
              <a:t>‹#›</a:t>
            </a:fld>
            <a:endParaRPr lang="en-US"/>
          </a:p>
        </p:txBody>
      </p:sp>
    </p:spTree>
    <p:extLst>
      <p:ext uri="{BB962C8B-B14F-4D97-AF65-F5344CB8AC3E}">
        <p14:creationId xmlns:p14="http://schemas.microsoft.com/office/powerpoint/2010/main" val="29109489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E923D46-649F-48B6-BC9F-16732425BE5D}" type="datetimeFigureOut">
              <a:rPr lang="en-US" smtClean="0"/>
              <a:t>9/11/2019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FB68C4B-0EFE-437A-BFA1-A462BA68E618}" type="slidenum">
              <a:rPr lang="en-US" smtClean="0"/>
              <a:t>‹#›</a:t>
            </a:fld>
            <a:endParaRPr lang="en-US"/>
          </a:p>
        </p:txBody>
      </p:sp>
    </p:spTree>
    <p:extLst>
      <p:ext uri="{BB962C8B-B14F-4D97-AF65-F5344CB8AC3E}">
        <p14:creationId xmlns:p14="http://schemas.microsoft.com/office/powerpoint/2010/main" val="4359583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E923D46-649F-48B6-BC9F-16732425BE5D}" type="datetimeFigureOut">
              <a:rPr lang="en-US" smtClean="0"/>
              <a:t>9/11/2019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B68C4B-0EFE-437A-BFA1-A462BA68E618}" type="slidenum">
              <a:rPr lang="en-US" smtClean="0"/>
              <a:t>‹#›</a:t>
            </a:fld>
            <a:endParaRPr lang="en-US"/>
          </a:p>
        </p:txBody>
      </p:sp>
    </p:spTree>
    <p:extLst>
      <p:ext uri="{BB962C8B-B14F-4D97-AF65-F5344CB8AC3E}">
        <p14:creationId xmlns:p14="http://schemas.microsoft.com/office/powerpoint/2010/main" val="4320297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48F6C-C1BE-4530-8D88-6629B60FBD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D3196B-B38D-45F3-A369-5F203A950D0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0F50DED-D690-41F8-8948-0DBB0BA9AC3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4154064-1675-41D6-BA94-65010D277838}"/>
              </a:ext>
            </a:extLst>
          </p:cNvPr>
          <p:cNvSpPr>
            <a:spLocks noGrp="1"/>
          </p:cNvSpPr>
          <p:nvPr>
            <p:ph type="dt" sz="half" idx="10"/>
          </p:nvPr>
        </p:nvSpPr>
        <p:spPr/>
        <p:txBody>
          <a:bodyPr/>
          <a:lstStyle/>
          <a:p>
            <a:fld id="{630AEDB0-FBA3-4C12-AFFF-5E69E90A1AF1}" type="datetimeFigureOut">
              <a:rPr lang="en-US" smtClean="0"/>
              <a:t>9/11/2019</a:t>
            </a:fld>
            <a:endParaRPr lang="en-US"/>
          </a:p>
        </p:txBody>
      </p:sp>
      <p:sp>
        <p:nvSpPr>
          <p:cNvPr id="6" name="Footer Placeholder 5">
            <a:extLst>
              <a:ext uri="{FF2B5EF4-FFF2-40B4-BE49-F238E27FC236}">
                <a16:creationId xmlns:a16="http://schemas.microsoft.com/office/drawing/2014/main" id="{84A26978-2F4E-4EA8-ACA2-AD1603A627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EFE43B-DE8D-41CA-A920-E467C8FE7926}"/>
              </a:ext>
            </a:extLst>
          </p:cNvPr>
          <p:cNvSpPr>
            <a:spLocks noGrp="1"/>
          </p:cNvSpPr>
          <p:nvPr>
            <p:ph type="sldNum" sz="quarter" idx="12"/>
          </p:nvPr>
        </p:nvSpPr>
        <p:spPr/>
        <p:txBody>
          <a:bodyPr/>
          <a:lstStyle/>
          <a:p>
            <a:fld id="{E184FD78-994F-4F33-AFDB-2CC02B25238C}" type="slidenum">
              <a:rPr lang="en-US" smtClean="0"/>
              <a:t>‹#›</a:t>
            </a:fld>
            <a:endParaRPr lang="en-US"/>
          </a:p>
        </p:txBody>
      </p:sp>
    </p:spTree>
    <p:extLst>
      <p:ext uri="{BB962C8B-B14F-4D97-AF65-F5344CB8AC3E}">
        <p14:creationId xmlns:p14="http://schemas.microsoft.com/office/powerpoint/2010/main" val="23501659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923D46-649F-48B6-BC9F-16732425BE5D}" type="datetimeFigureOut">
              <a:rPr lang="en-US" smtClean="0"/>
              <a:t>9/11/2019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FB68C4B-0EFE-437A-BFA1-A462BA68E618}" type="slidenum">
              <a:rPr lang="en-US" smtClean="0"/>
              <a:t>‹#›</a:t>
            </a:fld>
            <a:endParaRPr lang="en-US"/>
          </a:p>
        </p:txBody>
      </p:sp>
    </p:spTree>
    <p:extLst>
      <p:ext uri="{BB962C8B-B14F-4D97-AF65-F5344CB8AC3E}">
        <p14:creationId xmlns:p14="http://schemas.microsoft.com/office/powerpoint/2010/main" val="13537051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E923D46-649F-48B6-BC9F-16732425BE5D}" type="datetimeFigureOut">
              <a:rPr lang="en-US" smtClean="0"/>
              <a:t>9/11/2019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B68C4B-0EFE-437A-BFA1-A462BA68E618}" type="slidenum">
              <a:rPr lang="en-US" smtClean="0"/>
              <a:t>‹#›</a:t>
            </a:fld>
            <a:endParaRPr lang="en-US"/>
          </a:p>
        </p:txBody>
      </p:sp>
    </p:spTree>
    <p:extLst>
      <p:ext uri="{BB962C8B-B14F-4D97-AF65-F5344CB8AC3E}">
        <p14:creationId xmlns:p14="http://schemas.microsoft.com/office/powerpoint/2010/main" val="3447337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E923D46-649F-48B6-BC9F-16732425BE5D}" type="datetimeFigureOut">
              <a:rPr lang="en-US" smtClean="0"/>
              <a:t>9/11/2019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B68C4B-0EFE-437A-BFA1-A462BA68E618}" type="slidenum">
              <a:rPr lang="en-US" smtClean="0"/>
              <a:t>‹#›</a:t>
            </a:fld>
            <a:endParaRPr lang="en-US"/>
          </a:p>
        </p:txBody>
      </p:sp>
    </p:spTree>
    <p:extLst>
      <p:ext uri="{BB962C8B-B14F-4D97-AF65-F5344CB8AC3E}">
        <p14:creationId xmlns:p14="http://schemas.microsoft.com/office/powerpoint/2010/main" val="13752818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E923D46-649F-48B6-BC9F-16732425BE5D}" type="datetimeFigureOut">
              <a:rPr lang="en-US" smtClean="0"/>
              <a:t>9/11/2019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B68C4B-0EFE-437A-BFA1-A462BA68E618}" type="slidenum">
              <a:rPr lang="en-US" smtClean="0"/>
              <a:t>‹#›</a:t>
            </a:fld>
            <a:endParaRPr lang="en-US"/>
          </a:p>
        </p:txBody>
      </p:sp>
    </p:spTree>
    <p:extLst>
      <p:ext uri="{BB962C8B-B14F-4D97-AF65-F5344CB8AC3E}">
        <p14:creationId xmlns:p14="http://schemas.microsoft.com/office/powerpoint/2010/main" val="25830371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E923D46-649F-48B6-BC9F-16732425BE5D}" type="datetimeFigureOut">
              <a:rPr lang="en-US" smtClean="0"/>
              <a:t>9/11/2019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B68C4B-0EFE-437A-BFA1-A462BA68E618}"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562048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E923D46-649F-48B6-BC9F-16732425BE5D}" type="datetimeFigureOut">
              <a:rPr lang="en-US" smtClean="0"/>
              <a:t>9/11/2019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B68C4B-0EFE-437A-BFA1-A462BA68E618}" type="slidenum">
              <a:rPr lang="en-US" smtClean="0"/>
              <a:t>‹#›</a:t>
            </a:fld>
            <a:endParaRPr lang="en-US"/>
          </a:p>
        </p:txBody>
      </p:sp>
    </p:spTree>
    <p:extLst>
      <p:ext uri="{BB962C8B-B14F-4D97-AF65-F5344CB8AC3E}">
        <p14:creationId xmlns:p14="http://schemas.microsoft.com/office/powerpoint/2010/main" val="30853031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E923D46-649F-48B6-BC9F-16732425BE5D}" type="datetimeFigureOut">
              <a:rPr lang="en-US" smtClean="0"/>
              <a:t>9/11/2019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B68C4B-0EFE-437A-BFA1-A462BA68E618}"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7407042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E923D46-649F-48B6-BC9F-16732425BE5D}" type="datetimeFigureOut">
              <a:rPr lang="en-US" smtClean="0"/>
              <a:t>9/11/2019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B68C4B-0EFE-437A-BFA1-A462BA68E618}" type="slidenum">
              <a:rPr lang="en-US" smtClean="0"/>
              <a:t>‹#›</a:t>
            </a:fld>
            <a:endParaRPr lang="en-US"/>
          </a:p>
        </p:txBody>
      </p:sp>
    </p:spTree>
    <p:extLst>
      <p:ext uri="{BB962C8B-B14F-4D97-AF65-F5344CB8AC3E}">
        <p14:creationId xmlns:p14="http://schemas.microsoft.com/office/powerpoint/2010/main" val="33269480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E923D46-649F-48B6-BC9F-16732425BE5D}" type="datetimeFigureOut">
              <a:rPr lang="en-US" smtClean="0"/>
              <a:t>9/11/2019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B68C4B-0EFE-437A-BFA1-A462BA68E618}" type="slidenum">
              <a:rPr lang="en-US" smtClean="0"/>
              <a:t>‹#›</a:t>
            </a:fld>
            <a:endParaRPr lang="en-US"/>
          </a:p>
        </p:txBody>
      </p:sp>
    </p:spTree>
    <p:extLst>
      <p:ext uri="{BB962C8B-B14F-4D97-AF65-F5344CB8AC3E}">
        <p14:creationId xmlns:p14="http://schemas.microsoft.com/office/powerpoint/2010/main" val="22967397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E923D46-649F-48B6-BC9F-16732425BE5D}" type="datetimeFigureOut">
              <a:rPr lang="en-US" smtClean="0"/>
              <a:t>9/11/2019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B68C4B-0EFE-437A-BFA1-A462BA68E618}" type="slidenum">
              <a:rPr lang="en-US" smtClean="0"/>
              <a:t>‹#›</a:t>
            </a:fld>
            <a:endParaRPr lang="en-US"/>
          </a:p>
        </p:txBody>
      </p:sp>
    </p:spTree>
    <p:extLst>
      <p:ext uri="{BB962C8B-B14F-4D97-AF65-F5344CB8AC3E}">
        <p14:creationId xmlns:p14="http://schemas.microsoft.com/office/powerpoint/2010/main" val="12591685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98818-72F9-43D6-AF22-4C6BA285534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5765F8A-256F-4DC9-AC9F-BBBB64D19FA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3623658-16F1-428E-8578-3BC8207C0DA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CD81150-C39F-4F9A-87CC-D1A9B36042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375102C-DBF6-44BA-815B-7A5AE1B9BE3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B19262A-54BA-49D2-8C99-980844F1B280}"/>
              </a:ext>
            </a:extLst>
          </p:cNvPr>
          <p:cNvSpPr>
            <a:spLocks noGrp="1"/>
          </p:cNvSpPr>
          <p:nvPr>
            <p:ph type="dt" sz="half" idx="10"/>
          </p:nvPr>
        </p:nvSpPr>
        <p:spPr/>
        <p:txBody>
          <a:bodyPr/>
          <a:lstStyle/>
          <a:p>
            <a:fld id="{630AEDB0-FBA3-4C12-AFFF-5E69E90A1AF1}" type="datetimeFigureOut">
              <a:rPr lang="en-US" smtClean="0"/>
              <a:t>9/11/2019</a:t>
            </a:fld>
            <a:endParaRPr lang="en-US"/>
          </a:p>
        </p:txBody>
      </p:sp>
      <p:sp>
        <p:nvSpPr>
          <p:cNvPr id="8" name="Footer Placeholder 7">
            <a:extLst>
              <a:ext uri="{FF2B5EF4-FFF2-40B4-BE49-F238E27FC236}">
                <a16:creationId xmlns:a16="http://schemas.microsoft.com/office/drawing/2014/main" id="{B93791C8-912B-4C24-ADF4-C53D0C40BD7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31167D0-2B5A-4B4F-B4B7-EC979FEB978B}"/>
              </a:ext>
            </a:extLst>
          </p:cNvPr>
          <p:cNvSpPr>
            <a:spLocks noGrp="1"/>
          </p:cNvSpPr>
          <p:nvPr>
            <p:ph type="sldNum" sz="quarter" idx="12"/>
          </p:nvPr>
        </p:nvSpPr>
        <p:spPr/>
        <p:txBody>
          <a:bodyPr/>
          <a:lstStyle/>
          <a:p>
            <a:fld id="{E184FD78-994F-4F33-AFDB-2CC02B25238C}" type="slidenum">
              <a:rPr lang="en-US" smtClean="0"/>
              <a:t>‹#›</a:t>
            </a:fld>
            <a:endParaRPr lang="en-US"/>
          </a:p>
        </p:txBody>
      </p:sp>
    </p:spTree>
    <p:extLst>
      <p:ext uri="{BB962C8B-B14F-4D97-AF65-F5344CB8AC3E}">
        <p14:creationId xmlns:p14="http://schemas.microsoft.com/office/powerpoint/2010/main" val="41734446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010ADCF-4DA3-4DBC-85B0-307808855816}" type="datetimeFigureOut">
              <a:rPr lang="en-US" smtClean="0"/>
              <a:t>9/11/2019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6E8144-8BBB-4A57-98E6-0FC5662D8945}" type="slidenum">
              <a:rPr lang="en-US" smtClean="0"/>
              <a:t>‹#›</a:t>
            </a:fld>
            <a:endParaRPr lang="en-US"/>
          </a:p>
        </p:txBody>
      </p:sp>
    </p:spTree>
    <p:extLst>
      <p:ext uri="{BB962C8B-B14F-4D97-AF65-F5344CB8AC3E}">
        <p14:creationId xmlns:p14="http://schemas.microsoft.com/office/powerpoint/2010/main" val="299599789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10ADCF-4DA3-4DBC-85B0-307808855816}" type="datetimeFigureOut">
              <a:rPr lang="en-US" smtClean="0"/>
              <a:t>9/11/2019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6E8144-8BBB-4A57-98E6-0FC5662D8945}" type="slidenum">
              <a:rPr lang="en-US" smtClean="0"/>
              <a:t>‹#›</a:t>
            </a:fld>
            <a:endParaRPr lang="en-US"/>
          </a:p>
        </p:txBody>
      </p:sp>
    </p:spTree>
    <p:extLst>
      <p:ext uri="{BB962C8B-B14F-4D97-AF65-F5344CB8AC3E}">
        <p14:creationId xmlns:p14="http://schemas.microsoft.com/office/powerpoint/2010/main" val="399729404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010ADCF-4DA3-4DBC-85B0-307808855816}" type="datetimeFigureOut">
              <a:rPr lang="en-US" smtClean="0"/>
              <a:t>9/11/2019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6E8144-8BBB-4A57-98E6-0FC5662D8945}" type="slidenum">
              <a:rPr lang="en-US" smtClean="0"/>
              <a:t>‹#›</a:t>
            </a:fld>
            <a:endParaRPr lang="en-US"/>
          </a:p>
        </p:txBody>
      </p:sp>
    </p:spTree>
    <p:extLst>
      <p:ext uri="{BB962C8B-B14F-4D97-AF65-F5344CB8AC3E}">
        <p14:creationId xmlns:p14="http://schemas.microsoft.com/office/powerpoint/2010/main" val="372445235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010ADCF-4DA3-4DBC-85B0-307808855816}" type="datetimeFigureOut">
              <a:rPr lang="en-US" smtClean="0"/>
              <a:t>9/11/2019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6E8144-8BBB-4A57-98E6-0FC5662D8945}" type="slidenum">
              <a:rPr lang="en-US" smtClean="0"/>
              <a:t>‹#›</a:t>
            </a:fld>
            <a:endParaRPr lang="en-US"/>
          </a:p>
        </p:txBody>
      </p:sp>
    </p:spTree>
    <p:extLst>
      <p:ext uri="{BB962C8B-B14F-4D97-AF65-F5344CB8AC3E}">
        <p14:creationId xmlns:p14="http://schemas.microsoft.com/office/powerpoint/2010/main" val="24973363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010ADCF-4DA3-4DBC-85B0-307808855816}" type="datetimeFigureOut">
              <a:rPr lang="en-US" smtClean="0"/>
              <a:t>9/11/2019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6E8144-8BBB-4A57-98E6-0FC5662D8945}" type="slidenum">
              <a:rPr lang="en-US" smtClean="0"/>
              <a:t>‹#›</a:t>
            </a:fld>
            <a:endParaRPr lang="en-US"/>
          </a:p>
        </p:txBody>
      </p:sp>
    </p:spTree>
    <p:extLst>
      <p:ext uri="{BB962C8B-B14F-4D97-AF65-F5344CB8AC3E}">
        <p14:creationId xmlns:p14="http://schemas.microsoft.com/office/powerpoint/2010/main" val="28757667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010ADCF-4DA3-4DBC-85B0-307808855816}" type="datetimeFigureOut">
              <a:rPr lang="en-US" smtClean="0"/>
              <a:t>9/11/2019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6E8144-8BBB-4A57-98E6-0FC5662D8945}" type="slidenum">
              <a:rPr lang="en-US" smtClean="0"/>
              <a:t>‹#›</a:t>
            </a:fld>
            <a:endParaRPr lang="en-US"/>
          </a:p>
        </p:txBody>
      </p:sp>
    </p:spTree>
    <p:extLst>
      <p:ext uri="{BB962C8B-B14F-4D97-AF65-F5344CB8AC3E}">
        <p14:creationId xmlns:p14="http://schemas.microsoft.com/office/powerpoint/2010/main" val="20350302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10ADCF-4DA3-4DBC-85B0-307808855816}" type="datetimeFigureOut">
              <a:rPr lang="en-US" smtClean="0"/>
              <a:t>9/11/2019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6E8144-8BBB-4A57-98E6-0FC5662D8945}" type="slidenum">
              <a:rPr lang="en-US" smtClean="0"/>
              <a:t>‹#›</a:t>
            </a:fld>
            <a:endParaRPr lang="en-US"/>
          </a:p>
        </p:txBody>
      </p:sp>
    </p:spTree>
    <p:extLst>
      <p:ext uri="{BB962C8B-B14F-4D97-AF65-F5344CB8AC3E}">
        <p14:creationId xmlns:p14="http://schemas.microsoft.com/office/powerpoint/2010/main" val="46151419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010ADCF-4DA3-4DBC-85B0-307808855816}" type="datetimeFigureOut">
              <a:rPr lang="en-US" smtClean="0"/>
              <a:t>9/11/2019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6E8144-8BBB-4A57-98E6-0FC5662D8945}" type="slidenum">
              <a:rPr lang="en-US" smtClean="0"/>
              <a:t>‹#›</a:t>
            </a:fld>
            <a:endParaRPr lang="en-US"/>
          </a:p>
        </p:txBody>
      </p:sp>
    </p:spTree>
    <p:extLst>
      <p:ext uri="{BB962C8B-B14F-4D97-AF65-F5344CB8AC3E}">
        <p14:creationId xmlns:p14="http://schemas.microsoft.com/office/powerpoint/2010/main" val="278105455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010ADCF-4DA3-4DBC-85B0-307808855816}" type="datetimeFigureOut">
              <a:rPr lang="en-US" smtClean="0"/>
              <a:t>9/11/2019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6E8144-8BBB-4A57-98E6-0FC5662D8945}" type="slidenum">
              <a:rPr lang="en-US" smtClean="0"/>
              <a:t>‹#›</a:t>
            </a:fld>
            <a:endParaRPr lang="en-US"/>
          </a:p>
        </p:txBody>
      </p:sp>
    </p:spTree>
    <p:extLst>
      <p:ext uri="{BB962C8B-B14F-4D97-AF65-F5344CB8AC3E}">
        <p14:creationId xmlns:p14="http://schemas.microsoft.com/office/powerpoint/2010/main" val="422712116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10ADCF-4DA3-4DBC-85B0-307808855816}" type="datetimeFigureOut">
              <a:rPr lang="en-US" smtClean="0"/>
              <a:t>9/11/2019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6E8144-8BBB-4A57-98E6-0FC5662D8945}" type="slidenum">
              <a:rPr lang="en-US" smtClean="0"/>
              <a:t>‹#›</a:t>
            </a:fld>
            <a:endParaRPr lang="en-US"/>
          </a:p>
        </p:txBody>
      </p:sp>
    </p:spTree>
    <p:extLst>
      <p:ext uri="{BB962C8B-B14F-4D97-AF65-F5344CB8AC3E}">
        <p14:creationId xmlns:p14="http://schemas.microsoft.com/office/powerpoint/2010/main" val="36556861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3566D-0132-461E-8FFE-5660CC11CB5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9321FF4-6C75-4BD6-8C9E-E122A41A6319}"/>
              </a:ext>
            </a:extLst>
          </p:cNvPr>
          <p:cNvSpPr>
            <a:spLocks noGrp="1"/>
          </p:cNvSpPr>
          <p:nvPr>
            <p:ph type="dt" sz="half" idx="10"/>
          </p:nvPr>
        </p:nvSpPr>
        <p:spPr/>
        <p:txBody>
          <a:bodyPr/>
          <a:lstStyle/>
          <a:p>
            <a:fld id="{630AEDB0-FBA3-4C12-AFFF-5E69E90A1AF1}" type="datetimeFigureOut">
              <a:rPr lang="en-US" smtClean="0"/>
              <a:t>9/11/2019</a:t>
            </a:fld>
            <a:endParaRPr lang="en-US"/>
          </a:p>
        </p:txBody>
      </p:sp>
      <p:sp>
        <p:nvSpPr>
          <p:cNvPr id="4" name="Footer Placeholder 3">
            <a:extLst>
              <a:ext uri="{FF2B5EF4-FFF2-40B4-BE49-F238E27FC236}">
                <a16:creationId xmlns:a16="http://schemas.microsoft.com/office/drawing/2014/main" id="{8A5889C5-AA5F-42D5-AC57-95B00A14818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8A33520-FB23-4825-AF8F-08398F12227C}"/>
              </a:ext>
            </a:extLst>
          </p:cNvPr>
          <p:cNvSpPr>
            <a:spLocks noGrp="1"/>
          </p:cNvSpPr>
          <p:nvPr>
            <p:ph type="sldNum" sz="quarter" idx="12"/>
          </p:nvPr>
        </p:nvSpPr>
        <p:spPr/>
        <p:txBody>
          <a:bodyPr/>
          <a:lstStyle/>
          <a:p>
            <a:fld id="{E184FD78-994F-4F33-AFDB-2CC02B25238C}" type="slidenum">
              <a:rPr lang="en-US" smtClean="0"/>
              <a:t>‹#›</a:t>
            </a:fld>
            <a:endParaRPr lang="en-US"/>
          </a:p>
        </p:txBody>
      </p:sp>
    </p:spTree>
    <p:extLst>
      <p:ext uri="{BB962C8B-B14F-4D97-AF65-F5344CB8AC3E}">
        <p14:creationId xmlns:p14="http://schemas.microsoft.com/office/powerpoint/2010/main" val="322068100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10ADCF-4DA3-4DBC-85B0-307808855816}" type="datetimeFigureOut">
              <a:rPr lang="en-US" smtClean="0"/>
              <a:t>9/11/2019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6E8144-8BBB-4A57-98E6-0FC5662D8945}" type="slidenum">
              <a:rPr lang="en-US" smtClean="0"/>
              <a:t>‹#›</a:t>
            </a:fld>
            <a:endParaRPr lang="en-US"/>
          </a:p>
        </p:txBody>
      </p:sp>
    </p:spTree>
    <p:extLst>
      <p:ext uri="{BB962C8B-B14F-4D97-AF65-F5344CB8AC3E}">
        <p14:creationId xmlns:p14="http://schemas.microsoft.com/office/powerpoint/2010/main" val="94872056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3667" y="1905001"/>
            <a:ext cx="10242551" cy="1523495"/>
          </a:xfrm>
        </p:spPr>
        <p:txBody>
          <a:bodyPr>
            <a:noAutofit/>
          </a:bodyPr>
          <a:lstStyle>
            <a:lvl1pPr>
              <a:lnSpc>
                <a:spcPct val="90000"/>
              </a:lnSpc>
              <a:defRPr sz="5400"/>
            </a:lvl1pPr>
          </a:lstStyle>
          <a:p>
            <a:r>
              <a:rPr lang="en-US"/>
              <a:t>Click to edit Master title style</a:t>
            </a:r>
            <a:endParaRPr lang="en-US" dirty="0"/>
          </a:p>
        </p:txBody>
      </p:sp>
      <p:sp>
        <p:nvSpPr>
          <p:cNvPr id="3" name="Subtitle 2"/>
          <p:cNvSpPr>
            <a:spLocks noGrp="1"/>
          </p:cNvSpPr>
          <p:nvPr>
            <p:ph type="subTitle" idx="1"/>
          </p:nvPr>
        </p:nvSpPr>
        <p:spPr>
          <a:xfrm>
            <a:off x="973666" y="4344989"/>
            <a:ext cx="10242551"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794230457"/>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825625" y="649805"/>
            <a:ext cx="9390944" cy="1523494"/>
          </a:xfrm>
        </p:spPr>
        <p:txBody>
          <a:bodyPr anchor="ctr" anchorCtr="0">
            <a:noAutofit/>
          </a:bodyPr>
          <a:lstStyle>
            <a:lvl1pPr>
              <a:lnSpc>
                <a:spcPct val="90000"/>
              </a:lnSpc>
              <a:defRPr sz="5400"/>
            </a:lvl1pPr>
          </a:lstStyle>
          <a:p>
            <a:r>
              <a:rPr lang="en-US"/>
              <a:t>Click to edit Master title style</a:t>
            </a:r>
            <a:endParaRPr lang="en-US" dirty="0"/>
          </a:p>
        </p:txBody>
      </p:sp>
      <p:sp>
        <p:nvSpPr>
          <p:cNvPr id="3" name="Subtitle 2"/>
          <p:cNvSpPr>
            <a:spLocks noGrp="1"/>
          </p:cNvSpPr>
          <p:nvPr>
            <p:ph type="subTitle" idx="1"/>
          </p:nvPr>
        </p:nvSpPr>
        <p:spPr>
          <a:xfrm>
            <a:off x="1825273" y="4344989"/>
            <a:ext cx="9390944"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endParaRPr lang="en-US" dirty="0"/>
          </a:p>
        </p:txBody>
      </p:sp>
      <p:sp>
        <p:nvSpPr>
          <p:cNvPr id="7" name="Text Placeholder 6"/>
          <p:cNvSpPr>
            <a:spLocks noGrp="1"/>
          </p:cNvSpPr>
          <p:nvPr>
            <p:ph type="body" sz="quarter" idx="10" hasCustomPrompt="1"/>
          </p:nvPr>
        </p:nvSpPr>
        <p:spPr>
          <a:xfrm>
            <a:off x="962732" y="2355850"/>
            <a:ext cx="10253485"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a:t>click to…</a:t>
            </a:r>
          </a:p>
        </p:txBody>
      </p:sp>
    </p:spTree>
    <p:extLst>
      <p:ext uri="{BB962C8B-B14F-4D97-AF65-F5344CB8AC3E}">
        <p14:creationId xmlns:p14="http://schemas.microsoft.com/office/powerpoint/2010/main" val="876203830"/>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508000" y="1411552"/>
            <a:ext cx="11176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96502300"/>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508000" y="1412875"/>
            <a:ext cx="11176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28306232"/>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8000" y="1411553"/>
            <a:ext cx="5486400" cy="1742015"/>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411553"/>
            <a:ext cx="5486400" cy="1742015"/>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33593245"/>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508000" y="1757802"/>
            <a:ext cx="5486400"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4" name="Content Placeholder 3"/>
          <p:cNvSpPr>
            <a:spLocks noGrp="1"/>
          </p:cNvSpPr>
          <p:nvPr>
            <p:ph sz="half" idx="2"/>
          </p:nvPr>
        </p:nvSpPr>
        <p:spPr>
          <a:xfrm>
            <a:off x="507999" y="2174875"/>
            <a:ext cx="54864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4642" y="1757802"/>
            <a:ext cx="5489359"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490632"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7335264"/>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9424623"/>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7762438"/>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7103995"/>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828EBC-C50C-4C8A-A009-F9A83DBF219F}"/>
              </a:ext>
            </a:extLst>
          </p:cNvPr>
          <p:cNvSpPr>
            <a:spLocks noGrp="1"/>
          </p:cNvSpPr>
          <p:nvPr>
            <p:ph type="dt" sz="half" idx="10"/>
          </p:nvPr>
        </p:nvSpPr>
        <p:spPr/>
        <p:txBody>
          <a:bodyPr/>
          <a:lstStyle/>
          <a:p>
            <a:fld id="{630AEDB0-FBA3-4C12-AFFF-5E69E90A1AF1}" type="datetimeFigureOut">
              <a:rPr lang="en-US" smtClean="0"/>
              <a:t>9/11/2019</a:t>
            </a:fld>
            <a:endParaRPr lang="en-US"/>
          </a:p>
        </p:txBody>
      </p:sp>
      <p:sp>
        <p:nvSpPr>
          <p:cNvPr id="3" name="Footer Placeholder 2">
            <a:extLst>
              <a:ext uri="{FF2B5EF4-FFF2-40B4-BE49-F238E27FC236}">
                <a16:creationId xmlns:a16="http://schemas.microsoft.com/office/drawing/2014/main" id="{FFF2D1D7-6982-49DE-B5B1-95A0296D9BC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97C2FB-B804-4B16-8E9A-FE03502D593E}"/>
              </a:ext>
            </a:extLst>
          </p:cNvPr>
          <p:cNvSpPr>
            <a:spLocks noGrp="1"/>
          </p:cNvSpPr>
          <p:nvPr>
            <p:ph type="sldNum" sz="quarter" idx="12"/>
          </p:nvPr>
        </p:nvSpPr>
        <p:spPr/>
        <p:txBody>
          <a:bodyPr/>
          <a:lstStyle/>
          <a:p>
            <a:fld id="{E184FD78-994F-4F33-AFDB-2CC02B25238C}" type="slidenum">
              <a:rPr lang="en-US" smtClean="0"/>
              <a:t>‹#›</a:t>
            </a:fld>
            <a:endParaRPr lang="en-US"/>
          </a:p>
        </p:txBody>
      </p:sp>
    </p:spTree>
    <p:extLst>
      <p:ext uri="{BB962C8B-B14F-4D97-AF65-F5344CB8AC3E}">
        <p14:creationId xmlns:p14="http://schemas.microsoft.com/office/powerpoint/2010/main" val="59046370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2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a:t>Click to edit Master title style</a:t>
            </a:r>
            <a:endParaRPr lang="en-US" dirty="0"/>
          </a:p>
        </p:txBody>
      </p:sp>
      <p:sp>
        <p:nvSpPr>
          <p:cNvPr id="6" name="Text Placeholder 5"/>
          <p:cNvSpPr>
            <a:spLocks noGrp="1"/>
          </p:cNvSpPr>
          <p:nvPr>
            <p:ph type="body" sz="quarter" idx="10"/>
          </p:nvPr>
        </p:nvSpPr>
        <p:spPr bwMode="white">
          <a:xfrm>
            <a:off x="508000" y="1411553"/>
            <a:ext cx="11176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0956040"/>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3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a:t>Click to edit Master title style</a:t>
            </a:r>
            <a:endParaRPr lang="en-US" dirty="0"/>
          </a:p>
        </p:txBody>
      </p:sp>
      <p:sp>
        <p:nvSpPr>
          <p:cNvPr id="6" name="Text Placeholder 5"/>
          <p:cNvSpPr>
            <a:spLocks noGrp="1"/>
          </p:cNvSpPr>
          <p:nvPr>
            <p:ph type="body" sz="quarter" idx="10"/>
          </p:nvPr>
        </p:nvSpPr>
        <p:spPr bwMode="white">
          <a:xfrm>
            <a:off x="508000" y="1411553"/>
            <a:ext cx="11176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6"/>
          <p:cNvSpPr>
            <a:spLocks noGrp="1"/>
          </p:cNvSpPr>
          <p:nvPr>
            <p:ph type="body" sz="quarter" idx="11"/>
          </p:nvPr>
        </p:nvSpPr>
        <p:spPr>
          <a:xfrm>
            <a:off x="1" y="6238876"/>
            <a:ext cx="12192001" cy="619125"/>
          </a:xfr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mj-lt"/>
              </a:defRPr>
            </a:lvl1pPr>
          </a:lstStyle>
          <a:p>
            <a:pPr lvl="0"/>
            <a:r>
              <a:rPr lang="en-US"/>
              <a:t>Click to edit Master text styles</a:t>
            </a:r>
          </a:p>
        </p:txBody>
      </p:sp>
    </p:spTree>
    <p:extLst>
      <p:ext uri="{BB962C8B-B14F-4D97-AF65-F5344CB8AC3E}">
        <p14:creationId xmlns:p14="http://schemas.microsoft.com/office/powerpoint/2010/main" val="3352071544"/>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65759" y="2166364"/>
            <a:ext cx="11471565" cy="1739347"/>
          </a:xfrm>
        </p:spPr>
        <p:txBody>
          <a:bodyPr tIns="45720" bIns="45720" anchor="ctr">
            <a:normAutofit/>
          </a:bodyPr>
          <a:lstStyle>
            <a:lvl1pPr algn="ctr">
              <a:lnSpc>
                <a:spcPct val="80000"/>
              </a:lnSpc>
              <a:defRPr sz="6000" spc="150" baseline="0"/>
            </a:lvl1pPr>
          </a:lstStyle>
          <a:p>
            <a:r>
              <a:rPr lang="en-US"/>
              <a:t>Click to edit Master title style</a:t>
            </a:r>
            <a:endParaRPr lang="en-US" dirty="0"/>
          </a:p>
        </p:txBody>
      </p:sp>
      <p:sp>
        <p:nvSpPr>
          <p:cNvPr id="3" name="Subtitle 2"/>
          <p:cNvSpPr>
            <a:spLocks noGrp="1"/>
          </p:cNvSpPr>
          <p:nvPr>
            <p:ph type="subTitle" idx="1"/>
          </p:nvPr>
        </p:nvSpPr>
        <p:spPr>
          <a:xfrm>
            <a:off x="1524000" y="3996250"/>
            <a:ext cx="9144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B6A677C-D18B-4132-8D67-780A4731A3A9}" type="datetimeFigureOut">
              <a:rPr lang="en-US" smtClean="0"/>
              <a:t>9/11/2019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551B2C-BEBC-489D-BE2B-75D149F638EE}" type="slidenum">
              <a:rPr lang="en-US" smtClean="0"/>
              <a:t>‹#›</a:t>
            </a:fld>
            <a:endParaRPr lang="en-US"/>
          </a:p>
        </p:txBody>
      </p:sp>
    </p:spTree>
    <p:extLst>
      <p:ext uri="{BB962C8B-B14F-4D97-AF65-F5344CB8AC3E}">
        <p14:creationId xmlns:p14="http://schemas.microsoft.com/office/powerpoint/2010/main" val="211238485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B6A677C-D18B-4132-8D67-780A4731A3A9}" type="datetimeFigureOut">
              <a:rPr lang="en-US" smtClean="0"/>
              <a:t>9/11/2019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551B2C-BEBC-489D-BE2B-75D149F638EE}" type="slidenum">
              <a:rPr lang="en-US" smtClean="0"/>
              <a:t>‹#›</a:t>
            </a:fld>
            <a:endParaRPr lang="en-US"/>
          </a:p>
        </p:txBody>
      </p:sp>
    </p:spTree>
    <p:extLst>
      <p:ext uri="{BB962C8B-B14F-4D97-AF65-F5344CB8AC3E}">
        <p14:creationId xmlns:p14="http://schemas.microsoft.com/office/powerpoint/2010/main" val="374589948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8B6A677C-D18B-4132-8D67-780A4731A3A9}" type="datetimeFigureOut">
              <a:rPr lang="en-US" smtClean="0"/>
              <a:t>9/11/2019</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C2551B2C-BEBC-489D-BE2B-75D149F638EE}" type="slidenum">
              <a:rPr lang="en-US" smtClean="0"/>
              <a:t>‹#›</a:t>
            </a:fld>
            <a:endParaRPr lang="en-US"/>
          </a:p>
        </p:txBody>
      </p:sp>
    </p:spTree>
    <p:extLst>
      <p:ext uri="{BB962C8B-B14F-4D97-AF65-F5344CB8AC3E}">
        <p14:creationId xmlns:p14="http://schemas.microsoft.com/office/powerpoint/2010/main" val="1128259238"/>
      </p:ext>
    </p:extLst>
  </p:cSld>
  <p:clrMapOvr>
    <a:overrideClrMapping bg1="lt1" tx1="dk1" bg2="lt2" tx2="dk2" accent1="accent1" accent2="accent2" accent3="accent3" accent4="accent4" accent5="accent5" accent6="accent6" hlink="hlink" folHlink="folHlink"/>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05344"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30391"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B6A677C-D18B-4132-8D67-780A4731A3A9}" type="datetimeFigureOut">
              <a:rPr lang="en-US" smtClean="0"/>
              <a:t>9/11/2019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551B2C-BEBC-489D-BE2B-75D149F638EE}" type="slidenum">
              <a:rPr lang="en-US" smtClean="0"/>
              <a:t>‹#›</a:t>
            </a:fld>
            <a:endParaRPr lang="en-US"/>
          </a:p>
        </p:txBody>
      </p:sp>
    </p:spTree>
    <p:extLst>
      <p:ext uri="{BB962C8B-B14F-4D97-AF65-F5344CB8AC3E}">
        <p14:creationId xmlns:p14="http://schemas.microsoft.com/office/powerpoint/2010/main" val="2917362146"/>
      </p:ext>
    </p:extLst>
  </p:cSld>
  <p:clrMapOvr>
    <a:masterClrMapping/>
  </p:clrMapOvr>
  <p:extLst>
    <p:ext uri="{DCECCB84-F9BA-43D5-87BE-67443E8EF086}">
      <p15:sldGuideLst xmlns:p15="http://schemas.microsoft.com/office/powerpoint/2012/main"/>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B6A677C-D18B-4132-8D67-780A4731A3A9}" type="datetimeFigureOut">
              <a:rPr lang="en-US" smtClean="0"/>
              <a:t>9/11/2019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2551B2C-BEBC-489D-BE2B-75D149F638EE}" type="slidenum">
              <a:rPr lang="en-US" smtClean="0"/>
              <a:t>‹#›</a:t>
            </a:fld>
            <a:endParaRPr lang="en-US"/>
          </a:p>
        </p:txBody>
      </p:sp>
    </p:spTree>
    <p:extLst>
      <p:ext uri="{BB962C8B-B14F-4D97-AF65-F5344CB8AC3E}">
        <p14:creationId xmlns:p14="http://schemas.microsoft.com/office/powerpoint/2010/main" val="2357195246"/>
      </p:ext>
    </p:extLst>
  </p:cSld>
  <p:clrMapOvr>
    <a:masterClrMapping/>
  </p:clrMapOvr>
  <p:extLst>
    <p:ext uri="{DCECCB84-F9BA-43D5-87BE-67443E8EF086}">
      <p15:sldGuideLst xmlns:p15="http://schemas.microsoft.com/office/powerpoint/2012/main"/>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B6A677C-D18B-4132-8D67-780A4731A3A9}" type="datetimeFigureOut">
              <a:rPr lang="en-US" smtClean="0"/>
              <a:t>9/11/2019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2551B2C-BEBC-489D-BE2B-75D149F638EE}" type="slidenum">
              <a:rPr lang="en-US" smtClean="0"/>
              <a:t>‹#›</a:t>
            </a:fld>
            <a:endParaRPr lang="en-US"/>
          </a:p>
        </p:txBody>
      </p:sp>
    </p:spTree>
    <p:extLst>
      <p:ext uri="{BB962C8B-B14F-4D97-AF65-F5344CB8AC3E}">
        <p14:creationId xmlns:p14="http://schemas.microsoft.com/office/powerpoint/2010/main" val="424255279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6A677C-D18B-4132-8D67-780A4731A3A9}" type="datetimeFigureOut">
              <a:rPr lang="en-US" smtClean="0"/>
              <a:t>9/11/2019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2551B2C-BEBC-489D-BE2B-75D149F638EE}" type="slidenum">
              <a:rPr lang="en-US" smtClean="0"/>
              <a:t>‹#›</a:t>
            </a:fld>
            <a:endParaRPr lang="en-US"/>
          </a:p>
        </p:txBody>
      </p:sp>
    </p:spTree>
    <p:extLst>
      <p:ext uri="{BB962C8B-B14F-4D97-AF65-F5344CB8AC3E}">
        <p14:creationId xmlns:p14="http://schemas.microsoft.com/office/powerpoint/2010/main" val="222106298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8B6A677C-D18B-4132-8D67-780A4731A3A9}" type="datetimeFigureOut">
              <a:rPr lang="en-US" smtClean="0"/>
              <a:t>9/11/2019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551B2C-BEBC-489D-BE2B-75D149F638EE}" type="slidenum">
              <a:rPr lang="en-US" smtClean="0"/>
              <a:t>‹#›</a:t>
            </a:fld>
            <a:endParaRPr lang="en-US"/>
          </a:p>
        </p:txBody>
      </p:sp>
    </p:spTree>
    <p:extLst>
      <p:ext uri="{BB962C8B-B14F-4D97-AF65-F5344CB8AC3E}">
        <p14:creationId xmlns:p14="http://schemas.microsoft.com/office/powerpoint/2010/main" val="2360728867"/>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E2EAD-985C-4E9E-8A13-84E07CAFD5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BA14F60-E77D-48DD-81D4-C0226104E3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1F87824-4F46-427E-8659-039EDBCABA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B2B4B5-9001-44A8-9BA2-7DB2A347ADE5}"/>
              </a:ext>
            </a:extLst>
          </p:cNvPr>
          <p:cNvSpPr>
            <a:spLocks noGrp="1"/>
          </p:cNvSpPr>
          <p:nvPr>
            <p:ph type="dt" sz="half" idx="10"/>
          </p:nvPr>
        </p:nvSpPr>
        <p:spPr/>
        <p:txBody>
          <a:bodyPr/>
          <a:lstStyle/>
          <a:p>
            <a:fld id="{630AEDB0-FBA3-4C12-AFFF-5E69E90A1AF1}" type="datetimeFigureOut">
              <a:rPr lang="en-US" smtClean="0"/>
              <a:t>9/11/2019</a:t>
            </a:fld>
            <a:endParaRPr lang="en-US"/>
          </a:p>
        </p:txBody>
      </p:sp>
      <p:sp>
        <p:nvSpPr>
          <p:cNvPr id="6" name="Footer Placeholder 5">
            <a:extLst>
              <a:ext uri="{FF2B5EF4-FFF2-40B4-BE49-F238E27FC236}">
                <a16:creationId xmlns:a16="http://schemas.microsoft.com/office/drawing/2014/main" id="{359CE236-F827-4E63-A928-337990D513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4A32A1-473A-42EA-985B-D58CF40B6825}"/>
              </a:ext>
            </a:extLst>
          </p:cNvPr>
          <p:cNvSpPr>
            <a:spLocks noGrp="1"/>
          </p:cNvSpPr>
          <p:nvPr>
            <p:ph type="sldNum" sz="quarter" idx="12"/>
          </p:nvPr>
        </p:nvSpPr>
        <p:spPr/>
        <p:txBody>
          <a:bodyPr/>
          <a:lstStyle/>
          <a:p>
            <a:fld id="{E184FD78-994F-4F33-AFDB-2CC02B25238C}" type="slidenum">
              <a:rPr lang="en-US" smtClean="0"/>
              <a:t>‹#›</a:t>
            </a:fld>
            <a:endParaRPr lang="en-US"/>
          </a:p>
        </p:txBody>
      </p:sp>
    </p:spTree>
    <p:extLst>
      <p:ext uri="{BB962C8B-B14F-4D97-AF65-F5344CB8AC3E}">
        <p14:creationId xmlns:p14="http://schemas.microsoft.com/office/powerpoint/2010/main" val="247410884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8B6A677C-D18B-4132-8D67-780A4731A3A9}" type="datetimeFigureOut">
              <a:rPr lang="en-US" smtClean="0"/>
              <a:t>9/11/2019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551B2C-BEBC-489D-BE2B-75D149F638EE}" type="slidenum">
              <a:rPr lang="en-US" smtClean="0"/>
              <a:t>‹#›</a:t>
            </a:fld>
            <a:endParaRPr lang="en-US"/>
          </a:p>
        </p:txBody>
      </p:sp>
    </p:spTree>
    <p:extLst>
      <p:ext uri="{BB962C8B-B14F-4D97-AF65-F5344CB8AC3E}">
        <p14:creationId xmlns:p14="http://schemas.microsoft.com/office/powerpoint/2010/main" val="244635111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B6A677C-D18B-4132-8D67-780A4731A3A9}" type="datetimeFigureOut">
              <a:rPr lang="en-US" smtClean="0"/>
              <a:t>9/11/2019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551B2C-BEBC-489D-BE2B-75D149F638EE}" type="slidenum">
              <a:rPr lang="en-US" smtClean="0"/>
              <a:t>‹#›</a:t>
            </a:fld>
            <a:endParaRPr lang="en-US"/>
          </a:p>
        </p:txBody>
      </p:sp>
    </p:spTree>
    <p:extLst>
      <p:ext uri="{BB962C8B-B14F-4D97-AF65-F5344CB8AC3E}">
        <p14:creationId xmlns:p14="http://schemas.microsoft.com/office/powerpoint/2010/main" val="346446211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9019312" y="0"/>
            <a:ext cx="2743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9160624" y="274638"/>
            <a:ext cx="240238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199" y="274638"/>
            <a:ext cx="7973291" cy="589756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422854"/>
            <a:ext cx="2743196" cy="365125"/>
          </a:xfrm>
        </p:spPr>
        <p:txBody>
          <a:bodyPr/>
          <a:lstStyle/>
          <a:p>
            <a:fld id="{8B6A677C-D18B-4132-8D67-780A4731A3A9}" type="datetimeFigureOut">
              <a:rPr lang="en-US" smtClean="0"/>
              <a:t>9/11/2019</a:t>
            </a:fld>
            <a:endParaRPr lang="en-US"/>
          </a:p>
        </p:txBody>
      </p:sp>
      <p:sp>
        <p:nvSpPr>
          <p:cNvPr id="5" name="Footer Placeholder 4"/>
          <p:cNvSpPr>
            <a:spLocks noGrp="1"/>
          </p:cNvSpPr>
          <p:nvPr>
            <p:ph type="ftr" sz="quarter" idx="11"/>
          </p:nvPr>
        </p:nvSpPr>
        <p:spPr>
          <a:xfrm>
            <a:off x="3776135" y="6422854"/>
            <a:ext cx="4279669" cy="365125"/>
          </a:xfrm>
        </p:spPr>
        <p:txBody>
          <a:bodyPr/>
          <a:lstStyle/>
          <a:p>
            <a:endParaRPr lang="en-US"/>
          </a:p>
        </p:txBody>
      </p:sp>
      <p:sp>
        <p:nvSpPr>
          <p:cNvPr id="6" name="Slide Number Placeholder 5"/>
          <p:cNvSpPr>
            <a:spLocks noGrp="1"/>
          </p:cNvSpPr>
          <p:nvPr>
            <p:ph type="sldNum" sz="quarter" idx="12"/>
          </p:nvPr>
        </p:nvSpPr>
        <p:spPr>
          <a:xfrm>
            <a:off x="8073048" y="6422854"/>
            <a:ext cx="879759" cy="365125"/>
          </a:xfrm>
        </p:spPr>
        <p:txBody>
          <a:bodyPr/>
          <a:lstStyle/>
          <a:p>
            <a:fld id="{C2551B2C-BEBC-489D-BE2B-75D149F638EE}" type="slidenum">
              <a:rPr lang="en-US" smtClean="0"/>
              <a:t>‹#›</a:t>
            </a:fld>
            <a:endParaRPr lang="en-US"/>
          </a:p>
        </p:txBody>
      </p:sp>
    </p:spTree>
    <p:extLst>
      <p:ext uri="{BB962C8B-B14F-4D97-AF65-F5344CB8AC3E}">
        <p14:creationId xmlns:p14="http://schemas.microsoft.com/office/powerpoint/2010/main" val="175582560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D2EDABF9-2086-4B54-8F3E-F6EC08EFF7AF}"/>
              </a:ext>
            </a:extLst>
          </p:cNvPr>
          <p:cNvSpPr>
            <a:spLocks noGrp="1"/>
          </p:cNvSpPr>
          <p:nvPr>
            <p:ph type="dt" sz="half" idx="10"/>
          </p:nvPr>
        </p:nvSpPr>
        <p:spPr/>
        <p:txBody>
          <a:bodyPr/>
          <a:lstStyle>
            <a:lvl1pPr>
              <a:defRPr/>
            </a:lvl1pPr>
          </a:lstStyle>
          <a:p>
            <a:pPr>
              <a:defRPr/>
            </a:pPr>
            <a:fld id="{5D1A8E05-9174-4EF5-B60F-FC562AA9A461}" type="datetimeFigureOut">
              <a:rPr lang="en-US"/>
              <a:pPr>
                <a:defRPr/>
              </a:pPr>
              <a:t>9/11/2019</a:t>
            </a:fld>
            <a:endParaRPr lang="en-US"/>
          </a:p>
        </p:txBody>
      </p:sp>
      <p:sp>
        <p:nvSpPr>
          <p:cNvPr id="5" name="Footer Placeholder 4">
            <a:extLst>
              <a:ext uri="{FF2B5EF4-FFF2-40B4-BE49-F238E27FC236}">
                <a16:creationId xmlns:a16="http://schemas.microsoft.com/office/drawing/2014/main" id="{7354DA4D-7ADC-4AB0-AE06-2C389475602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F8F9CFD-B917-4405-8D31-549AD7DC2A36}"/>
              </a:ext>
            </a:extLst>
          </p:cNvPr>
          <p:cNvSpPr>
            <a:spLocks noGrp="1"/>
          </p:cNvSpPr>
          <p:nvPr>
            <p:ph type="sldNum" sz="quarter" idx="12"/>
          </p:nvPr>
        </p:nvSpPr>
        <p:spPr/>
        <p:txBody>
          <a:bodyPr/>
          <a:lstStyle>
            <a:lvl1pPr>
              <a:defRPr/>
            </a:lvl1pPr>
          </a:lstStyle>
          <a:p>
            <a:fld id="{21B9DD8E-BF53-4ADD-A702-78355D6367A8}" type="slidenum">
              <a:rPr lang="en-US" altLang="en-US"/>
              <a:pPr/>
              <a:t>‹#›</a:t>
            </a:fld>
            <a:endParaRPr lang="en-US" altLang="en-US"/>
          </a:p>
        </p:txBody>
      </p:sp>
    </p:spTree>
    <p:extLst>
      <p:ext uri="{BB962C8B-B14F-4D97-AF65-F5344CB8AC3E}">
        <p14:creationId xmlns:p14="http://schemas.microsoft.com/office/powerpoint/2010/main" val="281290677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A5894E-10D9-4608-80A5-47E10556793F}"/>
              </a:ext>
            </a:extLst>
          </p:cNvPr>
          <p:cNvSpPr>
            <a:spLocks noGrp="1"/>
          </p:cNvSpPr>
          <p:nvPr>
            <p:ph type="dt" sz="half" idx="10"/>
          </p:nvPr>
        </p:nvSpPr>
        <p:spPr/>
        <p:txBody>
          <a:bodyPr/>
          <a:lstStyle>
            <a:lvl1pPr>
              <a:defRPr/>
            </a:lvl1pPr>
          </a:lstStyle>
          <a:p>
            <a:pPr>
              <a:defRPr/>
            </a:pPr>
            <a:fld id="{26F535D7-72C5-494F-93C1-1BA01A1550E7}" type="datetimeFigureOut">
              <a:rPr lang="en-US"/>
              <a:pPr>
                <a:defRPr/>
              </a:pPr>
              <a:t>9/11/2019</a:t>
            </a:fld>
            <a:endParaRPr lang="en-US"/>
          </a:p>
        </p:txBody>
      </p:sp>
      <p:sp>
        <p:nvSpPr>
          <p:cNvPr id="5" name="Footer Placeholder 4">
            <a:extLst>
              <a:ext uri="{FF2B5EF4-FFF2-40B4-BE49-F238E27FC236}">
                <a16:creationId xmlns:a16="http://schemas.microsoft.com/office/drawing/2014/main" id="{8AF0E1A8-AF84-4842-AC15-4ADA23F74F4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D3F1716-8621-43E3-9B45-74A2B35D3E1D}"/>
              </a:ext>
            </a:extLst>
          </p:cNvPr>
          <p:cNvSpPr>
            <a:spLocks noGrp="1"/>
          </p:cNvSpPr>
          <p:nvPr>
            <p:ph type="sldNum" sz="quarter" idx="12"/>
          </p:nvPr>
        </p:nvSpPr>
        <p:spPr/>
        <p:txBody>
          <a:bodyPr/>
          <a:lstStyle>
            <a:lvl1pPr>
              <a:defRPr/>
            </a:lvl1pPr>
          </a:lstStyle>
          <a:p>
            <a:fld id="{EDB2892B-2C11-49A4-BC7E-5F322D5E9185}" type="slidenum">
              <a:rPr lang="en-US" altLang="en-US"/>
              <a:pPr/>
              <a:t>‹#›</a:t>
            </a:fld>
            <a:endParaRPr lang="en-US" altLang="en-US"/>
          </a:p>
        </p:txBody>
      </p:sp>
    </p:spTree>
    <p:extLst>
      <p:ext uri="{BB962C8B-B14F-4D97-AF65-F5344CB8AC3E}">
        <p14:creationId xmlns:p14="http://schemas.microsoft.com/office/powerpoint/2010/main" val="320574103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5ECE468-6054-4BA9-BCBF-5617F9118B68}"/>
              </a:ext>
            </a:extLst>
          </p:cNvPr>
          <p:cNvSpPr>
            <a:spLocks noGrp="1"/>
          </p:cNvSpPr>
          <p:nvPr>
            <p:ph type="dt" sz="half" idx="10"/>
          </p:nvPr>
        </p:nvSpPr>
        <p:spPr/>
        <p:txBody>
          <a:bodyPr/>
          <a:lstStyle>
            <a:lvl1pPr>
              <a:defRPr/>
            </a:lvl1pPr>
          </a:lstStyle>
          <a:p>
            <a:pPr>
              <a:defRPr/>
            </a:pPr>
            <a:fld id="{E2920857-B204-4ADD-876E-86ACB7720284}" type="datetimeFigureOut">
              <a:rPr lang="en-US"/>
              <a:pPr>
                <a:defRPr/>
              </a:pPr>
              <a:t>9/11/2019</a:t>
            </a:fld>
            <a:endParaRPr lang="en-US"/>
          </a:p>
        </p:txBody>
      </p:sp>
      <p:sp>
        <p:nvSpPr>
          <p:cNvPr id="5" name="Footer Placeholder 4">
            <a:extLst>
              <a:ext uri="{FF2B5EF4-FFF2-40B4-BE49-F238E27FC236}">
                <a16:creationId xmlns:a16="http://schemas.microsoft.com/office/drawing/2014/main" id="{EEBACD64-634C-4DD2-945B-3188ACA2A0C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29D8170-D9A9-4954-9ECD-B00CC501D92C}"/>
              </a:ext>
            </a:extLst>
          </p:cNvPr>
          <p:cNvSpPr>
            <a:spLocks noGrp="1"/>
          </p:cNvSpPr>
          <p:nvPr>
            <p:ph type="sldNum" sz="quarter" idx="12"/>
          </p:nvPr>
        </p:nvSpPr>
        <p:spPr/>
        <p:txBody>
          <a:bodyPr/>
          <a:lstStyle>
            <a:lvl1pPr>
              <a:defRPr/>
            </a:lvl1pPr>
          </a:lstStyle>
          <a:p>
            <a:fld id="{0224AC0A-228C-4534-847F-E42217A8D37C}" type="slidenum">
              <a:rPr lang="en-US" altLang="en-US"/>
              <a:pPr/>
              <a:t>‹#›</a:t>
            </a:fld>
            <a:endParaRPr lang="en-US" altLang="en-US"/>
          </a:p>
        </p:txBody>
      </p:sp>
    </p:spTree>
    <p:extLst>
      <p:ext uri="{BB962C8B-B14F-4D97-AF65-F5344CB8AC3E}">
        <p14:creationId xmlns:p14="http://schemas.microsoft.com/office/powerpoint/2010/main" val="76681112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43FF6B24-B496-443D-9DE4-0505498E47CB}"/>
              </a:ext>
            </a:extLst>
          </p:cNvPr>
          <p:cNvSpPr>
            <a:spLocks noGrp="1"/>
          </p:cNvSpPr>
          <p:nvPr>
            <p:ph type="dt" sz="half" idx="10"/>
          </p:nvPr>
        </p:nvSpPr>
        <p:spPr/>
        <p:txBody>
          <a:bodyPr/>
          <a:lstStyle>
            <a:lvl1pPr>
              <a:defRPr/>
            </a:lvl1pPr>
          </a:lstStyle>
          <a:p>
            <a:pPr>
              <a:defRPr/>
            </a:pPr>
            <a:fld id="{C651D691-299B-43D7-A5D7-FE72A4D746E6}" type="datetimeFigureOut">
              <a:rPr lang="en-US"/>
              <a:pPr>
                <a:defRPr/>
              </a:pPr>
              <a:t>9/11/2019</a:t>
            </a:fld>
            <a:endParaRPr lang="en-US"/>
          </a:p>
        </p:txBody>
      </p:sp>
      <p:sp>
        <p:nvSpPr>
          <p:cNvPr id="6" name="Footer Placeholder 4">
            <a:extLst>
              <a:ext uri="{FF2B5EF4-FFF2-40B4-BE49-F238E27FC236}">
                <a16:creationId xmlns:a16="http://schemas.microsoft.com/office/drawing/2014/main" id="{7A25DFF7-2EE2-4E41-B78E-2D91F715207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A78280B-0F59-412A-B891-0556D61C5D17}"/>
              </a:ext>
            </a:extLst>
          </p:cNvPr>
          <p:cNvSpPr>
            <a:spLocks noGrp="1"/>
          </p:cNvSpPr>
          <p:nvPr>
            <p:ph type="sldNum" sz="quarter" idx="12"/>
          </p:nvPr>
        </p:nvSpPr>
        <p:spPr/>
        <p:txBody>
          <a:bodyPr/>
          <a:lstStyle>
            <a:lvl1pPr>
              <a:defRPr/>
            </a:lvl1pPr>
          </a:lstStyle>
          <a:p>
            <a:fld id="{2336F554-7CF3-4F8E-B860-1A64F82E88E2}" type="slidenum">
              <a:rPr lang="en-US" altLang="en-US"/>
              <a:pPr/>
              <a:t>‹#›</a:t>
            </a:fld>
            <a:endParaRPr lang="en-US" altLang="en-US"/>
          </a:p>
        </p:txBody>
      </p:sp>
    </p:spTree>
    <p:extLst>
      <p:ext uri="{BB962C8B-B14F-4D97-AF65-F5344CB8AC3E}">
        <p14:creationId xmlns:p14="http://schemas.microsoft.com/office/powerpoint/2010/main" val="245349226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EA7F69A-8B88-469A-A122-8358FF3CA73C}"/>
              </a:ext>
            </a:extLst>
          </p:cNvPr>
          <p:cNvSpPr>
            <a:spLocks noGrp="1"/>
          </p:cNvSpPr>
          <p:nvPr>
            <p:ph type="dt" sz="half" idx="10"/>
          </p:nvPr>
        </p:nvSpPr>
        <p:spPr/>
        <p:txBody>
          <a:bodyPr/>
          <a:lstStyle>
            <a:lvl1pPr>
              <a:defRPr/>
            </a:lvl1pPr>
          </a:lstStyle>
          <a:p>
            <a:pPr>
              <a:defRPr/>
            </a:pPr>
            <a:fld id="{3E6110D0-63B0-4DBF-B271-F8AEBCBA99C9}" type="datetimeFigureOut">
              <a:rPr lang="en-US"/>
              <a:pPr>
                <a:defRPr/>
              </a:pPr>
              <a:t>9/11/2019</a:t>
            </a:fld>
            <a:endParaRPr lang="en-US"/>
          </a:p>
        </p:txBody>
      </p:sp>
      <p:sp>
        <p:nvSpPr>
          <p:cNvPr id="8" name="Footer Placeholder 4">
            <a:extLst>
              <a:ext uri="{FF2B5EF4-FFF2-40B4-BE49-F238E27FC236}">
                <a16:creationId xmlns:a16="http://schemas.microsoft.com/office/drawing/2014/main" id="{C291AB97-D433-45C9-ABE6-1D49161606F7}"/>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3D17E169-FEE3-46A6-B438-479F0F7F3ECF}"/>
              </a:ext>
            </a:extLst>
          </p:cNvPr>
          <p:cNvSpPr>
            <a:spLocks noGrp="1"/>
          </p:cNvSpPr>
          <p:nvPr>
            <p:ph type="sldNum" sz="quarter" idx="12"/>
          </p:nvPr>
        </p:nvSpPr>
        <p:spPr/>
        <p:txBody>
          <a:bodyPr/>
          <a:lstStyle>
            <a:lvl1pPr>
              <a:defRPr/>
            </a:lvl1pPr>
          </a:lstStyle>
          <a:p>
            <a:fld id="{ED9F6664-AC1F-4EF7-A819-4FBA6177A3E3}" type="slidenum">
              <a:rPr lang="en-US" altLang="en-US"/>
              <a:pPr/>
              <a:t>‹#›</a:t>
            </a:fld>
            <a:endParaRPr lang="en-US" altLang="en-US"/>
          </a:p>
        </p:txBody>
      </p:sp>
    </p:spTree>
    <p:extLst>
      <p:ext uri="{BB962C8B-B14F-4D97-AF65-F5344CB8AC3E}">
        <p14:creationId xmlns:p14="http://schemas.microsoft.com/office/powerpoint/2010/main" val="209909285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69B2F643-3166-459F-860E-7CE4B2B4417C}"/>
              </a:ext>
            </a:extLst>
          </p:cNvPr>
          <p:cNvSpPr>
            <a:spLocks noGrp="1"/>
          </p:cNvSpPr>
          <p:nvPr>
            <p:ph type="dt" sz="half" idx="10"/>
          </p:nvPr>
        </p:nvSpPr>
        <p:spPr/>
        <p:txBody>
          <a:bodyPr/>
          <a:lstStyle>
            <a:lvl1pPr>
              <a:defRPr/>
            </a:lvl1pPr>
          </a:lstStyle>
          <a:p>
            <a:pPr>
              <a:defRPr/>
            </a:pPr>
            <a:fld id="{A09835FB-1857-4431-BBE0-488BA797C3F0}" type="datetimeFigureOut">
              <a:rPr lang="en-US"/>
              <a:pPr>
                <a:defRPr/>
              </a:pPr>
              <a:t>9/11/2019</a:t>
            </a:fld>
            <a:endParaRPr lang="en-US"/>
          </a:p>
        </p:txBody>
      </p:sp>
      <p:sp>
        <p:nvSpPr>
          <p:cNvPr id="4" name="Footer Placeholder 4">
            <a:extLst>
              <a:ext uri="{FF2B5EF4-FFF2-40B4-BE49-F238E27FC236}">
                <a16:creationId xmlns:a16="http://schemas.microsoft.com/office/drawing/2014/main" id="{2C8C2289-3E37-4259-8B39-E15395D6249A}"/>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AC00F670-D20F-4C5D-8C5C-3CED82471B6F}"/>
              </a:ext>
            </a:extLst>
          </p:cNvPr>
          <p:cNvSpPr>
            <a:spLocks noGrp="1"/>
          </p:cNvSpPr>
          <p:nvPr>
            <p:ph type="sldNum" sz="quarter" idx="12"/>
          </p:nvPr>
        </p:nvSpPr>
        <p:spPr/>
        <p:txBody>
          <a:bodyPr/>
          <a:lstStyle>
            <a:lvl1pPr>
              <a:defRPr/>
            </a:lvl1pPr>
          </a:lstStyle>
          <a:p>
            <a:fld id="{BE9A3361-87A7-4EA7-9E19-0B436299A731}" type="slidenum">
              <a:rPr lang="en-US" altLang="en-US"/>
              <a:pPr/>
              <a:t>‹#›</a:t>
            </a:fld>
            <a:endParaRPr lang="en-US" altLang="en-US"/>
          </a:p>
        </p:txBody>
      </p:sp>
    </p:spTree>
    <p:extLst>
      <p:ext uri="{BB962C8B-B14F-4D97-AF65-F5344CB8AC3E}">
        <p14:creationId xmlns:p14="http://schemas.microsoft.com/office/powerpoint/2010/main" val="116512981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378EDB3-F550-4A33-A9D3-BE311868BD8C}"/>
              </a:ext>
            </a:extLst>
          </p:cNvPr>
          <p:cNvSpPr>
            <a:spLocks noGrp="1"/>
          </p:cNvSpPr>
          <p:nvPr>
            <p:ph type="dt" sz="half" idx="10"/>
          </p:nvPr>
        </p:nvSpPr>
        <p:spPr/>
        <p:txBody>
          <a:bodyPr/>
          <a:lstStyle>
            <a:lvl1pPr>
              <a:defRPr/>
            </a:lvl1pPr>
          </a:lstStyle>
          <a:p>
            <a:pPr>
              <a:defRPr/>
            </a:pPr>
            <a:fld id="{CB72D212-FDE1-4AB6-8E50-84097060782A}" type="datetimeFigureOut">
              <a:rPr lang="en-US"/>
              <a:pPr>
                <a:defRPr/>
              </a:pPr>
              <a:t>9/11/2019</a:t>
            </a:fld>
            <a:endParaRPr lang="en-US"/>
          </a:p>
        </p:txBody>
      </p:sp>
      <p:sp>
        <p:nvSpPr>
          <p:cNvPr id="3" name="Footer Placeholder 4">
            <a:extLst>
              <a:ext uri="{FF2B5EF4-FFF2-40B4-BE49-F238E27FC236}">
                <a16:creationId xmlns:a16="http://schemas.microsoft.com/office/drawing/2014/main" id="{0F820E83-3FFD-45E6-8B1D-9CE694901591}"/>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6370550D-290A-4AF1-9B43-8E750BACECE3}"/>
              </a:ext>
            </a:extLst>
          </p:cNvPr>
          <p:cNvSpPr>
            <a:spLocks noGrp="1"/>
          </p:cNvSpPr>
          <p:nvPr>
            <p:ph type="sldNum" sz="quarter" idx="12"/>
          </p:nvPr>
        </p:nvSpPr>
        <p:spPr/>
        <p:txBody>
          <a:bodyPr/>
          <a:lstStyle>
            <a:lvl1pPr>
              <a:defRPr/>
            </a:lvl1pPr>
          </a:lstStyle>
          <a:p>
            <a:fld id="{1EEAADBD-ABB5-47D4-A0F0-5F70CAD96592}" type="slidenum">
              <a:rPr lang="en-US" altLang="en-US"/>
              <a:pPr/>
              <a:t>‹#›</a:t>
            </a:fld>
            <a:endParaRPr lang="en-US" altLang="en-US"/>
          </a:p>
        </p:txBody>
      </p:sp>
    </p:spTree>
    <p:extLst>
      <p:ext uri="{BB962C8B-B14F-4D97-AF65-F5344CB8AC3E}">
        <p14:creationId xmlns:p14="http://schemas.microsoft.com/office/powerpoint/2010/main" val="38720814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ABDA3-2E5E-46B6-BF7A-D38F52D05D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D5D7E26-2CA0-4204-A16E-EFC0F848455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9D63BBC-7FE5-4CE4-8528-30DCD2E2A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1AF26C-F0A7-4B80-A747-36F97B94681A}"/>
              </a:ext>
            </a:extLst>
          </p:cNvPr>
          <p:cNvSpPr>
            <a:spLocks noGrp="1"/>
          </p:cNvSpPr>
          <p:nvPr>
            <p:ph type="dt" sz="half" idx="10"/>
          </p:nvPr>
        </p:nvSpPr>
        <p:spPr/>
        <p:txBody>
          <a:bodyPr/>
          <a:lstStyle/>
          <a:p>
            <a:fld id="{630AEDB0-FBA3-4C12-AFFF-5E69E90A1AF1}" type="datetimeFigureOut">
              <a:rPr lang="en-US" smtClean="0"/>
              <a:t>9/11/2019</a:t>
            </a:fld>
            <a:endParaRPr lang="en-US"/>
          </a:p>
        </p:txBody>
      </p:sp>
      <p:sp>
        <p:nvSpPr>
          <p:cNvPr id="6" name="Footer Placeholder 5">
            <a:extLst>
              <a:ext uri="{FF2B5EF4-FFF2-40B4-BE49-F238E27FC236}">
                <a16:creationId xmlns:a16="http://schemas.microsoft.com/office/drawing/2014/main" id="{88B18FBB-0C50-470A-B0BA-A27AC5BA56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9A6F45-2C75-447B-BB38-4197E4D05CA3}"/>
              </a:ext>
            </a:extLst>
          </p:cNvPr>
          <p:cNvSpPr>
            <a:spLocks noGrp="1"/>
          </p:cNvSpPr>
          <p:nvPr>
            <p:ph type="sldNum" sz="quarter" idx="12"/>
          </p:nvPr>
        </p:nvSpPr>
        <p:spPr/>
        <p:txBody>
          <a:bodyPr/>
          <a:lstStyle/>
          <a:p>
            <a:fld id="{E184FD78-994F-4F33-AFDB-2CC02B25238C}" type="slidenum">
              <a:rPr lang="en-US" smtClean="0"/>
              <a:t>‹#›</a:t>
            </a:fld>
            <a:endParaRPr lang="en-US"/>
          </a:p>
        </p:txBody>
      </p:sp>
    </p:spTree>
    <p:extLst>
      <p:ext uri="{BB962C8B-B14F-4D97-AF65-F5344CB8AC3E}">
        <p14:creationId xmlns:p14="http://schemas.microsoft.com/office/powerpoint/2010/main" val="346929822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8A11A58F-3F72-4FA5-8B99-8FDD4EB293E7}"/>
              </a:ext>
            </a:extLst>
          </p:cNvPr>
          <p:cNvSpPr>
            <a:spLocks noGrp="1"/>
          </p:cNvSpPr>
          <p:nvPr>
            <p:ph type="dt" sz="half" idx="10"/>
          </p:nvPr>
        </p:nvSpPr>
        <p:spPr/>
        <p:txBody>
          <a:bodyPr/>
          <a:lstStyle>
            <a:lvl1pPr>
              <a:defRPr/>
            </a:lvl1pPr>
          </a:lstStyle>
          <a:p>
            <a:pPr>
              <a:defRPr/>
            </a:pPr>
            <a:fld id="{DFC6B8C4-111B-439D-A196-9014451295D3}" type="datetimeFigureOut">
              <a:rPr lang="en-US"/>
              <a:pPr>
                <a:defRPr/>
              </a:pPr>
              <a:t>9/11/2019</a:t>
            </a:fld>
            <a:endParaRPr lang="en-US"/>
          </a:p>
        </p:txBody>
      </p:sp>
      <p:sp>
        <p:nvSpPr>
          <p:cNvPr id="6" name="Footer Placeholder 4">
            <a:extLst>
              <a:ext uri="{FF2B5EF4-FFF2-40B4-BE49-F238E27FC236}">
                <a16:creationId xmlns:a16="http://schemas.microsoft.com/office/drawing/2014/main" id="{DDC111CE-1659-4E56-A574-09B302B8305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06BF3C5-28A8-48D3-92E1-64E878D8AB94}"/>
              </a:ext>
            </a:extLst>
          </p:cNvPr>
          <p:cNvSpPr>
            <a:spLocks noGrp="1"/>
          </p:cNvSpPr>
          <p:nvPr>
            <p:ph type="sldNum" sz="quarter" idx="12"/>
          </p:nvPr>
        </p:nvSpPr>
        <p:spPr/>
        <p:txBody>
          <a:bodyPr/>
          <a:lstStyle>
            <a:lvl1pPr>
              <a:defRPr/>
            </a:lvl1pPr>
          </a:lstStyle>
          <a:p>
            <a:fld id="{93FD24B6-F449-4A65-A191-63C309E76EBB}" type="slidenum">
              <a:rPr lang="en-US" altLang="en-US"/>
              <a:pPr/>
              <a:t>‹#›</a:t>
            </a:fld>
            <a:endParaRPr lang="en-US" altLang="en-US"/>
          </a:p>
        </p:txBody>
      </p:sp>
    </p:spTree>
    <p:extLst>
      <p:ext uri="{BB962C8B-B14F-4D97-AF65-F5344CB8AC3E}">
        <p14:creationId xmlns:p14="http://schemas.microsoft.com/office/powerpoint/2010/main" val="400844082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A1D1A8A3-AD99-446A-B8B3-F73928387644}"/>
              </a:ext>
            </a:extLst>
          </p:cNvPr>
          <p:cNvSpPr>
            <a:spLocks noGrp="1"/>
          </p:cNvSpPr>
          <p:nvPr>
            <p:ph type="dt" sz="half" idx="10"/>
          </p:nvPr>
        </p:nvSpPr>
        <p:spPr/>
        <p:txBody>
          <a:bodyPr/>
          <a:lstStyle>
            <a:lvl1pPr>
              <a:defRPr/>
            </a:lvl1pPr>
          </a:lstStyle>
          <a:p>
            <a:pPr>
              <a:defRPr/>
            </a:pPr>
            <a:fld id="{82381065-26C2-445F-995B-828221EF9080}" type="datetimeFigureOut">
              <a:rPr lang="en-US"/>
              <a:pPr>
                <a:defRPr/>
              </a:pPr>
              <a:t>9/11/2019</a:t>
            </a:fld>
            <a:endParaRPr lang="en-US"/>
          </a:p>
        </p:txBody>
      </p:sp>
      <p:sp>
        <p:nvSpPr>
          <p:cNvPr id="6" name="Footer Placeholder 4">
            <a:extLst>
              <a:ext uri="{FF2B5EF4-FFF2-40B4-BE49-F238E27FC236}">
                <a16:creationId xmlns:a16="http://schemas.microsoft.com/office/drawing/2014/main" id="{A0FD190C-78ED-42F6-B946-DBC1B734AD3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E670C73-49C1-4DEC-B926-255F92577CA5}"/>
              </a:ext>
            </a:extLst>
          </p:cNvPr>
          <p:cNvSpPr>
            <a:spLocks noGrp="1"/>
          </p:cNvSpPr>
          <p:nvPr>
            <p:ph type="sldNum" sz="quarter" idx="12"/>
          </p:nvPr>
        </p:nvSpPr>
        <p:spPr/>
        <p:txBody>
          <a:bodyPr/>
          <a:lstStyle>
            <a:lvl1pPr>
              <a:defRPr/>
            </a:lvl1pPr>
          </a:lstStyle>
          <a:p>
            <a:fld id="{002316F1-3673-4F3F-8039-7EBC3C86C89C}" type="slidenum">
              <a:rPr lang="en-US" altLang="en-US"/>
              <a:pPr/>
              <a:t>‹#›</a:t>
            </a:fld>
            <a:endParaRPr lang="en-US" altLang="en-US"/>
          </a:p>
        </p:txBody>
      </p:sp>
    </p:spTree>
    <p:extLst>
      <p:ext uri="{BB962C8B-B14F-4D97-AF65-F5344CB8AC3E}">
        <p14:creationId xmlns:p14="http://schemas.microsoft.com/office/powerpoint/2010/main" val="391123638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E3C63F-52C6-4763-9404-2F1E260C07AE}"/>
              </a:ext>
            </a:extLst>
          </p:cNvPr>
          <p:cNvSpPr>
            <a:spLocks noGrp="1"/>
          </p:cNvSpPr>
          <p:nvPr>
            <p:ph type="dt" sz="half" idx="10"/>
          </p:nvPr>
        </p:nvSpPr>
        <p:spPr/>
        <p:txBody>
          <a:bodyPr/>
          <a:lstStyle>
            <a:lvl1pPr>
              <a:defRPr/>
            </a:lvl1pPr>
          </a:lstStyle>
          <a:p>
            <a:pPr>
              <a:defRPr/>
            </a:pPr>
            <a:fld id="{2C1D1B67-5CE8-4EF6-9E51-2F173836203A}" type="datetimeFigureOut">
              <a:rPr lang="en-US"/>
              <a:pPr>
                <a:defRPr/>
              </a:pPr>
              <a:t>9/11/2019</a:t>
            </a:fld>
            <a:endParaRPr lang="en-US"/>
          </a:p>
        </p:txBody>
      </p:sp>
      <p:sp>
        <p:nvSpPr>
          <p:cNvPr id="5" name="Footer Placeholder 4">
            <a:extLst>
              <a:ext uri="{FF2B5EF4-FFF2-40B4-BE49-F238E27FC236}">
                <a16:creationId xmlns:a16="http://schemas.microsoft.com/office/drawing/2014/main" id="{08371F80-1510-45ED-ADD1-28C4201C69E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97E3A96-7C39-4916-83F7-24A1E61055F7}"/>
              </a:ext>
            </a:extLst>
          </p:cNvPr>
          <p:cNvSpPr>
            <a:spLocks noGrp="1"/>
          </p:cNvSpPr>
          <p:nvPr>
            <p:ph type="sldNum" sz="quarter" idx="12"/>
          </p:nvPr>
        </p:nvSpPr>
        <p:spPr/>
        <p:txBody>
          <a:bodyPr/>
          <a:lstStyle>
            <a:lvl1pPr>
              <a:defRPr/>
            </a:lvl1pPr>
          </a:lstStyle>
          <a:p>
            <a:fld id="{0637EB7C-C034-492B-A00E-4C6FD637E3AA}" type="slidenum">
              <a:rPr lang="en-US" altLang="en-US"/>
              <a:pPr/>
              <a:t>‹#›</a:t>
            </a:fld>
            <a:endParaRPr lang="en-US" altLang="en-US"/>
          </a:p>
        </p:txBody>
      </p:sp>
    </p:spTree>
    <p:extLst>
      <p:ext uri="{BB962C8B-B14F-4D97-AF65-F5344CB8AC3E}">
        <p14:creationId xmlns:p14="http://schemas.microsoft.com/office/powerpoint/2010/main" val="84106635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6B5F87-3AE0-4C29-8441-A66B8AD5787B}"/>
              </a:ext>
            </a:extLst>
          </p:cNvPr>
          <p:cNvSpPr>
            <a:spLocks noGrp="1"/>
          </p:cNvSpPr>
          <p:nvPr>
            <p:ph type="dt" sz="half" idx="10"/>
          </p:nvPr>
        </p:nvSpPr>
        <p:spPr/>
        <p:txBody>
          <a:bodyPr/>
          <a:lstStyle>
            <a:lvl1pPr>
              <a:defRPr/>
            </a:lvl1pPr>
          </a:lstStyle>
          <a:p>
            <a:pPr>
              <a:defRPr/>
            </a:pPr>
            <a:fld id="{ADFFF86C-F72B-4061-BCD3-E1336DEABCE7}" type="datetimeFigureOut">
              <a:rPr lang="en-US"/>
              <a:pPr>
                <a:defRPr/>
              </a:pPr>
              <a:t>9/11/2019</a:t>
            </a:fld>
            <a:endParaRPr lang="en-US"/>
          </a:p>
        </p:txBody>
      </p:sp>
      <p:sp>
        <p:nvSpPr>
          <p:cNvPr id="5" name="Footer Placeholder 4">
            <a:extLst>
              <a:ext uri="{FF2B5EF4-FFF2-40B4-BE49-F238E27FC236}">
                <a16:creationId xmlns:a16="http://schemas.microsoft.com/office/drawing/2014/main" id="{17D3DD24-0D0D-43B8-902E-B4D1A9B0548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720B520-7C0D-47C3-81F4-0D605CE46D50}"/>
              </a:ext>
            </a:extLst>
          </p:cNvPr>
          <p:cNvSpPr>
            <a:spLocks noGrp="1"/>
          </p:cNvSpPr>
          <p:nvPr>
            <p:ph type="sldNum" sz="quarter" idx="12"/>
          </p:nvPr>
        </p:nvSpPr>
        <p:spPr/>
        <p:txBody>
          <a:bodyPr/>
          <a:lstStyle>
            <a:lvl1pPr>
              <a:defRPr/>
            </a:lvl1pPr>
          </a:lstStyle>
          <a:p>
            <a:fld id="{DF3443FE-2BE4-4138-958B-55E5126822D8}" type="slidenum">
              <a:rPr lang="en-US" altLang="en-US"/>
              <a:pPr/>
              <a:t>‹#›</a:t>
            </a:fld>
            <a:endParaRPr lang="en-US" altLang="en-US"/>
          </a:p>
        </p:txBody>
      </p:sp>
    </p:spTree>
    <p:extLst>
      <p:ext uri="{BB962C8B-B14F-4D97-AF65-F5344CB8AC3E}">
        <p14:creationId xmlns:p14="http://schemas.microsoft.com/office/powerpoint/2010/main" val="94304927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AEFC9B5-01DC-436A-B7B6-DCBB37888E8C}" type="datetimeFigureOut">
              <a:rPr lang="en-US" smtClean="0"/>
              <a:t>9/11/2019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418CB37-AAD2-4CE0-AD5B-F752D45EAD9D}" type="slidenum">
              <a:rPr lang="en-US" smtClean="0"/>
              <a:t>‹#›</a:t>
            </a:fld>
            <a:endParaRPr lang="en-US" dirty="0"/>
          </a:p>
        </p:txBody>
      </p:sp>
    </p:spTree>
    <p:extLst>
      <p:ext uri="{BB962C8B-B14F-4D97-AF65-F5344CB8AC3E}">
        <p14:creationId xmlns:p14="http://schemas.microsoft.com/office/powerpoint/2010/main" val="253852235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EFC9B5-01DC-436A-B7B6-DCBB37888E8C}" type="datetimeFigureOut">
              <a:rPr lang="en-US" smtClean="0"/>
              <a:t>9/11/2019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418CB37-AAD2-4CE0-AD5B-F752D45EAD9D}" type="slidenum">
              <a:rPr lang="en-US" smtClean="0"/>
              <a:t>‹#›</a:t>
            </a:fld>
            <a:endParaRPr lang="en-US" dirty="0"/>
          </a:p>
        </p:txBody>
      </p:sp>
    </p:spTree>
    <p:extLst>
      <p:ext uri="{BB962C8B-B14F-4D97-AF65-F5344CB8AC3E}">
        <p14:creationId xmlns:p14="http://schemas.microsoft.com/office/powerpoint/2010/main" val="144177918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AEFC9B5-01DC-436A-B7B6-DCBB37888E8C}" type="datetimeFigureOut">
              <a:rPr lang="en-US" smtClean="0"/>
              <a:t>9/11/2019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418CB37-AAD2-4CE0-AD5B-F752D45EAD9D}" type="slidenum">
              <a:rPr lang="en-US" smtClean="0"/>
              <a:t>‹#›</a:t>
            </a:fld>
            <a:endParaRPr lang="en-US" dirty="0"/>
          </a:p>
        </p:txBody>
      </p:sp>
    </p:spTree>
    <p:extLst>
      <p:ext uri="{BB962C8B-B14F-4D97-AF65-F5344CB8AC3E}">
        <p14:creationId xmlns:p14="http://schemas.microsoft.com/office/powerpoint/2010/main" val="350725612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AEFC9B5-01DC-436A-B7B6-DCBB37888E8C}" type="datetimeFigureOut">
              <a:rPr lang="en-US" smtClean="0"/>
              <a:t>9/11/2019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418CB37-AAD2-4CE0-AD5B-F752D45EAD9D}" type="slidenum">
              <a:rPr lang="en-US" smtClean="0"/>
              <a:t>‹#›</a:t>
            </a:fld>
            <a:endParaRPr lang="en-US" dirty="0"/>
          </a:p>
        </p:txBody>
      </p:sp>
    </p:spTree>
    <p:extLst>
      <p:ext uri="{BB962C8B-B14F-4D97-AF65-F5344CB8AC3E}">
        <p14:creationId xmlns:p14="http://schemas.microsoft.com/office/powerpoint/2010/main" val="291806699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AEFC9B5-01DC-436A-B7B6-DCBB37888E8C}" type="datetimeFigureOut">
              <a:rPr lang="en-US" smtClean="0"/>
              <a:t>9/11/2019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418CB37-AAD2-4CE0-AD5B-F752D45EAD9D}" type="slidenum">
              <a:rPr lang="en-US" smtClean="0"/>
              <a:t>‹#›</a:t>
            </a:fld>
            <a:endParaRPr lang="en-US" dirty="0"/>
          </a:p>
        </p:txBody>
      </p:sp>
    </p:spTree>
    <p:extLst>
      <p:ext uri="{BB962C8B-B14F-4D97-AF65-F5344CB8AC3E}">
        <p14:creationId xmlns:p14="http://schemas.microsoft.com/office/powerpoint/2010/main" val="269643938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AEFC9B5-01DC-436A-B7B6-DCBB37888E8C}" type="datetimeFigureOut">
              <a:rPr lang="en-US" smtClean="0"/>
              <a:t>9/11/2019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418CB37-AAD2-4CE0-AD5B-F752D45EAD9D}" type="slidenum">
              <a:rPr lang="en-US" smtClean="0"/>
              <a:t>‹#›</a:t>
            </a:fld>
            <a:endParaRPr lang="en-US" dirty="0"/>
          </a:p>
        </p:txBody>
      </p:sp>
    </p:spTree>
    <p:extLst>
      <p:ext uri="{BB962C8B-B14F-4D97-AF65-F5344CB8AC3E}">
        <p14:creationId xmlns:p14="http://schemas.microsoft.com/office/powerpoint/2010/main" val="36943781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17" Type="http://schemas.openxmlformats.org/officeDocument/2006/relationships/theme" Target="../theme/theme10.xml"/><Relationship Id="rId2" Type="http://schemas.openxmlformats.org/officeDocument/2006/relationships/slideLayout" Target="../slideLayouts/slideLayout106.xml"/><Relationship Id="rId16" Type="http://schemas.openxmlformats.org/officeDocument/2006/relationships/slideLayout" Target="../slideLayouts/slideLayout120.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5" Type="http://schemas.openxmlformats.org/officeDocument/2006/relationships/slideLayout" Target="../slideLayouts/slideLayout11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slideLayout" Target="../slideLayouts/slideLayout11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slideLayout" Target="../slideLayouts/slideLayout133.xml"/><Relationship Id="rId18" Type="http://schemas.openxmlformats.org/officeDocument/2006/relationships/theme" Target="../theme/theme11.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17" Type="http://schemas.openxmlformats.org/officeDocument/2006/relationships/slideLayout" Target="../slideLayouts/slideLayout137.xml"/><Relationship Id="rId2" Type="http://schemas.openxmlformats.org/officeDocument/2006/relationships/slideLayout" Target="../slideLayouts/slideLayout122.xml"/><Relationship Id="rId16" Type="http://schemas.openxmlformats.org/officeDocument/2006/relationships/slideLayout" Target="../slideLayouts/slideLayout136.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5" Type="http://schemas.openxmlformats.org/officeDocument/2006/relationships/slideLayout" Target="../slideLayouts/slideLayout135.xml"/><Relationship Id="rId10" Type="http://schemas.openxmlformats.org/officeDocument/2006/relationships/slideLayout" Target="../slideLayouts/slideLayout130.xml"/><Relationship Id="rId19" Type="http://schemas.openxmlformats.org/officeDocument/2006/relationships/image" Target="../media/image8.jpeg"/><Relationship Id="rId4" Type="http://schemas.openxmlformats.org/officeDocument/2006/relationships/slideLayout" Target="../slideLayouts/slideLayout124.xml"/><Relationship Id="rId9" Type="http://schemas.openxmlformats.org/officeDocument/2006/relationships/slideLayout" Target="../slideLayouts/slideLayout129.xml"/><Relationship Id="rId14" Type="http://schemas.openxmlformats.org/officeDocument/2006/relationships/slideLayout" Target="../slideLayouts/slideLayout13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5.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theme" Target="../theme/theme12.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6.xml"/><Relationship Id="rId13" Type="http://schemas.openxmlformats.org/officeDocument/2006/relationships/slideLayout" Target="../slideLayouts/slideLayout161.xml"/><Relationship Id="rId18" Type="http://schemas.openxmlformats.org/officeDocument/2006/relationships/theme" Target="../theme/theme13.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slideLayout" Target="../slideLayouts/slideLayout160.xml"/><Relationship Id="rId17" Type="http://schemas.openxmlformats.org/officeDocument/2006/relationships/slideLayout" Target="../slideLayouts/slideLayout165.xml"/><Relationship Id="rId2" Type="http://schemas.openxmlformats.org/officeDocument/2006/relationships/slideLayout" Target="../slideLayouts/slideLayout150.xml"/><Relationship Id="rId16" Type="http://schemas.openxmlformats.org/officeDocument/2006/relationships/slideLayout" Target="../slideLayouts/slideLayout164.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5" Type="http://schemas.openxmlformats.org/officeDocument/2006/relationships/slideLayout" Target="../slideLayouts/slideLayout16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 Id="rId14" Type="http://schemas.openxmlformats.org/officeDocument/2006/relationships/slideLayout" Target="../slideLayouts/slideLayout16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slideLayout" Target="../slideLayouts/slideLayout178.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slideLayout" Target="../slideLayouts/slideLayout177.xml"/><Relationship Id="rId2" Type="http://schemas.openxmlformats.org/officeDocument/2006/relationships/slideLayout" Target="../slideLayouts/slideLayout167.xml"/><Relationship Id="rId16" Type="http://schemas.openxmlformats.org/officeDocument/2006/relationships/theme" Target="../theme/theme14.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5" Type="http://schemas.openxmlformats.org/officeDocument/2006/relationships/slideLayout" Target="../slideLayouts/slideLayout18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 Id="rId14" Type="http://schemas.openxmlformats.org/officeDocument/2006/relationships/slideLayout" Target="../slideLayouts/slideLayout17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image" Target="../media/image3.jpg"/><Relationship Id="rId5" Type="http://schemas.openxmlformats.org/officeDocument/2006/relationships/slideLayout" Target="../slideLayouts/slideLayout18.xml"/><Relationship Id="rId10" Type="http://schemas.openxmlformats.org/officeDocument/2006/relationships/theme" Target="../theme/theme2.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theme" Target="../theme/theme4.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image" Target="../media/image4.jpeg"/><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image" Target="../media/image6.png"/><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image" Target="../media/image5.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7.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8.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9.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74D5F93-C294-4B1D-9650-0680B1D28A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DD3EA09-6ECA-4393-8D4E-EBB98A1B19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6C06B7-FB23-4B35-A4B2-9D1F450527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0AEDB0-FBA3-4C12-AFFF-5E69E90A1AF1}" type="datetimeFigureOut">
              <a:rPr lang="en-US" smtClean="0"/>
              <a:t>9/11/2019</a:t>
            </a:fld>
            <a:endParaRPr lang="en-US"/>
          </a:p>
        </p:txBody>
      </p:sp>
      <p:sp>
        <p:nvSpPr>
          <p:cNvPr id="5" name="Footer Placeholder 4">
            <a:extLst>
              <a:ext uri="{FF2B5EF4-FFF2-40B4-BE49-F238E27FC236}">
                <a16:creationId xmlns:a16="http://schemas.microsoft.com/office/drawing/2014/main" id="{94299222-00BE-4E82-B762-40B5B1583C7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BF3350F-7CA6-468E-8B99-D84274324ED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84FD78-994F-4F33-AFDB-2CC02B25238C}" type="slidenum">
              <a:rPr lang="en-US" smtClean="0"/>
              <a:t>‹#›</a:t>
            </a:fld>
            <a:endParaRPr lang="en-US"/>
          </a:p>
        </p:txBody>
      </p:sp>
    </p:spTree>
    <p:extLst>
      <p:ext uri="{BB962C8B-B14F-4D97-AF65-F5344CB8AC3E}">
        <p14:creationId xmlns:p14="http://schemas.microsoft.com/office/powerpoint/2010/main" val="34838680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F8D49FE-51F7-5E42-9433-A83A1846439F}" type="datetimeFigureOut">
              <a:rPr lang="en-US" smtClean="0"/>
              <a:t>9/11/2019</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F3924911-054B-B94A-94A3-16AF24E7C4B1}" type="slidenum">
              <a:rPr lang="en-US" smtClean="0"/>
              <a:t>‹#›</a:t>
            </a:fld>
            <a:endParaRPr lang="en-US"/>
          </a:p>
        </p:txBody>
      </p:sp>
    </p:spTree>
    <p:extLst>
      <p:ext uri="{BB962C8B-B14F-4D97-AF65-F5344CB8AC3E}">
        <p14:creationId xmlns:p14="http://schemas.microsoft.com/office/powerpoint/2010/main" val="830391851"/>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 id="2147483775" r:id="rId14"/>
    <p:sldLayoutId id="2147483776" r:id="rId15"/>
    <p:sldLayoutId id="2147483777"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9" name="Group 8"/>
          <p:cNvGrpSpPr/>
          <p:nvPr/>
        </p:nvGrpSpPr>
        <p:grpSpPr>
          <a:xfrm>
            <a:off x="0" y="-2373"/>
            <a:ext cx="12192000" cy="6867027"/>
            <a:chOff x="0" y="-2373"/>
            <a:chExt cx="12192000" cy="6867027"/>
          </a:xfrm>
        </p:grpSpPr>
        <p:sp>
          <p:nvSpPr>
            <p:cNvPr id="26" name="Rectangle 25"/>
            <p:cNvSpPr/>
            <p:nvPr/>
          </p:nvSpPr>
          <p:spPr>
            <a:xfrm>
              <a:off x="0" y="0"/>
              <a:ext cx="12192000" cy="6858000"/>
            </a:xfrm>
            <a:prstGeom prst="rect">
              <a:avLst/>
            </a:prstGeom>
            <a:blipFill>
              <a:blip r:embed="rId19">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0"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3"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5" y="2603500"/>
            <a:ext cx="8761412"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0938" y="6394061"/>
            <a:ext cx="990599" cy="304799"/>
          </a:xfrm>
          <a:prstGeom prst="rect">
            <a:avLst/>
          </a:prstGeom>
        </p:spPr>
        <p:txBody>
          <a:bodyPr vert="horz" lIns="91440" tIns="45720" rIns="91440" bIns="45720" rtlCol="0" anchor="t"/>
          <a:lstStyle>
            <a:lvl1pPr algn="r">
              <a:defRPr sz="1000" b="1" i="0">
                <a:solidFill>
                  <a:schemeClr val="accent1"/>
                </a:solidFill>
              </a:defRPr>
            </a:lvl1pPr>
          </a:lstStyle>
          <a:p>
            <a:fld id="{B61BEF0D-F0BB-DE4B-95CE-6DB70DBA9567}" type="datetimeFigureOut">
              <a:rPr lang="en-US" smtClean="0"/>
              <a:pPr/>
              <a:t>9/11/2019</a:t>
            </a:fld>
            <a:endParaRPr lang="en-US" dirty="0"/>
          </a:p>
        </p:txBody>
      </p:sp>
      <p:sp>
        <p:nvSpPr>
          <p:cNvPr id="5" name="Footer Placeholder 4"/>
          <p:cNvSpPr>
            <a:spLocks noGrp="1"/>
          </p:cNvSpPr>
          <p:nvPr>
            <p:ph type="ftr" sz="quarter" idx="3"/>
          </p:nvPr>
        </p:nvSpPr>
        <p:spPr>
          <a:xfrm>
            <a:off x="528358" y="6391838"/>
            <a:ext cx="3859795" cy="304801"/>
          </a:xfrm>
          <a:prstGeom prst="rect">
            <a:avLst/>
          </a:prstGeom>
        </p:spPr>
        <p:txBody>
          <a:bodyPr vert="horz" lIns="91440" tIns="45720" rIns="91440" bIns="45720" rtlCol="0" anchor="b"/>
          <a:lstStyle>
            <a:lvl1pPr algn="l">
              <a:defRPr sz="1000" b="1" i="0">
                <a:solidFill>
                  <a:schemeClr val="accent1"/>
                </a:solidFill>
                <a:latin typeface="+mn-lt"/>
              </a:defRPr>
            </a:lvl1pPr>
          </a:lstStyle>
          <a:p>
            <a:endParaRPr lang="en-US" dirty="0"/>
          </a:p>
        </p:txBody>
      </p:sp>
      <p:sp>
        <p:nvSpPr>
          <p:cNvPr id="22" name="Rectangle 2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52174292"/>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 id="2147483791" r:id="rId13"/>
    <p:sldLayoutId id="2147483792" r:id="rId14"/>
    <p:sldLayoutId id="2147483793" r:id="rId15"/>
    <p:sldLayoutId id="2147483794" r:id="rId16"/>
    <p:sldLayoutId id="2147483795"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8A4884A0-54F3-4B00-B5DE-1F78C93E53F5}"/>
              </a:ext>
            </a:extLst>
          </p:cNvPr>
          <p:cNvSpPr>
            <a:spLocks noGrp="1"/>
          </p:cNvSpPr>
          <p:nvPr>
            <p:ph type="title"/>
          </p:nvPr>
        </p:nvSpPr>
        <p:spPr bwMode="auto">
          <a:xfrm>
            <a:off x="609600" y="275167"/>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7E1202A-D30D-4D84-8EA0-E4A3EC45C9F1}"/>
              </a:ext>
            </a:extLst>
          </p:cNvPr>
          <p:cNvSpPr>
            <a:spLocks noGrp="1"/>
          </p:cNvSpPr>
          <p:nvPr>
            <p:ph type="body" idx="1"/>
          </p:nvPr>
        </p:nvSpPr>
        <p:spPr bwMode="auto">
          <a:xfrm>
            <a:off x="609600" y="1600201"/>
            <a:ext cx="10972800"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5B3968EC-494C-49A3-A675-CFD7A55085C8}"/>
              </a:ext>
            </a:extLst>
          </p:cNvPr>
          <p:cNvSpPr>
            <a:spLocks noGrp="1"/>
          </p:cNvSpPr>
          <p:nvPr>
            <p:ph type="dt" sz="half" idx="2"/>
          </p:nvPr>
        </p:nvSpPr>
        <p:spPr>
          <a:xfrm>
            <a:off x="609600" y="6356351"/>
            <a:ext cx="2844800" cy="366183"/>
          </a:xfrm>
          <a:prstGeom prst="rect">
            <a:avLst/>
          </a:prstGeom>
        </p:spPr>
        <p:txBody>
          <a:bodyPr vert="horz" lIns="91440" tIns="45720" rIns="91440" bIns="45720" rtlCol="0" anchor="ctr"/>
          <a:lstStyle>
            <a:lvl1pPr algn="l" fontAlgn="auto">
              <a:spcBef>
                <a:spcPts val="0"/>
              </a:spcBef>
              <a:spcAft>
                <a:spcPts val="0"/>
              </a:spcAft>
              <a:defRPr sz="1600">
                <a:solidFill>
                  <a:schemeClr val="tx1">
                    <a:tint val="75000"/>
                  </a:schemeClr>
                </a:solidFill>
                <a:latin typeface="+mn-lt"/>
                <a:cs typeface="+mn-cs"/>
              </a:defRPr>
            </a:lvl1pPr>
          </a:lstStyle>
          <a:p>
            <a:pPr>
              <a:defRPr/>
            </a:pPr>
            <a:fld id="{113C5870-5AB2-4FF1-BE9A-A3E1E9020F02}" type="datetimeFigureOut">
              <a:rPr lang="en-US"/>
              <a:pPr>
                <a:defRPr/>
              </a:pPr>
              <a:t>9/11/2019</a:t>
            </a:fld>
            <a:endParaRPr lang="en-US"/>
          </a:p>
        </p:txBody>
      </p:sp>
      <p:sp>
        <p:nvSpPr>
          <p:cNvPr id="5" name="Footer Placeholder 4">
            <a:extLst>
              <a:ext uri="{FF2B5EF4-FFF2-40B4-BE49-F238E27FC236}">
                <a16:creationId xmlns:a16="http://schemas.microsoft.com/office/drawing/2014/main" id="{4556C6DE-844A-4D4E-A359-26BAB7B19332}"/>
              </a:ext>
            </a:extLst>
          </p:cNvPr>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fontAlgn="auto">
              <a:spcBef>
                <a:spcPts val="0"/>
              </a:spcBef>
              <a:spcAft>
                <a:spcPts val="0"/>
              </a:spcAft>
              <a:defRPr sz="1600">
                <a:solidFill>
                  <a:schemeClr val="tx1">
                    <a:tint val="75000"/>
                  </a:scheme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C3A6B5F7-EE34-4024-AE7E-D6C17201F15B}"/>
              </a:ext>
            </a:extLst>
          </p:cNvPr>
          <p:cNvSpPr>
            <a:spLocks noGrp="1"/>
          </p:cNvSpPr>
          <p:nvPr>
            <p:ph type="sldNum" sz="quarter" idx="4"/>
          </p:nvPr>
        </p:nvSpPr>
        <p:spPr>
          <a:xfrm>
            <a:off x="8737600" y="6356351"/>
            <a:ext cx="2844800" cy="366183"/>
          </a:xfrm>
          <a:prstGeom prst="rect">
            <a:avLst/>
          </a:prstGeom>
        </p:spPr>
        <p:txBody>
          <a:bodyPr vert="horz" wrap="square" lIns="91440" tIns="45720" rIns="91440" bIns="45720" numCol="1" anchor="ctr" anchorCtr="0" compatLnSpc="1">
            <a:prstTxWarp prst="textNoShape">
              <a:avLst/>
            </a:prstTxWarp>
          </a:bodyPr>
          <a:lstStyle>
            <a:lvl1pPr algn="r">
              <a:defRPr sz="1600">
                <a:solidFill>
                  <a:srgbClr val="898989"/>
                </a:solidFill>
                <a:latin typeface="Myriad Pro" pitchFamily="34" charset="0"/>
              </a:defRPr>
            </a:lvl1pPr>
          </a:lstStyle>
          <a:p>
            <a:fld id="{8948880D-7C2A-46D2-8B75-94C98C4CFBD7}" type="slidenum">
              <a:rPr lang="en-US" altLang="en-US"/>
              <a:pPr/>
              <a:t>‹#›</a:t>
            </a:fld>
            <a:endParaRPr lang="en-US" altLang="en-US"/>
          </a:p>
        </p:txBody>
      </p:sp>
    </p:spTree>
    <p:extLst>
      <p:ext uri="{BB962C8B-B14F-4D97-AF65-F5344CB8AC3E}">
        <p14:creationId xmlns:p14="http://schemas.microsoft.com/office/powerpoint/2010/main" val="536079556"/>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Lst>
  <p:txStyles>
    <p:titleStyle>
      <a:lvl1pPr algn="ctr" rtl="0" eaLnBrk="0" fontAlgn="base" hangingPunct="0">
        <a:spcBef>
          <a:spcPct val="0"/>
        </a:spcBef>
        <a:spcAft>
          <a:spcPct val="0"/>
        </a:spcAft>
        <a:defRPr sz="5867" kern="1200">
          <a:solidFill>
            <a:schemeClr val="tx1"/>
          </a:solidFill>
          <a:latin typeface="+mj-lt"/>
          <a:ea typeface="+mj-ea"/>
          <a:cs typeface="+mj-cs"/>
        </a:defRPr>
      </a:lvl1pPr>
      <a:lvl2pPr algn="ctr" rtl="0" eaLnBrk="0" fontAlgn="base" hangingPunct="0">
        <a:spcBef>
          <a:spcPct val="0"/>
        </a:spcBef>
        <a:spcAft>
          <a:spcPct val="0"/>
        </a:spcAft>
        <a:defRPr sz="5867">
          <a:solidFill>
            <a:schemeClr val="tx1"/>
          </a:solidFill>
          <a:latin typeface="Myriad Pro" pitchFamily="34" charset="0"/>
        </a:defRPr>
      </a:lvl2pPr>
      <a:lvl3pPr algn="ctr" rtl="0" eaLnBrk="0" fontAlgn="base" hangingPunct="0">
        <a:spcBef>
          <a:spcPct val="0"/>
        </a:spcBef>
        <a:spcAft>
          <a:spcPct val="0"/>
        </a:spcAft>
        <a:defRPr sz="5867">
          <a:solidFill>
            <a:schemeClr val="tx1"/>
          </a:solidFill>
          <a:latin typeface="Myriad Pro" pitchFamily="34" charset="0"/>
        </a:defRPr>
      </a:lvl3pPr>
      <a:lvl4pPr algn="ctr" rtl="0" eaLnBrk="0" fontAlgn="base" hangingPunct="0">
        <a:spcBef>
          <a:spcPct val="0"/>
        </a:spcBef>
        <a:spcAft>
          <a:spcPct val="0"/>
        </a:spcAft>
        <a:defRPr sz="5867">
          <a:solidFill>
            <a:schemeClr val="tx1"/>
          </a:solidFill>
          <a:latin typeface="Myriad Pro" pitchFamily="34" charset="0"/>
        </a:defRPr>
      </a:lvl4pPr>
      <a:lvl5pPr algn="ctr" rtl="0" eaLnBrk="0" fontAlgn="base" hangingPunct="0">
        <a:spcBef>
          <a:spcPct val="0"/>
        </a:spcBef>
        <a:spcAft>
          <a:spcPct val="0"/>
        </a:spcAft>
        <a:defRPr sz="5867">
          <a:solidFill>
            <a:schemeClr val="tx1"/>
          </a:solidFill>
          <a:latin typeface="Myriad Pro" pitchFamily="34" charset="0"/>
        </a:defRPr>
      </a:lvl5pPr>
      <a:lvl6pPr marL="609585" algn="ctr" rtl="0" fontAlgn="base">
        <a:spcBef>
          <a:spcPct val="0"/>
        </a:spcBef>
        <a:spcAft>
          <a:spcPct val="0"/>
        </a:spcAft>
        <a:defRPr sz="5867">
          <a:solidFill>
            <a:schemeClr val="tx1"/>
          </a:solidFill>
          <a:latin typeface="Calibri" pitchFamily="34" charset="0"/>
        </a:defRPr>
      </a:lvl6pPr>
      <a:lvl7pPr marL="1219170" algn="ctr" rtl="0" fontAlgn="base">
        <a:spcBef>
          <a:spcPct val="0"/>
        </a:spcBef>
        <a:spcAft>
          <a:spcPct val="0"/>
        </a:spcAft>
        <a:defRPr sz="5867">
          <a:solidFill>
            <a:schemeClr val="tx1"/>
          </a:solidFill>
          <a:latin typeface="Calibri" pitchFamily="34" charset="0"/>
        </a:defRPr>
      </a:lvl7pPr>
      <a:lvl8pPr marL="1828754" algn="ctr" rtl="0" fontAlgn="base">
        <a:spcBef>
          <a:spcPct val="0"/>
        </a:spcBef>
        <a:spcAft>
          <a:spcPct val="0"/>
        </a:spcAft>
        <a:defRPr sz="5867">
          <a:solidFill>
            <a:schemeClr val="tx1"/>
          </a:solidFill>
          <a:latin typeface="Calibri" pitchFamily="34" charset="0"/>
        </a:defRPr>
      </a:lvl8pPr>
      <a:lvl9pPr marL="2438339" algn="ctr" rtl="0" fontAlgn="base">
        <a:spcBef>
          <a:spcPct val="0"/>
        </a:spcBef>
        <a:spcAft>
          <a:spcPct val="0"/>
        </a:spcAft>
        <a:defRPr sz="5867">
          <a:solidFill>
            <a:schemeClr val="tx1"/>
          </a:solidFill>
          <a:latin typeface="Calibri" pitchFamily="34" charset="0"/>
        </a:defRPr>
      </a:lvl9pPr>
    </p:titleStyle>
    <p:bodyStyle>
      <a:lvl1pPr marL="457189" indent="-457189" algn="l" rtl="0" eaLnBrk="0" fontAlgn="base" hangingPunct="0">
        <a:spcBef>
          <a:spcPct val="20000"/>
        </a:spcBef>
        <a:spcAft>
          <a:spcPct val="0"/>
        </a:spcAft>
        <a:buFont typeface="Arial" panose="020B0604020202020204" pitchFamily="34" charset="0"/>
        <a:buChar char="•"/>
        <a:defRPr sz="4267" kern="1200">
          <a:solidFill>
            <a:schemeClr val="tx1"/>
          </a:solidFill>
          <a:latin typeface="+mn-lt"/>
          <a:ea typeface="+mn-ea"/>
          <a:cs typeface="+mn-cs"/>
        </a:defRPr>
      </a:lvl1pPr>
      <a:lvl2pPr marL="990575" indent="-380990" algn="l" rtl="0" eaLnBrk="0" fontAlgn="base" hangingPunct="0">
        <a:spcBef>
          <a:spcPct val="20000"/>
        </a:spcBef>
        <a:spcAft>
          <a:spcPct val="0"/>
        </a:spcAft>
        <a:buFont typeface="Arial" panose="020B0604020202020204" pitchFamily="34" charset="0"/>
        <a:buChar char="–"/>
        <a:defRPr sz="3733" kern="1200">
          <a:solidFill>
            <a:schemeClr val="tx1"/>
          </a:solidFill>
          <a:latin typeface="+mn-lt"/>
          <a:ea typeface="+mn-ea"/>
          <a:cs typeface="+mn-cs"/>
        </a:defRPr>
      </a:lvl2pPr>
      <a:lvl3pPr marL="1523962" indent="-304792"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chemeClr val="tx1"/>
          </a:solidFill>
          <a:latin typeface="+mn-lt"/>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5B8509F8-CF74-4213-9073-6AA158DD9497}" type="datetimeFigureOut">
              <a:rPr lang="en-US" smtClean="0"/>
              <a:t>9/11/2019</a:t>
            </a:fld>
            <a:endParaRPr lang="en-U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2A8BCE84-1EB1-49D2-BC90-81881044159C}" type="slidenum">
              <a:rPr lang="en-US" smtClean="0"/>
              <a:t>‹#›</a:t>
            </a:fld>
            <a:endParaRPr lang="en-US"/>
          </a:p>
        </p:txBody>
      </p:sp>
    </p:spTree>
    <p:extLst>
      <p:ext uri="{BB962C8B-B14F-4D97-AF65-F5344CB8AC3E}">
        <p14:creationId xmlns:p14="http://schemas.microsoft.com/office/powerpoint/2010/main" val="2665496211"/>
      </p:ext>
    </p:extLst>
  </p:cSld>
  <p:clrMap bg1="dk1" tx1="lt1" bg2="dk2" tx2="lt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 id="2147483821" r:id="rId13"/>
    <p:sldLayoutId id="2147483822" r:id="rId14"/>
    <p:sldLayoutId id="2147483823" r:id="rId15"/>
    <p:sldLayoutId id="2147483824" r:id="rId16"/>
    <p:sldLayoutId id="2147483825"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B05CDA-B732-453B-85A1-D7BD51612658}"/>
              </a:ext>
            </a:extLst>
          </p:cNvPr>
          <p:cNvSpPr/>
          <p:nvPr/>
        </p:nvSpPr>
        <p:spPr>
          <a:xfrm>
            <a:off x="0"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FF2B5EF4-FFF2-40B4-BE49-F238E27FC236}">
                <a16:creationId xmlns:a16="http://schemas.microsoft.com/office/drawing/2014/main" id="{9FD5A45B-7BCC-4699-9CA1-51C38B3F71B8}"/>
              </a:ext>
            </a:extLst>
          </p:cNvPr>
          <p:cNvSpPr/>
          <p:nvPr/>
        </p:nvSpPr>
        <p:spPr>
          <a:xfrm>
            <a:off x="0" y="6334125"/>
            <a:ext cx="12192000" cy="66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a:extLst>
              <a:ext uri="{FF2B5EF4-FFF2-40B4-BE49-F238E27FC236}">
                <a16:creationId xmlns:a16="http://schemas.microsoft.com/office/drawing/2014/main" id="{8E6F01F2-3A80-409E-BE65-6F77A0C59C68}"/>
              </a:ext>
            </a:extLst>
          </p:cNvPr>
          <p:cNvSpPr>
            <a:spLocks noGrp="1"/>
          </p:cNvSpPr>
          <p:nvPr>
            <p:ph type="title"/>
          </p:nvPr>
        </p:nvSpPr>
        <p:spPr>
          <a:xfrm>
            <a:off x="1096963" y="287338"/>
            <a:ext cx="10058400" cy="144938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1029" name="Text Placeholder 2">
            <a:extLst>
              <a:ext uri="{FF2B5EF4-FFF2-40B4-BE49-F238E27FC236}">
                <a16:creationId xmlns:a16="http://schemas.microsoft.com/office/drawing/2014/main" id="{7F4ABBE6-EDC1-41D0-993D-07647AC977F7}"/>
              </a:ext>
            </a:extLst>
          </p:cNvPr>
          <p:cNvSpPr>
            <a:spLocks noGrp="1" noChangeArrowheads="1"/>
          </p:cNvSpPr>
          <p:nvPr>
            <p:ph type="body" idx="1"/>
          </p:nvPr>
        </p:nvSpPr>
        <p:spPr bwMode="auto">
          <a:xfrm>
            <a:off x="1096963" y="1846263"/>
            <a:ext cx="10058400"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27EDA01E-F93A-4BC2-81E9-8381A4C59D4F}"/>
              </a:ext>
            </a:extLst>
          </p:cNvPr>
          <p:cNvSpPr>
            <a:spLocks noGrp="1"/>
          </p:cNvSpPr>
          <p:nvPr>
            <p:ph type="dt" sz="half" idx="2"/>
          </p:nvPr>
        </p:nvSpPr>
        <p:spPr>
          <a:xfrm>
            <a:off x="1096963" y="6459538"/>
            <a:ext cx="2473325"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rgbClr val="FFFFFF"/>
                </a:solidFill>
                <a:latin typeface="+mn-lt"/>
              </a:defRPr>
            </a:lvl1pPr>
          </a:lstStyle>
          <a:p>
            <a:pPr>
              <a:defRPr/>
            </a:pPr>
            <a:fld id="{7CFF808F-941F-48AD-8D9A-BABC96D3C5AB}" type="datetimeFigureOut">
              <a:rPr lang="en-US" smtClean="0"/>
              <a:pPr>
                <a:defRPr/>
              </a:pPr>
              <a:t>9/11/2019</a:t>
            </a:fld>
            <a:endParaRPr lang="en-US" dirty="0"/>
          </a:p>
        </p:txBody>
      </p:sp>
      <p:sp>
        <p:nvSpPr>
          <p:cNvPr id="5" name="Footer Placeholder 4">
            <a:extLst>
              <a:ext uri="{FF2B5EF4-FFF2-40B4-BE49-F238E27FC236}">
                <a16:creationId xmlns:a16="http://schemas.microsoft.com/office/drawing/2014/main" id="{A0734BDC-F2BB-4B38-BEAA-24D6C722ED52}"/>
              </a:ext>
            </a:extLst>
          </p:cNvPr>
          <p:cNvSpPr>
            <a:spLocks noGrp="1"/>
          </p:cNvSpPr>
          <p:nvPr>
            <p:ph type="ftr" sz="quarter" idx="3"/>
          </p:nvPr>
        </p:nvSpPr>
        <p:spPr>
          <a:xfrm>
            <a:off x="3686175" y="6459538"/>
            <a:ext cx="4822825" cy="365125"/>
          </a:xfrm>
          <a:prstGeom prst="rect">
            <a:avLst/>
          </a:prstGeom>
        </p:spPr>
        <p:txBody>
          <a:bodyPr vert="horz" lIns="91440" tIns="45720" rIns="91440" bIns="45720" rtlCol="0" anchor="ctr"/>
          <a:lstStyle>
            <a:lvl1pPr algn="ctr" eaLnBrk="1" fontAlgn="auto" hangingPunct="1">
              <a:spcBef>
                <a:spcPts val="0"/>
              </a:spcBef>
              <a:spcAft>
                <a:spcPts val="0"/>
              </a:spcAft>
              <a:defRPr sz="900" cap="all" baseline="0">
                <a:solidFill>
                  <a:srgbClr val="FFFFFF"/>
                </a:solidFill>
                <a:latin typeface="+mn-lt"/>
              </a:defRPr>
            </a:lvl1pPr>
          </a:lstStyle>
          <a:p>
            <a:pPr>
              <a:defRPr/>
            </a:pPr>
            <a:endParaRPr lang="en-US" dirty="0"/>
          </a:p>
        </p:txBody>
      </p:sp>
      <p:sp>
        <p:nvSpPr>
          <p:cNvPr id="6" name="Slide Number Placeholder 5">
            <a:extLst>
              <a:ext uri="{FF2B5EF4-FFF2-40B4-BE49-F238E27FC236}">
                <a16:creationId xmlns:a16="http://schemas.microsoft.com/office/drawing/2014/main" id="{1C5839D4-9C9F-4B6D-9300-A29170A62F6A}"/>
              </a:ext>
            </a:extLst>
          </p:cNvPr>
          <p:cNvSpPr>
            <a:spLocks noGrp="1"/>
          </p:cNvSpPr>
          <p:nvPr>
            <p:ph type="sldNum" sz="quarter" idx="4"/>
          </p:nvPr>
        </p:nvSpPr>
        <p:spPr>
          <a:xfrm>
            <a:off x="9901238" y="6459538"/>
            <a:ext cx="1311275" cy="365125"/>
          </a:xfrm>
          <a:prstGeom prst="rect">
            <a:avLst/>
          </a:prstGeom>
        </p:spPr>
        <p:txBody>
          <a:bodyPr vert="horz" lIns="91440" tIns="45720" rIns="91440" bIns="45720" rtlCol="0" anchor="ctr"/>
          <a:lstStyle>
            <a:lvl1pPr algn="r" eaLnBrk="1" fontAlgn="auto" hangingPunct="1">
              <a:spcBef>
                <a:spcPts val="0"/>
              </a:spcBef>
              <a:spcAft>
                <a:spcPts val="0"/>
              </a:spcAft>
              <a:defRPr sz="1050">
                <a:solidFill>
                  <a:srgbClr val="FFFFFF"/>
                </a:solidFill>
                <a:latin typeface="+mn-lt"/>
              </a:defRPr>
            </a:lvl1pPr>
          </a:lstStyle>
          <a:p>
            <a:pPr>
              <a:defRPr/>
            </a:pPr>
            <a:fld id="{02DB036B-3CC3-42B4-8FC1-94506FE48B9E}" type="slidenum">
              <a:rPr lang="en-US" altLang="en-US" smtClean="0"/>
              <a:pPr>
                <a:defRPr/>
              </a:pPr>
              <a:t>‹#›</a:t>
            </a:fld>
            <a:endParaRPr lang="en-US" altLang="en-US" dirty="0"/>
          </a:p>
        </p:txBody>
      </p:sp>
      <p:cxnSp>
        <p:nvCxnSpPr>
          <p:cNvPr id="10" name="Straight Connector 9">
            <a:extLst>
              <a:ext uri="{FF2B5EF4-FFF2-40B4-BE49-F238E27FC236}">
                <a16:creationId xmlns:a16="http://schemas.microsoft.com/office/drawing/2014/main" id="{16C370D0-072C-493D-BA7E-A0E52E23D559}"/>
              </a:ext>
            </a:extLst>
          </p:cNvPr>
          <p:cNvCxnSpPr/>
          <p:nvPr/>
        </p:nvCxnSpPr>
        <p:spPr>
          <a:xfrm>
            <a:off x="1193800" y="1738313"/>
            <a:ext cx="9966325"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3397222"/>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 id="2147483841" r:id="rId13"/>
    <p:sldLayoutId id="2147483842" r:id="rId14"/>
    <p:sldLayoutId id="2147483843" r:id="rId15"/>
  </p:sldLayoutIdLst>
  <p:transition spd="slow">
    <p:wipe dir="d"/>
  </p:transition>
  <p:txStyles>
    <p:titleStyle>
      <a:lvl1pPr algn="l" rtl="0" eaLnBrk="1" fontAlgn="base" hangingPunct="1">
        <a:lnSpc>
          <a:spcPct val="85000"/>
        </a:lnSpc>
        <a:spcBef>
          <a:spcPct val="0"/>
        </a:spcBef>
        <a:spcAft>
          <a:spcPct val="0"/>
        </a:spcAft>
        <a:defRPr sz="4800" kern="1200" spc="-50">
          <a:solidFill>
            <a:srgbClr val="404040"/>
          </a:solidFill>
          <a:latin typeface="+mj-lt"/>
          <a:ea typeface="+mj-ea"/>
          <a:cs typeface="+mj-cs"/>
        </a:defRPr>
      </a:lvl1pPr>
      <a:lvl2pPr algn="l" rtl="0" eaLnBrk="1" fontAlgn="base" hangingPunct="1">
        <a:lnSpc>
          <a:spcPct val="85000"/>
        </a:lnSpc>
        <a:spcBef>
          <a:spcPct val="0"/>
        </a:spcBef>
        <a:spcAft>
          <a:spcPct val="0"/>
        </a:spcAft>
        <a:defRPr sz="4800">
          <a:solidFill>
            <a:srgbClr val="404040"/>
          </a:solidFill>
          <a:latin typeface="Calibri Light" panose="020F0302020204030204" pitchFamily="34" charset="0"/>
        </a:defRPr>
      </a:lvl2pPr>
      <a:lvl3pPr algn="l" rtl="0" eaLnBrk="1" fontAlgn="base" hangingPunct="1">
        <a:lnSpc>
          <a:spcPct val="85000"/>
        </a:lnSpc>
        <a:spcBef>
          <a:spcPct val="0"/>
        </a:spcBef>
        <a:spcAft>
          <a:spcPct val="0"/>
        </a:spcAft>
        <a:defRPr sz="4800">
          <a:solidFill>
            <a:srgbClr val="404040"/>
          </a:solidFill>
          <a:latin typeface="Calibri Light" panose="020F0302020204030204" pitchFamily="34" charset="0"/>
        </a:defRPr>
      </a:lvl3pPr>
      <a:lvl4pPr algn="l" rtl="0" eaLnBrk="1" fontAlgn="base" hangingPunct="1">
        <a:lnSpc>
          <a:spcPct val="85000"/>
        </a:lnSpc>
        <a:spcBef>
          <a:spcPct val="0"/>
        </a:spcBef>
        <a:spcAft>
          <a:spcPct val="0"/>
        </a:spcAft>
        <a:defRPr sz="4800">
          <a:solidFill>
            <a:srgbClr val="404040"/>
          </a:solidFill>
          <a:latin typeface="Calibri Light" panose="020F0302020204030204" pitchFamily="34" charset="0"/>
        </a:defRPr>
      </a:lvl4pPr>
      <a:lvl5pPr algn="l" rtl="0" eaLnBrk="1" fontAlgn="base" hangingPunct="1">
        <a:lnSpc>
          <a:spcPct val="85000"/>
        </a:lnSpc>
        <a:spcBef>
          <a:spcPct val="0"/>
        </a:spcBef>
        <a:spcAft>
          <a:spcPct val="0"/>
        </a:spcAft>
        <a:defRPr sz="4800">
          <a:solidFill>
            <a:srgbClr val="404040"/>
          </a:solidFill>
          <a:latin typeface="Calibri Light" panose="020F0302020204030204" pitchFamily="34" charset="0"/>
        </a:defRPr>
      </a:lvl5pPr>
      <a:lvl6pPr marL="457200" algn="l" rtl="0" eaLnBrk="1" fontAlgn="base" hangingPunct="1">
        <a:lnSpc>
          <a:spcPct val="85000"/>
        </a:lnSpc>
        <a:spcBef>
          <a:spcPct val="0"/>
        </a:spcBef>
        <a:spcAft>
          <a:spcPct val="0"/>
        </a:spcAft>
        <a:defRPr sz="4800">
          <a:solidFill>
            <a:srgbClr val="404040"/>
          </a:solidFill>
          <a:latin typeface="Calibri Light" panose="020F0302020204030204" pitchFamily="34" charset="0"/>
        </a:defRPr>
      </a:lvl6pPr>
      <a:lvl7pPr marL="914400" algn="l" rtl="0" eaLnBrk="1" fontAlgn="base" hangingPunct="1">
        <a:lnSpc>
          <a:spcPct val="85000"/>
        </a:lnSpc>
        <a:spcBef>
          <a:spcPct val="0"/>
        </a:spcBef>
        <a:spcAft>
          <a:spcPct val="0"/>
        </a:spcAft>
        <a:defRPr sz="4800">
          <a:solidFill>
            <a:srgbClr val="404040"/>
          </a:solidFill>
          <a:latin typeface="Calibri Light" panose="020F0302020204030204" pitchFamily="34" charset="0"/>
        </a:defRPr>
      </a:lvl7pPr>
      <a:lvl8pPr marL="1371600" algn="l" rtl="0" eaLnBrk="1" fontAlgn="base" hangingPunct="1">
        <a:lnSpc>
          <a:spcPct val="85000"/>
        </a:lnSpc>
        <a:spcBef>
          <a:spcPct val="0"/>
        </a:spcBef>
        <a:spcAft>
          <a:spcPct val="0"/>
        </a:spcAft>
        <a:defRPr sz="4800">
          <a:solidFill>
            <a:srgbClr val="404040"/>
          </a:solidFill>
          <a:latin typeface="Calibri Light" panose="020F0302020204030204" pitchFamily="34" charset="0"/>
        </a:defRPr>
      </a:lvl8pPr>
      <a:lvl9pPr marL="1828800" algn="l" rtl="0" eaLnBrk="1" fontAlgn="base" hangingPunct="1">
        <a:lnSpc>
          <a:spcPct val="85000"/>
        </a:lnSpc>
        <a:spcBef>
          <a:spcPct val="0"/>
        </a:spcBef>
        <a:spcAft>
          <a:spcPct val="0"/>
        </a:spcAft>
        <a:defRPr sz="4800">
          <a:solidFill>
            <a:srgbClr val="404040"/>
          </a:solidFill>
          <a:latin typeface="Calibri Light" panose="020F0302020204030204" pitchFamily="34" charset="0"/>
        </a:defRPr>
      </a:lvl9pPr>
    </p:titleStyle>
    <p:bodyStyle>
      <a:lvl1pPr marL="90488" indent="-90488" algn="l" rtl="0" eaLnBrk="1" fontAlgn="base"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rgbClr val="404040"/>
          </a:solidFill>
          <a:latin typeface="+mn-lt"/>
          <a:ea typeface="+mn-ea"/>
          <a:cs typeface="+mn-cs"/>
        </a:defRPr>
      </a:lvl1pPr>
      <a:lvl2pPr marL="382588" indent="-182563" algn="l" rtl="0" eaLnBrk="1" fontAlgn="base" hangingPunct="1">
        <a:lnSpc>
          <a:spcPct val="90000"/>
        </a:lnSpc>
        <a:spcBef>
          <a:spcPts val="200"/>
        </a:spcBef>
        <a:spcAft>
          <a:spcPts val="400"/>
        </a:spcAft>
        <a:buClr>
          <a:schemeClr val="accent1"/>
        </a:buClr>
        <a:buFont typeface="Calibri" panose="020F0502020204030204" pitchFamily="34" charset="0"/>
        <a:buChar char="◦"/>
        <a:defRPr kern="1200">
          <a:solidFill>
            <a:srgbClr val="404040"/>
          </a:solidFill>
          <a:latin typeface="+mn-lt"/>
          <a:ea typeface="+mn-ea"/>
          <a:cs typeface="+mn-cs"/>
        </a:defRPr>
      </a:lvl2pPr>
      <a:lvl3pPr marL="566738" indent="-182563" algn="l" rtl="0" eaLnBrk="1" fontAlgn="base" hangingPunct="1">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3pPr>
      <a:lvl4pPr marL="749300" indent="-182563" algn="l" rtl="0" eaLnBrk="1" fontAlgn="base" hangingPunct="1">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4pPr>
      <a:lvl5pPr marL="931863" indent="-182563" algn="l" rtl="0" eaLnBrk="1" fontAlgn="base" hangingPunct="1">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11"/>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722550" y="274638"/>
            <a:ext cx="7859849"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722549" y="1600201"/>
            <a:ext cx="7859851"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3722550" y="6356351"/>
            <a:ext cx="2003457"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B0AFD3-7D1B-BF41-917B-E8E998B67F46}" type="datetimeFigureOut">
              <a:rPr lang="en-US" smtClean="0"/>
              <a:t>9/11/2019</a:t>
            </a:fld>
            <a:endParaRPr lang="en-US" dirty="0"/>
          </a:p>
        </p:txBody>
      </p:sp>
      <p:sp>
        <p:nvSpPr>
          <p:cNvPr id="5" name="Footer Placeholder 4"/>
          <p:cNvSpPr>
            <a:spLocks noGrp="1"/>
          </p:cNvSpPr>
          <p:nvPr>
            <p:ph type="ftr" sz="quarter" idx="3"/>
          </p:nvPr>
        </p:nvSpPr>
        <p:spPr>
          <a:xfrm>
            <a:off x="6285385"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02333" y="6356351"/>
            <a:ext cx="88006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F6E3A-C87F-0C48-84C8-2C83E50CF1EE}" type="slidenum">
              <a:rPr lang="en-US" smtClean="0"/>
              <a:t>‹#›</a:t>
            </a:fld>
            <a:endParaRPr lang="en-US" dirty="0"/>
          </a:p>
        </p:txBody>
      </p:sp>
    </p:spTree>
    <p:extLst>
      <p:ext uri="{BB962C8B-B14F-4D97-AF65-F5344CB8AC3E}">
        <p14:creationId xmlns:p14="http://schemas.microsoft.com/office/powerpoint/2010/main" val="4153045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6FADFB58-0943-4224-80F2-6C7BB0F7F71D}"/>
              </a:ext>
            </a:extLst>
          </p:cNvPr>
          <p:cNvSpPr>
            <a:spLocks noGrp="1"/>
          </p:cNvSpPr>
          <p:nvPr>
            <p:ph type="title"/>
          </p:nvPr>
        </p:nvSpPr>
        <p:spPr bwMode="auto">
          <a:xfrm>
            <a:off x="609600" y="275167"/>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2B9DC64A-C591-40B0-8627-02198860B790}"/>
              </a:ext>
            </a:extLst>
          </p:cNvPr>
          <p:cNvSpPr>
            <a:spLocks noGrp="1"/>
          </p:cNvSpPr>
          <p:nvPr>
            <p:ph type="body" idx="1"/>
          </p:nvPr>
        </p:nvSpPr>
        <p:spPr bwMode="auto">
          <a:xfrm>
            <a:off x="609600" y="1600201"/>
            <a:ext cx="10972800"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C894F7F0-DC8D-47CE-B4D2-70BD0FDACDCA}"/>
              </a:ext>
            </a:extLst>
          </p:cNvPr>
          <p:cNvSpPr>
            <a:spLocks noGrp="1"/>
          </p:cNvSpPr>
          <p:nvPr>
            <p:ph type="dt" sz="half" idx="2"/>
          </p:nvPr>
        </p:nvSpPr>
        <p:spPr>
          <a:xfrm>
            <a:off x="609600" y="6356351"/>
            <a:ext cx="2844800" cy="366183"/>
          </a:xfrm>
          <a:prstGeom prst="rect">
            <a:avLst/>
          </a:prstGeom>
        </p:spPr>
        <p:txBody>
          <a:bodyPr vert="horz" lIns="91440" tIns="45720" rIns="91440" bIns="45720" rtlCol="0" anchor="ctr"/>
          <a:lstStyle>
            <a:lvl1pPr algn="l" fontAlgn="auto">
              <a:spcBef>
                <a:spcPts val="0"/>
              </a:spcBef>
              <a:spcAft>
                <a:spcPts val="0"/>
              </a:spcAft>
              <a:defRPr sz="1600">
                <a:solidFill>
                  <a:schemeClr val="tx1">
                    <a:tint val="75000"/>
                  </a:schemeClr>
                </a:solidFill>
                <a:latin typeface="+mn-lt"/>
                <a:cs typeface="+mn-cs"/>
              </a:defRPr>
            </a:lvl1pPr>
          </a:lstStyle>
          <a:p>
            <a:pPr>
              <a:defRPr/>
            </a:pPr>
            <a:fld id="{6C5FAC62-5CDE-4793-B57D-4419E20F41AB}" type="datetimeFigureOut">
              <a:rPr lang="en-US"/>
              <a:pPr>
                <a:defRPr/>
              </a:pPr>
              <a:t>9/11/2019</a:t>
            </a:fld>
            <a:endParaRPr lang="en-US"/>
          </a:p>
        </p:txBody>
      </p:sp>
      <p:sp>
        <p:nvSpPr>
          <p:cNvPr id="5" name="Footer Placeholder 4">
            <a:extLst>
              <a:ext uri="{FF2B5EF4-FFF2-40B4-BE49-F238E27FC236}">
                <a16:creationId xmlns:a16="http://schemas.microsoft.com/office/drawing/2014/main" id="{4E139057-9065-4543-90BE-847C94BE63F9}"/>
              </a:ext>
            </a:extLst>
          </p:cNvPr>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fontAlgn="auto">
              <a:spcBef>
                <a:spcPts val="0"/>
              </a:spcBef>
              <a:spcAft>
                <a:spcPts val="0"/>
              </a:spcAft>
              <a:defRPr sz="1600">
                <a:solidFill>
                  <a:schemeClr val="tx1">
                    <a:tint val="75000"/>
                  </a:scheme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C0A06AAF-6910-4827-9524-0FA3379D3D98}"/>
              </a:ext>
            </a:extLst>
          </p:cNvPr>
          <p:cNvSpPr>
            <a:spLocks noGrp="1"/>
          </p:cNvSpPr>
          <p:nvPr>
            <p:ph type="sldNum" sz="quarter" idx="4"/>
          </p:nvPr>
        </p:nvSpPr>
        <p:spPr>
          <a:xfrm>
            <a:off x="8737600" y="6356351"/>
            <a:ext cx="2844800" cy="366183"/>
          </a:xfrm>
          <a:prstGeom prst="rect">
            <a:avLst/>
          </a:prstGeom>
        </p:spPr>
        <p:txBody>
          <a:bodyPr vert="horz" wrap="square" lIns="91440" tIns="45720" rIns="91440" bIns="45720" numCol="1" anchor="ctr" anchorCtr="0" compatLnSpc="1">
            <a:prstTxWarp prst="textNoShape">
              <a:avLst/>
            </a:prstTxWarp>
          </a:bodyPr>
          <a:lstStyle>
            <a:lvl1pPr algn="r">
              <a:defRPr sz="1600">
                <a:solidFill>
                  <a:srgbClr val="898989"/>
                </a:solidFill>
              </a:defRPr>
            </a:lvl1pPr>
          </a:lstStyle>
          <a:p>
            <a:fld id="{6515D49D-9A12-4CE0-869A-EB5B02F8A5AF}" type="slidenum">
              <a:rPr lang="en-US" altLang="en-US"/>
              <a:pPr/>
              <a:t>‹#›</a:t>
            </a:fld>
            <a:endParaRPr lang="en-US" altLang="en-US"/>
          </a:p>
        </p:txBody>
      </p:sp>
    </p:spTree>
    <p:extLst>
      <p:ext uri="{BB962C8B-B14F-4D97-AF65-F5344CB8AC3E}">
        <p14:creationId xmlns:p14="http://schemas.microsoft.com/office/powerpoint/2010/main" val="55756426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5867" kern="1200">
          <a:solidFill>
            <a:schemeClr val="tx1"/>
          </a:solidFill>
          <a:latin typeface="+mj-lt"/>
          <a:ea typeface="+mj-ea"/>
          <a:cs typeface="+mj-cs"/>
        </a:defRPr>
      </a:lvl1pPr>
      <a:lvl2pPr algn="ctr" rtl="0" eaLnBrk="0" fontAlgn="base" hangingPunct="0">
        <a:spcBef>
          <a:spcPct val="0"/>
        </a:spcBef>
        <a:spcAft>
          <a:spcPct val="0"/>
        </a:spcAft>
        <a:defRPr sz="5867">
          <a:solidFill>
            <a:schemeClr val="tx1"/>
          </a:solidFill>
          <a:latin typeface="Calibri" pitchFamily="34" charset="0"/>
        </a:defRPr>
      </a:lvl2pPr>
      <a:lvl3pPr algn="ctr" rtl="0" eaLnBrk="0" fontAlgn="base" hangingPunct="0">
        <a:spcBef>
          <a:spcPct val="0"/>
        </a:spcBef>
        <a:spcAft>
          <a:spcPct val="0"/>
        </a:spcAft>
        <a:defRPr sz="5867">
          <a:solidFill>
            <a:schemeClr val="tx1"/>
          </a:solidFill>
          <a:latin typeface="Calibri" pitchFamily="34" charset="0"/>
        </a:defRPr>
      </a:lvl3pPr>
      <a:lvl4pPr algn="ctr" rtl="0" eaLnBrk="0" fontAlgn="base" hangingPunct="0">
        <a:spcBef>
          <a:spcPct val="0"/>
        </a:spcBef>
        <a:spcAft>
          <a:spcPct val="0"/>
        </a:spcAft>
        <a:defRPr sz="5867">
          <a:solidFill>
            <a:schemeClr val="tx1"/>
          </a:solidFill>
          <a:latin typeface="Calibri" pitchFamily="34" charset="0"/>
        </a:defRPr>
      </a:lvl4pPr>
      <a:lvl5pPr algn="ctr" rtl="0" eaLnBrk="0" fontAlgn="base" hangingPunct="0">
        <a:spcBef>
          <a:spcPct val="0"/>
        </a:spcBef>
        <a:spcAft>
          <a:spcPct val="0"/>
        </a:spcAft>
        <a:defRPr sz="5867">
          <a:solidFill>
            <a:schemeClr val="tx1"/>
          </a:solidFill>
          <a:latin typeface="Calibri" pitchFamily="34" charset="0"/>
        </a:defRPr>
      </a:lvl5pPr>
      <a:lvl6pPr marL="609585" algn="ctr" rtl="0" fontAlgn="base">
        <a:spcBef>
          <a:spcPct val="0"/>
        </a:spcBef>
        <a:spcAft>
          <a:spcPct val="0"/>
        </a:spcAft>
        <a:defRPr sz="5867">
          <a:solidFill>
            <a:schemeClr val="tx1"/>
          </a:solidFill>
          <a:latin typeface="Calibri" pitchFamily="34" charset="0"/>
        </a:defRPr>
      </a:lvl6pPr>
      <a:lvl7pPr marL="1219170" algn="ctr" rtl="0" fontAlgn="base">
        <a:spcBef>
          <a:spcPct val="0"/>
        </a:spcBef>
        <a:spcAft>
          <a:spcPct val="0"/>
        </a:spcAft>
        <a:defRPr sz="5867">
          <a:solidFill>
            <a:schemeClr val="tx1"/>
          </a:solidFill>
          <a:latin typeface="Calibri" pitchFamily="34" charset="0"/>
        </a:defRPr>
      </a:lvl7pPr>
      <a:lvl8pPr marL="1828754" algn="ctr" rtl="0" fontAlgn="base">
        <a:spcBef>
          <a:spcPct val="0"/>
        </a:spcBef>
        <a:spcAft>
          <a:spcPct val="0"/>
        </a:spcAft>
        <a:defRPr sz="5867">
          <a:solidFill>
            <a:schemeClr val="tx1"/>
          </a:solidFill>
          <a:latin typeface="Calibri" pitchFamily="34" charset="0"/>
        </a:defRPr>
      </a:lvl8pPr>
      <a:lvl9pPr marL="2438339" algn="ctr" rtl="0" fontAlgn="base">
        <a:spcBef>
          <a:spcPct val="0"/>
        </a:spcBef>
        <a:spcAft>
          <a:spcPct val="0"/>
        </a:spcAft>
        <a:defRPr sz="5867">
          <a:solidFill>
            <a:schemeClr val="tx1"/>
          </a:solidFill>
          <a:latin typeface="Calibri" pitchFamily="34" charset="0"/>
        </a:defRPr>
      </a:lvl9pPr>
    </p:titleStyle>
    <p:bodyStyle>
      <a:lvl1pPr marL="457189" indent="-457189" algn="l" rtl="0" eaLnBrk="0" fontAlgn="base" hangingPunct="0">
        <a:spcBef>
          <a:spcPct val="20000"/>
        </a:spcBef>
        <a:spcAft>
          <a:spcPct val="0"/>
        </a:spcAft>
        <a:buFont typeface="Arial" panose="020B0604020202020204" pitchFamily="34" charset="0"/>
        <a:buChar char="•"/>
        <a:defRPr sz="4267" kern="1200">
          <a:solidFill>
            <a:schemeClr val="tx1"/>
          </a:solidFill>
          <a:latin typeface="+mn-lt"/>
          <a:ea typeface="+mn-ea"/>
          <a:cs typeface="+mn-cs"/>
        </a:defRPr>
      </a:lvl1pPr>
      <a:lvl2pPr marL="990575" indent="-380990" algn="l" rtl="0" eaLnBrk="0" fontAlgn="base" hangingPunct="0">
        <a:spcBef>
          <a:spcPct val="20000"/>
        </a:spcBef>
        <a:spcAft>
          <a:spcPct val="0"/>
        </a:spcAft>
        <a:buFont typeface="Arial" panose="020B0604020202020204" pitchFamily="34" charset="0"/>
        <a:buChar char="–"/>
        <a:defRPr sz="3733" kern="1200">
          <a:solidFill>
            <a:schemeClr val="tx1"/>
          </a:solidFill>
          <a:latin typeface="+mn-lt"/>
          <a:ea typeface="+mn-ea"/>
          <a:cs typeface="+mn-cs"/>
        </a:defRPr>
      </a:lvl2pPr>
      <a:lvl3pPr marL="1523962" indent="-304792"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chemeClr val="tx1"/>
          </a:solidFill>
          <a:latin typeface="+mn-lt"/>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E923D46-649F-48B6-BC9F-16732425BE5D}" type="datetimeFigureOut">
              <a:rPr lang="en-US" smtClean="0"/>
              <a:t>9/11/2019</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BFB68C4B-0EFE-437A-BFA1-A462BA68E618}" type="slidenum">
              <a:rPr lang="en-US" smtClean="0"/>
              <a:t>‹#›</a:t>
            </a:fld>
            <a:endParaRPr lang="en-US"/>
          </a:p>
        </p:txBody>
      </p:sp>
    </p:spTree>
    <p:extLst>
      <p:ext uri="{BB962C8B-B14F-4D97-AF65-F5344CB8AC3E}">
        <p14:creationId xmlns:p14="http://schemas.microsoft.com/office/powerpoint/2010/main" val="83360463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10ADCF-4DA3-4DBC-85B0-307808855816}" type="datetimeFigureOut">
              <a:rPr lang="en-US" smtClean="0"/>
              <a:t>9/11/2019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6E8144-8BBB-4A57-98E6-0FC5662D8945}" type="slidenum">
              <a:rPr lang="en-US" smtClean="0"/>
              <a:t>‹#›</a:t>
            </a:fld>
            <a:endParaRPr lang="en-US"/>
          </a:p>
        </p:txBody>
      </p:sp>
    </p:spTree>
    <p:extLst>
      <p:ext uri="{BB962C8B-B14F-4D97-AF65-F5344CB8AC3E}">
        <p14:creationId xmlns:p14="http://schemas.microsoft.com/office/powerpoint/2010/main" val="3293314134"/>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8000" y="230189"/>
            <a:ext cx="11176000" cy="664797"/>
          </a:xfrm>
          <a:prstGeom prst="rect">
            <a:avLst/>
          </a:prstGeom>
        </p:spPr>
        <p:txBody>
          <a:bodyPr vert="horz" wrap="square" lIns="0" tIns="0" rIns="0" bIns="0" rtlCol="0" anchor="t">
            <a:spAutoFit/>
          </a:bodyPr>
          <a:lstStyle/>
          <a:p>
            <a:r>
              <a:rPr lang="en-US"/>
              <a:t>Click to edit Master title style</a:t>
            </a:r>
            <a:endParaRPr lang="en-US" dirty="0"/>
          </a:p>
        </p:txBody>
      </p:sp>
      <p:sp>
        <p:nvSpPr>
          <p:cNvPr id="3" name="Text Placeholder 2"/>
          <p:cNvSpPr>
            <a:spLocks noGrp="1"/>
          </p:cNvSpPr>
          <p:nvPr>
            <p:ph type="body" idx="1"/>
          </p:nvPr>
        </p:nvSpPr>
        <p:spPr>
          <a:xfrm>
            <a:off x="508000" y="1412876"/>
            <a:ext cx="11176000" cy="2135969"/>
          </a:xfrm>
          <a:prstGeom prst="rect">
            <a:avLst/>
          </a:prstGeom>
        </p:spPr>
        <p:txBody>
          <a:bodyPr vert="horz"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71241035"/>
      </p:ext>
    </p:extLst>
  </p:cSld>
  <p:clrMap bg1="dk1" tx1="lt1" bg2="dk2" tx2="lt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ransition>
    <p:fade/>
  </p:transition>
  <p:txStyles>
    <p:title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14"/>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15"/>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15"/>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15"/>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15"/>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02919" y="284176"/>
            <a:ext cx="9784080" cy="15087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02919" y="2011680"/>
            <a:ext cx="9784080" cy="420624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tx1"/>
                </a:solidFill>
              </a:defRPr>
            </a:lvl1pPr>
          </a:lstStyle>
          <a:p>
            <a:fld id="{8B6A677C-D18B-4132-8D67-780A4731A3A9}" type="datetimeFigureOut">
              <a:rPr lang="en-US" smtClean="0"/>
              <a:t>9/11/2019</a:t>
            </a:fld>
            <a:endParaRPr lang="en-US"/>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a:solidFill>
                  <a:schemeClr val="tx1"/>
                </a:solidFill>
              </a:defRPr>
            </a:lvl1pPr>
          </a:lstStyle>
          <a:p>
            <a:endParaRPr lang="en-US"/>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tx1"/>
                </a:solidFill>
              </a:defRPr>
            </a:lvl1pPr>
          </a:lstStyle>
          <a:p>
            <a:fld id="{C2551B2C-BEBC-489D-BE2B-75D149F638EE}" type="slidenum">
              <a:rPr lang="en-US" smtClean="0"/>
              <a:t>‹#›</a:t>
            </a:fld>
            <a:endParaRPr lang="en-US"/>
          </a:p>
        </p:txBody>
      </p:sp>
    </p:spTree>
    <p:extLst>
      <p:ext uri="{BB962C8B-B14F-4D97-AF65-F5344CB8AC3E}">
        <p14:creationId xmlns:p14="http://schemas.microsoft.com/office/powerpoint/2010/main" val="1327422122"/>
      </p:ext>
    </p:extLst>
  </p:cSld>
  <p:clrMap bg1="dk1" tx1="lt1" bg2="dk2" tx2="lt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D3FA38DA-7C52-418F-8448-6FE72209D76B}"/>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0A780BDF-17E0-470D-9307-A906676AA339}"/>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F8323B9C-4765-4707-8F62-D84BC8CAD2F2}"/>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BB24FDD1-32A6-4CC7-B9AF-20D1D5784E5D}" type="datetimeFigureOut">
              <a:rPr lang="en-US"/>
              <a:pPr>
                <a:defRPr/>
              </a:pPr>
              <a:t>9/11/2019</a:t>
            </a:fld>
            <a:endParaRPr lang="en-US"/>
          </a:p>
        </p:txBody>
      </p:sp>
      <p:sp>
        <p:nvSpPr>
          <p:cNvPr id="5" name="Footer Placeholder 4">
            <a:extLst>
              <a:ext uri="{FF2B5EF4-FFF2-40B4-BE49-F238E27FC236}">
                <a16:creationId xmlns:a16="http://schemas.microsoft.com/office/drawing/2014/main" id="{987F4D13-52E8-45E2-9438-4C771C68B5D6}"/>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A6AE98C1-FD24-422C-A1DE-BC4BA1178238}"/>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E113F1F6-D7AE-4E6D-8DC0-7CA263A29CB1}" type="slidenum">
              <a:rPr lang="en-US" altLang="en-US"/>
              <a:pPr/>
              <a:t>‹#›</a:t>
            </a:fld>
            <a:endParaRPr lang="en-US" altLang="en-US"/>
          </a:p>
        </p:txBody>
      </p:sp>
    </p:spTree>
    <p:extLst>
      <p:ext uri="{BB962C8B-B14F-4D97-AF65-F5344CB8AC3E}">
        <p14:creationId xmlns:p14="http://schemas.microsoft.com/office/powerpoint/2010/main" val="2357833715"/>
      </p:ext>
    </p:extLst>
  </p:cSld>
  <p:clrMap bg1="dk1" tx1="lt1" bg2="dk2" tx2="lt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EFC9B5-01DC-436A-B7B6-DCBB37888E8C}" type="datetimeFigureOut">
              <a:rPr lang="en-US" smtClean="0"/>
              <a:t>9/11/2019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18CB37-AAD2-4CE0-AD5B-F752D45EAD9D}" type="slidenum">
              <a:rPr lang="en-US" smtClean="0"/>
              <a:t>‹#›</a:t>
            </a:fld>
            <a:endParaRPr lang="en-US" dirty="0"/>
          </a:p>
        </p:txBody>
      </p:sp>
    </p:spTree>
    <p:extLst>
      <p:ext uri="{BB962C8B-B14F-4D97-AF65-F5344CB8AC3E}">
        <p14:creationId xmlns:p14="http://schemas.microsoft.com/office/powerpoint/2010/main" val="2874726969"/>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5.xml"/></Relationships>
</file>

<file path=ppt/slides/_rels/slide11.xml.rels><?xml version="1.0" encoding="UTF-8" standalone="yes"?>
<Relationships xmlns="http://schemas.openxmlformats.org/package/2006/relationships"><Relationship Id="rId2" Type="http://schemas.openxmlformats.org/officeDocument/2006/relationships/hyperlink" Target="mailto:llittle@email.pittcc.edu" TargetMode="External"/><Relationship Id="rId1" Type="http://schemas.openxmlformats.org/officeDocument/2006/relationships/slideLayout" Target="../slideLayouts/slideLayout97.xml"/></Relationships>
</file>

<file path=ppt/slides/_rels/slide1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g"/><Relationship Id="rId7" Type="http://schemas.openxmlformats.org/officeDocument/2006/relationships/image" Target="../media/image37.png"/><Relationship Id="rId2" Type="http://schemas.openxmlformats.org/officeDocument/2006/relationships/image" Target="../media/image32.jpg"/><Relationship Id="rId1" Type="http://schemas.openxmlformats.org/officeDocument/2006/relationships/slideLayout" Target="../slideLayouts/slideLayout12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4.xml"/></Relationships>
</file>

<file path=ppt/slides/_rels/slide16.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hyperlink" Target="https://www.bgccp.com/programs/character-leadership/" TargetMode="External"/><Relationship Id="rId7" Type="http://schemas.openxmlformats.org/officeDocument/2006/relationships/hyperlink" Target="https://www.bgccp.com/programs/sports-fitness/" TargetMode="External"/><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hyperlink" Target="https://www.bgccp.com/programs/art-culture/" TargetMode="External"/><Relationship Id="rId5" Type="http://schemas.openxmlformats.org/officeDocument/2006/relationships/hyperlink" Target="https://www.bgccp.com/programs/health-life-skills/" TargetMode="External"/><Relationship Id="rId10" Type="http://schemas.openxmlformats.org/officeDocument/2006/relationships/hyperlink" Target="mailto:jcary@bgccp.com" TargetMode="External"/><Relationship Id="rId4" Type="http://schemas.openxmlformats.org/officeDocument/2006/relationships/hyperlink" Target="https://www.bgccp.com/programs/academic-success/" TargetMode="External"/><Relationship Id="rId9" Type="http://schemas.openxmlformats.org/officeDocument/2006/relationships/hyperlink" Target="http://www.bgccp.com/"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xml"/><Relationship Id="rId1" Type="http://schemas.openxmlformats.org/officeDocument/2006/relationships/slideLayout" Target="../slideLayouts/slideLayout29.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hyperlink" Target="mailto:kathy.little@dhhs.nc.gov" TargetMode="External"/><Relationship Id="rId2" Type="http://schemas.openxmlformats.org/officeDocument/2006/relationships/hyperlink" Target="mailto:steve.alexander@dhhs.nc.gov" TargetMode="External"/><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9.xml"/><Relationship Id="rId5" Type="http://schemas.openxmlformats.org/officeDocument/2006/relationships/image" Target="../media/image47.jp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8" Type="http://schemas.openxmlformats.org/officeDocument/2006/relationships/image" Target="../media/image54.jpg"/><Relationship Id="rId3" Type="http://schemas.openxmlformats.org/officeDocument/2006/relationships/image" Target="../media/image49.jpg"/><Relationship Id="rId7" Type="http://schemas.openxmlformats.org/officeDocument/2006/relationships/image" Target="../media/image53.png"/><Relationship Id="rId2" Type="http://schemas.openxmlformats.org/officeDocument/2006/relationships/image" Target="../media/image48.jpg"/><Relationship Id="rId1" Type="http://schemas.openxmlformats.org/officeDocument/2006/relationships/slideLayout" Target="../slideLayouts/slideLayout50.xml"/><Relationship Id="rId6" Type="http://schemas.openxmlformats.org/officeDocument/2006/relationships/image" Target="../media/image52.png"/><Relationship Id="rId5" Type="http://schemas.openxmlformats.org/officeDocument/2006/relationships/image" Target="../media/image51.jpg"/><Relationship Id="rId4" Type="http://schemas.openxmlformats.org/officeDocument/2006/relationships/image" Target="../media/image50.jpg"/></Relationships>
</file>

<file path=ppt/slides/_rels/slide2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39.xml"/></Relationships>
</file>

<file path=ppt/slides/_rels/slide2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40.xml"/><Relationship Id="rId4" Type="http://schemas.openxmlformats.org/officeDocument/2006/relationships/image" Target="../media/image58.jpeg"/></Relationships>
</file>

<file path=ppt/slides/_rels/slide2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50.xml"/></Relationships>
</file>

<file path=ppt/slides/_rels/slide2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51.xml"/></Relationships>
</file>

<file path=ppt/slides/_rels/slide2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xml"/><Relationship Id="rId1" Type="http://schemas.openxmlformats.org/officeDocument/2006/relationships/slideLayout" Target="../slideLayouts/slideLayout61.xml"/><Relationship Id="rId4" Type="http://schemas.openxmlformats.org/officeDocument/2006/relationships/image" Target="../media/image63.jpg"/></Relationships>
</file>

<file path=ppt/slides/_rels/slide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xml"/><Relationship Id="rId1" Type="http://schemas.openxmlformats.org/officeDocument/2006/relationships/slideLayout" Target="../slideLayouts/slideLayout73.xml"/><Relationship Id="rId5" Type="http://schemas.openxmlformats.org/officeDocument/2006/relationships/hyperlink" Target="mailto:rwaddell@email.pittcc.edu" TargetMode="External"/><Relationship Id="rId4" Type="http://schemas.openxmlformats.org/officeDocument/2006/relationships/hyperlink" Target="mailto:smarsh@email.pittcc.edu"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65.gif"/><Relationship Id="rId2" Type="http://schemas.openxmlformats.org/officeDocument/2006/relationships/notesSlide" Target="../notesSlides/notesSlide6.xml"/><Relationship Id="rId1" Type="http://schemas.openxmlformats.org/officeDocument/2006/relationships/slideLayout" Target="../slideLayouts/slideLayout73.xml"/><Relationship Id="rId5" Type="http://schemas.openxmlformats.org/officeDocument/2006/relationships/image" Target="../media/image67.jpg"/><Relationship Id="rId4" Type="http://schemas.openxmlformats.org/officeDocument/2006/relationships/image" Target="../media/image66.png"/></Relationships>
</file>

<file path=ppt/slides/_rels/slide32.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image" Target="../media/image69.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2.gif"/><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86.xml"/></Relationships>
</file>

<file path=ppt/slides/_rels/slide3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png"/><Relationship Id="rId1" Type="http://schemas.openxmlformats.org/officeDocument/2006/relationships/slideLayout" Target="../slideLayouts/slideLayout89.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37.xml.rels><?xml version="1.0" encoding="UTF-8" standalone="yes"?>
<Relationships xmlns="http://schemas.openxmlformats.org/package/2006/relationships"><Relationship Id="rId3" Type="http://schemas.openxmlformats.org/officeDocument/2006/relationships/hyperlink" Target="http://www.easternahec.net/" TargetMode="External"/><Relationship Id="rId2" Type="http://schemas.openxmlformats.org/officeDocument/2006/relationships/image" Target="../media/image78.jpeg"/><Relationship Id="rId1" Type="http://schemas.openxmlformats.org/officeDocument/2006/relationships/slideLayout" Target="../slideLayouts/slideLayout1.xml"/><Relationship Id="rId5" Type="http://schemas.openxmlformats.org/officeDocument/2006/relationships/image" Target="../media/image80.emf"/><Relationship Id="rId4" Type="http://schemas.openxmlformats.org/officeDocument/2006/relationships/image" Target="../media/image79.jpeg"/></Relationships>
</file>

<file path=ppt/slides/_rels/slide38.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jpeg"/><Relationship Id="rId7" Type="http://schemas.openxmlformats.org/officeDocument/2006/relationships/image" Target="../media/image85.jpeg"/><Relationship Id="rId2" Type="http://schemas.openxmlformats.org/officeDocument/2006/relationships/notesSlide" Target="../notesSlides/notesSlide7.xml"/><Relationship Id="rId1" Type="http://schemas.openxmlformats.org/officeDocument/2006/relationships/slideLayout" Target="../slideLayouts/slideLayout167.xml"/><Relationship Id="rId6" Type="http://schemas.openxmlformats.org/officeDocument/2006/relationships/image" Target="../media/image84.jpeg"/><Relationship Id="rId11" Type="http://schemas.openxmlformats.org/officeDocument/2006/relationships/image" Target="../media/image89.png"/><Relationship Id="rId5" Type="http://schemas.openxmlformats.org/officeDocument/2006/relationships/image" Target="../media/image83.png"/><Relationship Id="rId10" Type="http://schemas.openxmlformats.org/officeDocument/2006/relationships/image" Target="../media/image88.png"/><Relationship Id="rId4" Type="http://schemas.openxmlformats.org/officeDocument/2006/relationships/image" Target="../media/image82.png"/><Relationship Id="rId9" Type="http://schemas.openxmlformats.org/officeDocument/2006/relationships/image" Target="../media/image87.png"/></Relationships>
</file>

<file path=ppt/slides/_rels/slide3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xml"/><Relationship Id="rId1" Type="http://schemas.openxmlformats.org/officeDocument/2006/relationships/slideLayout" Target="../slideLayouts/slideLayout167.xml"/><Relationship Id="rId5" Type="http://schemas.openxmlformats.org/officeDocument/2006/relationships/image" Target="../media/image92.png"/><Relationship Id="rId4" Type="http://schemas.openxmlformats.org/officeDocument/2006/relationships/image" Target="../media/image91.png"/></Relationships>
</file>

<file path=ppt/slides/_rels/slide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105.xml"/><Relationship Id="rId5" Type="http://schemas.openxmlformats.org/officeDocument/2006/relationships/image" Target="../media/image21.jpg"/><Relationship Id="rId4" Type="http://schemas.openxmlformats.org/officeDocument/2006/relationships/image" Target="../media/image20.png"/></Relationships>
</file>

<file path=ppt/slides/_rels/slide40.xml.rels><?xml version="1.0" encoding="UTF-8" standalone="yes"?>
<Relationships xmlns="http://schemas.openxmlformats.org/package/2006/relationships"><Relationship Id="rId3" Type="http://schemas.openxmlformats.org/officeDocument/2006/relationships/hyperlink" Target="mailto:dctaylor446@my.pittcc.edu" TargetMode="External"/><Relationship Id="rId2" Type="http://schemas.openxmlformats.org/officeDocument/2006/relationships/image" Target="../media/image93.png"/><Relationship Id="rId1" Type="http://schemas.openxmlformats.org/officeDocument/2006/relationships/slideLayout" Target="../slideLayouts/slideLayout89.xml"/></Relationships>
</file>

<file path=ppt/slides/_rels/slide4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8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slideLayout" Target="../slideLayouts/slideLayout2.xml"/><Relationship Id="rId1" Type="http://schemas.openxmlformats.org/officeDocument/2006/relationships/video" Target="https://www.youtube.com/embed/O8H_i22_9hc?feature=oembed" TargetMode="External"/><Relationship Id="rId4" Type="http://schemas.openxmlformats.org/officeDocument/2006/relationships/hyperlink" Target="https://www.youtube.com/watch?v=O8H_i22_9hc"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slideLayout" Target="../slideLayouts/slideLayout2.xml"/><Relationship Id="rId1" Type="http://schemas.openxmlformats.org/officeDocument/2006/relationships/video" Target="https://www.youtube.com/embed/2T08ohpIMyE?feature=oembed" TargetMode="External"/><Relationship Id="rId4" Type="http://schemas.openxmlformats.org/officeDocument/2006/relationships/hyperlink" Target="https://youtu.be/2T08ohpIMyE"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5.xml"/></Relationships>
</file>

<file path=ppt/slides/_rels/slide5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slideLayout" Target="../slideLayouts/slideLayout2.xml"/><Relationship Id="rId1" Type="http://schemas.openxmlformats.org/officeDocument/2006/relationships/video" Target="https://www.youtube.com/embed/del72fmm4sw?feature=oembed" TargetMode="External"/><Relationship Id="rId4" Type="http://schemas.openxmlformats.org/officeDocument/2006/relationships/hyperlink" Target="https://youtu.be/del72fmm4sw"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slideLayout" Target="../slideLayouts/slideLayout2.xml"/><Relationship Id="rId1" Type="http://schemas.openxmlformats.org/officeDocument/2006/relationships/video" Target="https://www.youtube.com/embed/qnqPz__KjGc?feature=oembed" TargetMode="External"/><Relationship Id="rId4" Type="http://schemas.openxmlformats.org/officeDocument/2006/relationships/hyperlink" Target="https://youtu.be/qnqPz__KjGc"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slideLayout" Target="../slideLayouts/slideLayout2.xml"/><Relationship Id="rId1" Type="http://schemas.openxmlformats.org/officeDocument/2006/relationships/video" Target="https://www.youtube.com/embed/5rKICax5Krg?feature=oembed" TargetMode="External"/><Relationship Id="rId4" Type="http://schemas.openxmlformats.org/officeDocument/2006/relationships/hyperlink" Target="https://youtu.be/5rKICax5Krg"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hyperlink" Target="https://auntbertha-2.wistia.com/medias/cslejd694f"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s://pollev.com/laurieweston?_ga=2.112885831.21011537.1567009388-2002597141.1567009388&amp;_gac=1.183116306.1567009388.EAIaIQobChMIoJeg7vyl5AIVAY_ICh3kIA9LEAAYASAAEgJL0vD_BwE" TargetMode="External"/><Relationship Id="rId2" Type="http://schemas.openxmlformats.org/officeDocument/2006/relationships/hyperlink" Target="https://pollev.com/laurieweston" TargetMode="External"/><Relationship Id="rId1" Type="http://schemas.openxmlformats.org/officeDocument/2006/relationships/slideLayout" Target="../slideLayouts/slideLayout2.xml"/><Relationship Id="rId6" Type="http://schemas.openxmlformats.org/officeDocument/2006/relationships/hyperlink" Target="https://www.polleverywhere.com/profile/coverage_area" TargetMode="External"/><Relationship Id="rId5" Type="http://schemas.openxmlformats.org/officeDocument/2006/relationships/hyperlink" Target="https://www.polleverywhere.com/profile/edit" TargetMode="External"/><Relationship Id="rId4" Type="http://schemas.openxmlformats.org/officeDocument/2006/relationships/image" Target="../media/image101.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5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2.xml"/></Relationships>
</file>

<file path=ppt/slides/_rels/slide9.xml.rels><?xml version="1.0" encoding="UTF-8" standalone="yes"?>
<Relationships xmlns="http://schemas.openxmlformats.org/package/2006/relationships"><Relationship Id="rId3" Type="http://schemas.openxmlformats.org/officeDocument/2006/relationships/hyperlink" Target="mailto:Brandi.bragg@nencpathways.org" TargetMode="External"/><Relationship Id="rId2" Type="http://schemas.openxmlformats.org/officeDocument/2006/relationships/image" Target="../media/image2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9043A4-7E19-4A50-9726-9EFB683F5EFD}"/>
              </a:ext>
            </a:extLst>
          </p:cNvPr>
          <p:cNvPicPr>
            <a:picLocks noChangeAspect="1"/>
          </p:cNvPicPr>
          <p:nvPr/>
        </p:nvPicPr>
        <p:blipFill rotWithShape="1">
          <a:blip r:embed="rId2"/>
          <a:srcRect t="18843" b="2486"/>
          <a:stretch/>
        </p:blipFill>
        <p:spPr>
          <a:xfrm>
            <a:off x="20" y="10"/>
            <a:ext cx="12191980" cy="6857990"/>
          </a:xfrm>
          <a:prstGeom prst="rect">
            <a:avLst/>
          </a:prstGeom>
        </p:spPr>
      </p:pic>
      <p:sp>
        <p:nvSpPr>
          <p:cNvPr id="14"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5C731498-3CF7-48CC-8E7E-DDFF4CC5F9A8}"/>
              </a:ext>
            </a:extLst>
          </p:cNvPr>
          <p:cNvSpPr>
            <a:spLocks noGrp="1"/>
          </p:cNvSpPr>
          <p:nvPr>
            <p:ph type="ctrTitle"/>
          </p:nvPr>
        </p:nvSpPr>
        <p:spPr>
          <a:xfrm>
            <a:off x="8022021" y="3231931"/>
            <a:ext cx="3852041" cy="1834056"/>
          </a:xfrm>
        </p:spPr>
        <p:txBody>
          <a:bodyPr>
            <a:normAutofit fontScale="90000"/>
          </a:bodyPr>
          <a:lstStyle/>
          <a:p>
            <a:r>
              <a:rPr lang="en-US" sz="5300" b="1" dirty="0">
                <a:effectLst>
                  <a:glow rad="38100">
                    <a:schemeClr val="accent1">
                      <a:alpha val="40000"/>
                    </a:schemeClr>
                  </a:glow>
                </a:effectLst>
              </a:rPr>
              <a:t>NETWORKING REDESIGNED</a:t>
            </a:r>
            <a:br>
              <a:rPr lang="en-US" sz="4000" dirty="0"/>
            </a:br>
            <a:endParaRPr lang="en-US" sz="4000" dirty="0"/>
          </a:p>
        </p:txBody>
      </p:sp>
      <p:cxnSp>
        <p:nvCxnSpPr>
          <p:cNvPr id="16" name="Straight Connector 15">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BD175196-2D2F-4680-B978-762762A2709E}"/>
              </a:ext>
            </a:extLst>
          </p:cNvPr>
          <p:cNvSpPr txBox="1"/>
          <p:nvPr/>
        </p:nvSpPr>
        <p:spPr>
          <a:xfrm>
            <a:off x="8516573" y="5361829"/>
            <a:ext cx="3039551" cy="1200329"/>
          </a:xfrm>
          <a:prstGeom prst="rect">
            <a:avLst/>
          </a:prstGeom>
          <a:solidFill>
            <a:schemeClr val="tx2">
              <a:lumMod val="40000"/>
              <a:lumOff val="60000"/>
            </a:schemeClr>
          </a:solidFill>
        </p:spPr>
        <p:txBody>
          <a:bodyPr wrap="square" rtlCol="0">
            <a:spAutoFit/>
          </a:bodyPr>
          <a:lstStyle/>
          <a:p>
            <a:pPr algn="ctr"/>
            <a:r>
              <a:rPr lang="en-US" b="1" dirty="0"/>
              <a:t>WIFI </a:t>
            </a:r>
          </a:p>
          <a:p>
            <a:pPr algn="ctr"/>
            <a:endParaRPr lang="en-US" b="1" dirty="0"/>
          </a:p>
          <a:p>
            <a:pPr algn="ctr"/>
            <a:r>
              <a:rPr lang="en-US" b="1" dirty="0"/>
              <a:t>USERNAME: PCC</a:t>
            </a:r>
          </a:p>
          <a:p>
            <a:pPr algn="ctr"/>
            <a:r>
              <a:rPr lang="en-US" b="1" dirty="0"/>
              <a:t>PASSWORD: student</a:t>
            </a:r>
          </a:p>
        </p:txBody>
      </p:sp>
    </p:spTree>
    <p:extLst>
      <p:ext uri="{BB962C8B-B14F-4D97-AF65-F5344CB8AC3E}">
        <p14:creationId xmlns:p14="http://schemas.microsoft.com/office/powerpoint/2010/main" val="23762701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Times New Roman" panose="02020603050405020304" pitchFamily="18" charset="0"/>
                <a:cs typeface="Times New Roman" panose="02020603050405020304" pitchFamily="18" charset="0"/>
              </a:rPr>
              <a:t>PITT COMMUNITY COLLEGE</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18247" y="1825625"/>
            <a:ext cx="7555505" cy="4351338"/>
          </a:xfrm>
        </p:spPr>
      </p:pic>
    </p:spTree>
    <p:extLst>
      <p:ext uri="{BB962C8B-B14F-4D97-AF65-F5344CB8AC3E}">
        <p14:creationId xmlns:p14="http://schemas.microsoft.com/office/powerpoint/2010/main" val="42618547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6000" b="1" dirty="0">
                <a:latin typeface="Times New Roman" panose="02020603050405020304" pitchFamily="18" charset="0"/>
                <a:cs typeface="Times New Roman" panose="02020603050405020304" pitchFamily="18" charset="0"/>
              </a:rPr>
              <a:t>Services Provided</a:t>
            </a:r>
          </a:p>
        </p:txBody>
      </p:sp>
      <p:sp>
        <p:nvSpPr>
          <p:cNvPr id="3" name="Content Placeholder 2"/>
          <p:cNvSpPr>
            <a:spLocks noGrp="1"/>
          </p:cNvSpPr>
          <p:nvPr>
            <p:ph sz="half" idx="1"/>
          </p:nvPr>
        </p:nvSpPr>
        <p:spPr/>
        <p:txBody>
          <a:bodyPr>
            <a:normAutofit/>
          </a:bodyPr>
          <a:lstStyle/>
          <a:p>
            <a:r>
              <a:rPr lang="en-US" sz="3200" b="1" dirty="0">
                <a:latin typeface="Times New Roman" panose="02020603050405020304" pitchFamily="18" charset="0"/>
                <a:cs typeface="Times New Roman" panose="02020603050405020304" pitchFamily="18" charset="0"/>
              </a:rPr>
              <a:t>Laurel Little</a:t>
            </a:r>
          </a:p>
          <a:p>
            <a:r>
              <a:rPr lang="en-US" sz="3200" b="1" dirty="0">
                <a:latin typeface="Times New Roman" panose="02020603050405020304" pitchFamily="18" charset="0"/>
                <a:cs typeface="Times New Roman" panose="02020603050405020304" pitchFamily="18" charset="0"/>
              </a:rPr>
              <a:t>Soft Skills Coach</a:t>
            </a:r>
          </a:p>
          <a:p>
            <a:r>
              <a:rPr lang="en-US" sz="3200" b="1" dirty="0">
                <a:latin typeface="Times New Roman" panose="02020603050405020304" pitchFamily="18" charset="0"/>
                <a:cs typeface="Times New Roman" panose="02020603050405020304" pitchFamily="18" charset="0"/>
              </a:rPr>
              <a:t>Teaching and Learning</a:t>
            </a:r>
          </a:p>
          <a:p>
            <a:r>
              <a:rPr lang="en-US" sz="3200" b="1" dirty="0">
                <a:latin typeface="Times New Roman" panose="02020603050405020304" pitchFamily="18" charset="0"/>
                <a:cs typeface="Times New Roman" panose="02020603050405020304" pitchFamily="18" charset="0"/>
              </a:rPr>
              <a:t>Pitt Community College</a:t>
            </a:r>
          </a:p>
          <a:p>
            <a:r>
              <a:rPr lang="en-US" sz="3200" b="1" dirty="0">
                <a:latin typeface="Times New Roman" panose="02020603050405020304" pitchFamily="18" charset="0"/>
                <a:cs typeface="Times New Roman" panose="02020603050405020304" pitchFamily="18" charset="0"/>
                <a:hlinkClick r:id="rId2"/>
              </a:rPr>
              <a:t>llittle@email.pittcc.edu</a:t>
            </a:r>
            <a:endParaRPr lang="en-US" sz="3200" b="1" dirty="0">
              <a:latin typeface="Times New Roman" panose="02020603050405020304" pitchFamily="18" charset="0"/>
              <a:cs typeface="Times New Roman" panose="02020603050405020304" pitchFamily="18" charset="0"/>
            </a:endParaRPr>
          </a:p>
          <a:p>
            <a:r>
              <a:rPr lang="en-US" sz="3200" b="1" dirty="0">
                <a:latin typeface="Times New Roman" panose="02020603050405020304" pitchFamily="18" charset="0"/>
                <a:cs typeface="Times New Roman" panose="02020603050405020304" pitchFamily="18" charset="0"/>
              </a:rPr>
              <a:t>252-493-7703</a:t>
            </a:r>
          </a:p>
        </p:txBody>
      </p:sp>
      <p:sp>
        <p:nvSpPr>
          <p:cNvPr id="4" name="Content Placeholder 3"/>
          <p:cNvSpPr>
            <a:spLocks noGrp="1"/>
          </p:cNvSpPr>
          <p:nvPr>
            <p:ph sz="half" idx="2"/>
          </p:nvPr>
        </p:nvSpPr>
        <p:spPr/>
        <p:txBody>
          <a:bodyPr>
            <a:normAutofit/>
          </a:bodyPr>
          <a:lstStyle/>
          <a:p>
            <a:r>
              <a:rPr lang="en-US" sz="2500" b="1" dirty="0">
                <a:latin typeface="Times New Roman" panose="02020603050405020304" pitchFamily="18" charset="0"/>
                <a:cs typeface="Times New Roman" panose="02020603050405020304" pitchFamily="18" charset="0"/>
              </a:rPr>
              <a:t>Instruct, train and advise students in developing </a:t>
            </a:r>
            <a:r>
              <a:rPr lang="en-US" sz="2500" b="1" i="1" dirty="0">
                <a:latin typeface="Times New Roman" panose="02020603050405020304" pitchFamily="18" charset="0"/>
                <a:cs typeface="Times New Roman" panose="02020603050405020304" pitchFamily="18" charset="0"/>
              </a:rPr>
              <a:t>Soft Skills </a:t>
            </a:r>
            <a:r>
              <a:rPr lang="en-US" sz="2500" b="1" dirty="0">
                <a:latin typeface="Times New Roman" panose="02020603050405020304" pitchFamily="18" charset="0"/>
                <a:cs typeface="Times New Roman" panose="02020603050405020304" pitchFamily="18" charset="0"/>
              </a:rPr>
              <a:t>for the classroom and career success.</a:t>
            </a:r>
          </a:p>
          <a:p>
            <a:r>
              <a:rPr lang="en-US" sz="2500" b="1" dirty="0">
                <a:latin typeface="Times New Roman" panose="02020603050405020304" pitchFamily="18" charset="0"/>
                <a:cs typeface="Times New Roman" panose="02020603050405020304" pitchFamily="18" charset="0"/>
              </a:rPr>
              <a:t>Provide support for students who struggle or lack interpersonal skills.</a:t>
            </a:r>
          </a:p>
          <a:p>
            <a:r>
              <a:rPr lang="en-US" sz="2500" b="1" dirty="0">
                <a:latin typeface="Times New Roman" panose="02020603050405020304" pitchFamily="18" charset="0"/>
                <a:cs typeface="Times New Roman" panose="02020603050405020304" pitchFamily="18" charset="0"/>
              </a:rPr>
              <a:t>Provide various role- playing activities that allow students to critique and strengthen core </a:t>
            </a:r>
            <a:r>
              <a:rPr lang="en-US" sz="2500" b="1" i="1" dirty="0">
                <a:latin typeface="Times New Roman" panose="02020603050405020304" pitchFamily="18" charset="0"/>
                <a:cs typeface="Times New Roman" panose="02020603050405020304" pitchFamily="18" charset="0"/>
              </a:rPr>
              <a:t>Soft Skills.</a:t>
            </a:r>
          </a:p>
        </p:txBody>
      </p:sp>
    </p:spTree>
    <p:extLst>
      <p:ext uri="{BB962C8B-B14F-4D97-AF65-F5344CB8AC3E}">
        <p14:creationId xmlns:p14="http://schemas.microsoft.com/office/powerpoint/2010/main" val="38622099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p:cNvSpPr>
            <a:spLocks noGrp="1" noChangeArrowheads="1"/>
          </p:cNvSpPr>
          <p:nvPr>
            <p:ph type="subTitle" idx="1"/>
          </p:nvPr>
        </p:nvSpPr>
        <p:spPr>
          <a:xfrm>
            <a:off x="4232447" y="250155"/>
            <a:ext cx="5976594" cy="5481343"/>
          </a:xfrm>
        </p:spPr>
        <p:txBody>
          <a:bodyPr>
            <a:noAutofit/>
          </a:bodyPr>
          <a:lstStyle/>
          <a:p>
            <a:pPr>
              <a:lnSpc>
                <a:spcPct val="90000"/>
              </a:lnSpc>
            </a:pPr>
            <a:endParaRPr lang="en-US" altLang="en-US" sz="2800" dirty="0"/>
          </a:p>
          <a:p>
            <a:pPr marL="457200" indent="-457200">
              <a:lnSpc>
                <a:spcPct val="90000"/>
              </a:lnSpc>
              <a:spcAft>
                <a:spcPts val="1200"/>
              </a:spcAft>
              <a:buFont typeface="Arial" panose="020B0604020202020204" pitchFamily="34" charset="0"/>
              <a:buChar char="•"/>
            </a:pPr>
            <a:r>
              <a:rPr lang="en-US" altLang="en-US" b="1" dirty="0">
                <a:solidFill>
                  <a:srgbClr val="003E1C"/>
                </a:solidFill>
                <a:latin typeface="Garamond" panose="02020404030301010803" pitchFamily="18" charset="0"/>
              </a:rPr>
              <a:t>Education for Working Adults</a:t>
            </a:r>
          </a:p>
          <a:p>
            <a:pPr marL="457200" indent="-457200">
              <a:lnSpc>
                <a:spcPct val="90000"/>
              </a:lnSpc>
              <a:spcBef>
                <a:spcPts val="1200"/>
              </a:spcBef>
              <a:spcAft>
                <a:spcPts val="1200"/>
              </a:spcAft>
              <a:buFont typeface="Arial" panose="020B0604020202020204" pitchFamily="34" charset="0"/>
              <a:buChar char="•"/>
            </a:pPr>
            <a:r>
              <a:rPr lang="en-US" altLang="en-US" b="1" u="sng" dirty="0">
                <a:solidFill>
                  <a:srgbClr val="003E1C"/>
                </a:solidFill>
                <a:latin typeface="Garamond" panose="02020404030301010803" pitchFamily="18" charset="0"/>
              </a:rPr>
              <a:t>Strategic Partner of PCC </a:t>
            </a:r>
            <a:r>
              <a:rPr lang="en-US" altLang="en-US" b="1" dirty="0">
                <a:solidFill>
                  <a:srgbClr val="003E1C"/>
                </a:solidFill>
                <a:latin typeface="Garamond" panose="02020404030301010803" pitchFamily="18" charset="0"/>
              </a:rPr>
              <a:t>Tuition Scholarship Program: Offering 10-30% scholarships (Application Fee Waived)</a:t>
            </a:r>
          </a:p>
        </p:txBody>
      </p:sp>
      <p:sp>
        <p:nvSpPr>
          <p:cNvPr id="2055" name="Rectangle 7"/>
          <p:cNvSpPr>
            <a:spLocks noChangeArrowheads="1"/>
          </p:cNvSpPr>
          <p:nvPr/>
        </p:nvSpPr>
        <p:spPr bwMode="auto">
          <a:xfrm>
            <a:off x="4899025" y="2828925"/>
            <a:ext cx="464343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457200"/>
            <a:endParaRPr lang="en-US" altLang="en-US">
              <a:solidFill>
                <a:prstClr val="black"/>
              </a:solidFill>
              <a:latin typeface="Calibri"/>
            </a:endParaRPr>
          </a:p>
        </p:txBody>
      </p:sp>
      <p:sp>
        <p:nvSpPr>
          <p:cNvPr id="2058" name="Rectangle 10"/>
          <p:cNvSpPr>
            <a:spLocks noChangeArrowheads="1"/>
          </p:cNvSpPr>
          <p:nvPr/>
        </p:nvSpPr>
        <p:spPr bwMode="auto">
          <a:xfrm>
            <a:off x="4372466" y="3272672"/>
            <a:ext cx="464343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457200"/>
            <a:r>
              <a:rPr lang="en-US" altLang="en-US">
                <a:solidFill>
                  <a:prstClr val="black"/>
                </a:solidFill>
                <a:latin typeface="Calibri"/>
              </a:rPr>
              <a:t> </a:t>
            </a:r>
          </a:p>
        </p:txBody>
      </p:sp>
      <p:sp>
        <p:nvSpPr>
          <p:cNvPr id="3" name="TextBox 2"/>
          <p:cNvSpPr txBox="1"/>
          <p:nvPr/>
        </p:nvSpPr>
        <p:spPr>
          <a:xfrm>
            <a:off x="4372467" y="3516984"/>
            <a:ext cx="5439265" cy="1384995"/>
          </a:xfrm>
          <a:prstGeom prst="rect">
            <a:avLst/>
          </a:prstGeom>
          <a:noFill/>
        </p:spPr>
        <p:txBody>
          <a:bodyPr wrap="square" rtlCol="0">
            <a:spAutoFit/>
          </a:bodyPr>
          <a:lstStyle/>
          <a:p>
            <a:pPr marL="342900" indent="-342900" algn="ctr" defTabSz="457200">
              <a:buFont typeface="Arial" panose="020B0604020202020204" pitchFamily="34" charset="0"/>
              <a:buChar char="•"/>
            </a:pPr>
            <a:r>
              <a:rPr lang="en-US" sz="2800" b="1" dirty="0">
                <a:solidFill>
                  <a:srgbClr val="003E1C"/>
                </a:solidFill>
                <a:latin typeface="Garamond" panose="02020404030301010803" pitchFamily="18" charset="0"/>
              </a:rPr>
              <a:t>Contact Lita Ward, Regional Director for more information @ (252) 940-4784!</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8141" y="5072062"/>
            <a:ext cx="2987249" cy="1680328"/>
          </a:xfrm>
          <a:prstGeom prst="rect">
            <a:avLst/>
          </a:prstGeom>
        </p:spPr>
      </p:pic>
    </p:spTree>
    <p:extLst>
      <p:ext uri="{BB962C8B-B14F-4D97-AF65-F5344CB8AC3E}">
        <p14:creationId xmlns:p14="http://schemas.microsoft.com/office/powerpoint/2010/main" val="23633281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862134" y="148454"/>
            <a:ext cx="6589050" cy="2185214"/>
          </a:xfrm>
          <a:prstGeom prst="rect">
            <a:avLst/>
          </a:prstGeom>
        </p:spPr>
        <p:txBody>
          <a:bodyPr wrap="square">
            <a:spAutoFit/>
          </a:bodyPr>
          <a:lstStyle/>
          <a:p>
            <a:pPr algn="ctr" defTabSz="457200"/>
            <a:r>
              <a:rPr lang="en-US" sz="2800" b="1" u="sng" cap="all" dirty="0">
                <a:solidFill>
                  <a:srgbClr val="003E1C"/>
                </a:solidFill>
                <a:latin typeface="Garamond" panose="02020404030301010803" pitchFamily="18" charset="0"/>
              </a:rPr>
              <a:t>UMO STATS</a:t>
            </a:r>
          </a:p>
          <a:p>
            <a:pPr algn="ctr" defTabSz="457200"/>
            <a:endParaRPr lang="en-US" sz="2400" b="1" u="sng" cap="all" dirty="0">
              <a:solidFill>
                <a:srgbClr val="003E1C"/>
              </a:solidFill>
              <a:latin typeface="Garamond" panose="02020404030301010803" pitchFamily="18" charset="0"/>
            </a:endParaRPr>
          </a:p>
          <a:p>
            <a:pPr marL="285750" indent="-285750" algn="ctr" defTabSz="457200" fontAlgn="t">
              <a:buFont typeface="Arial" panose="020B0604020202020204" pitchFamily="34" charset="0"/>
              <a:buChar char="•"/>
            </a:pPr>
            <a:r>
              <a:rPr lang="en-US" sz="2800" b="1" dirty="0">
                <a:solidFill>
                  <a:srgbClr val="003E1C"/>
                </a:solidFill>
                <a:latin typeface="Garamond" panose="02020404030301010803" pitchFamily="18" charset="0"/>
              </a:rPr>
              <a:t>18,586</a:t>
            </a:r>
            <a:r>
              <a:rPr lang="en-US" sz="2800" b="1" dirty="0">
                <a:solidFill>
                  <a:srgbClr val="FEC057"/>
                </a:solidFill>
                <a:latin typeface="Garamond" panose="02020404030301010803" pitchFamily="18" charset="0"/>
              </a:rPr>
              <a:t> </a:t>
            </a:r>
            <a:r>
              <a:rPr lang="en-US" sz="2800" b="1" dirty="0">
                <a:solidFill>
                  <a:srgbClr val="111111"/>
                </a:solidFill>
                <a:latin typeface="Garamond" panose="02020404030301010803" pitchFamily="18" charset="0"/>
              </a:rPr>
              <a:t>Degrees Granted</a:t>
            </a:r>
          </a:p>
          <a:p>
            <a:pPr marL="457200" indent="-457200" algn="ctr" defTabSz="457200" fontAlgn="t">
              <a:buFont typeface="Arial" panose="020B0604020202020204" pitchFamily="34" charset="0"/>
              <a:buChar char="•"/>
            </a:pPr>
            <a:r>
              <a:rPr lang="en-US" sz="2800" b="1" dirty="0">
                <a:solidFill>
                  <a:srgbClr val="003E1C"/>
                </a:solidFill>
                <a:latin typeface="Garamond" panose="02020404030301010803" pitchFamily="18" charset="0"/>
              </a:rPr>
              <a:t>15:1</a:t>
            </a:r>
            <a:r>
              <a:rPr lang="en-US" sz="2800" b="1" dirty="0">
                <a:solidFill>
                  <a:srgbClr val="FEC057"/>
                </a:solidFill>
                <a:latin typeface="Garamond" panose="02020404030301010803" pitchFamily="18" charset="0"/>
              </a:rPr>
              <a:t> </a:t>
            </a:r>
            <a:r>
              <a:rPr lang="en-US" sz="2800" b="1" dirty="0">
                <a:solidFill>
                  <a:srgbClr val="111111"/>
                </a:solidFill>
                <a:latin typeface="Garamond" panose="02020404030301010803" pitchFamily="18" charset="0"/>
              </a:rPr>
              <a:t>Student to Faculty Ratio</a:t>
            </a:r>
          </a:p>
          <a:p>
            <a:pPr marL="457200" indent="-457200" algn="ctr" defTabSz="457200" fontAlgn="t">
              <a:buFont typeface="Arial" panose="020B0604020202020204" pitchFamily="34" charset="0"/>
              <a:buChar char="•"/>
            </a:pPr>
            <a:r>
              <a:rPr lang="en-US" sz="2800" b="1" dirty="0">
                <a:solidFill>
                  <a:srgbClr val="003E1C"/>
                </a:solidFill>
                <a:latin typeface="Garamond" panose="02020404030301010803" pitchFamily="18" charset="0"/>
              </a:rPr>
              <a:t>38</a:t>
            </a:r>
            <a:r>
              <a:rPr lang="en-US" sz="2800" b="1" dirty="0">
                <a:solidFill>
                  <a:srgbClr val="FEC057"/>
                </a:solidFill>
                <a:latin typeface="Garamond" panose="02020404030301010803" pitchFamily="18" charset="0"/>
              </a:rPr>
              <a:t> </a:t>
            </a:r>
            <a:r>
              <a:rPr lang="en-US" sz="2800" b="1" dirty="0">
                <a:solidFill>
                  <a:srgbClr val="111111"/>
                </a:solidFill>
                <a:latin typeface="Garamond" panose="02020404030301010803" pitchFamily="18" charset="0"/>
              </a:rPr>
              <a:t>Countries Represented</a:t>
            </a:r>
          </a:p>
        </p:txBody>
      </p:sp>
      <p:sp>
        <p:nvSpPr>
          <p:cNvPr id="7" name="Rectangle 6"/>
          <p:cNvSpPr/>
          <p:nvPr/>
        </p:nvSpPr>
        <p:spPr>
          <a:xfrm>
            <a:off x="4220065" y="2707830"/>
            <a:ext cx="6202838" cy="2708434"/>
          </a:xfrm>
          <a:prstGeom prst="rect">
            <a:avLst/>
          </a:prstGeom>
        </p:spPr>
        <p:txBody>
          <a:bodyPr wrap="square">
            <a:spAutoFit/>
          </a:bodyPr>
          <a:lstStyle/>
          <a:p>
            <a:pPr algn="ctr" defTabSz="457200"/>
            <a:r>
              <a:rPr lang="en-US" sz="2400" b="1" u="sng" dirty="0">
                <a:solidFill>
                  <a:srgbClr val="111111"/>
                </a:solidFill>
                <a:latin typeface="Garamond" panose="02020404030301010803" pitchFamily="18" charset="0"/>
              </a:rPr>
              <a:t>2019/2020 Academic Year</a:t>
            </a:r>
          </a:p>
          <a:p>
            <a:pPr algn="ctr" defTabSz="457200"/>
            <a:endParaRPr lang="en-US" b="1" dirty="0">
              <a:solidFill>
                <a:srgbClr val="111111"/>
              </a:solidFill>
              <a:latin typeface="Garamond" panose="02020404030301010803" pitchFamily="18" charset="0"/>
            </a:endParaRPr>
          </a:p>
          <a:p>
            <a:pPr marL="285750" indent="-285750" defTabSz="457200">
              <a:spcAft>
                <a:spcPts val="1200"/>
              </a:spcAft>
              <a:buFont typeface="Arial" panose="020B0604020202020204" pitchFamily="34" charset="0"/>
              <a:buChar char="•"/>
            </a:pPr>
            <a:r>
              <a:rPr lang="en-US" b="1" dirty="0">
                <a:solidFill>
                  <a:srgbClr val="111111"/>
                </a:solidFill>
                <a:latin typeface="Garamond" panose="02020404030301010803" pitchFamily="18" charset="0"/>
              </a:rPr>
              <a:t>UMO Named a “College of Distinction,” including additional distinctions in Business and Education</a:t>
            </a:r>
          </a:p>
          <a:p>
            <a:pPr marL="285750" indent="-285750" defTabSz="457200">
              <a:buFont typeface="Arial" panose="020B0604020202020204" pitchFamily="34" charset="0"/>
              <a:buChar char="•"/>
            </a:pPr>
            <a:r>
              <a:rPr lang="en-US" b="1" dirty="0">
                <a:solidFill>
                  <a:srgbClr val="111111"/>
                </a:solidFill>
                <a:latin typeface="Garamond" panose="02020404030301010803" pitchFamily="18" charset="0"/>
              </a:rPr>
              <a:t>Top 20 Ranking in 2019 Best Value Schools for Colleges </a:t>
            </a:r>
          </a:p>
          <a:p>
            <a:pPr defTabSz="457200">
              <a:spcAft>
                <a:spcPts val="1200"/>
              </a:spcAft>
            </a:pPr>
            <a:r>
              <a:rPr lang="en-US" b="1" dirty="0">
                <a:solidFill>
                  <a:srgbClr val="111111"/>
                </a:solidFill>
                <a:latin typeface="Garamond" panose="02020404030301010803" pitchFamily="18" charset="0"/>
              </a:rPr>
              <a:t>     and Universities in NC</a:t>
            </a:r>
          </a:p>
          <a:p>
            <a:pPr marL="285750" indent="-285750" defTabSz="457200">
              <a:buFont typeface="Arial" panose="020B0604020202020204" pitchFamily="34" charset="0"/>
              <a:buChar char="•"/>
            </a:pPr>
            <a:r>
              <a:rPr lang="en-US" b="1" dirty="0">
                <a:solidFill>
                  <a:srgbClr val="111111"/>
                </a:solidFill>
                <a:latin typeface="Garamond" panose="02020404030301010803" pitchFamily="18" charset="0"/>
              </a:rPr>
              <a:t>Ranked in Best College’s Top 20 Best Online Bachelor Degrees in Criminology</a:t>
            </a:r>
          </a:p>
        </p:txBody>
      </p:sp>
      <p:sp>
        <p:nvSpPr>
          <p:cNvPr id="2" name="Rectangle 1"/>
          <p:cNvSpPr/>
          <p:nvPr/>
        </p:nvSpPr>
        <p:spPr>
          <a:xfrm>
            <a:off x="4313155" y="6073230"/>
            <a:ext cx="6016658" cy="424732"/>
          </a:xfrm>
          <a:prstGeom prst="rect">
            <a:avLst/>
          </a:prstGeom>
        </p:spPr>
        <p:txBody>
          <a:bodyPr wrap="square">
            <a:spAutoFit/>
          </a:bodyPr>
          <a:lstStyle/>
          <a:p>
            <a:pPr algn="ctr" defTabSz="457200">
              <a:lnSpc>
                <a:spcPct val="90000"/>
              </a:lnSpc>
              <a:spcAft>
                <a:spcPts val="600"/>
              </a:spcAft>
            </a:pPr>
            <a:r>
              <a:rPr lang="en-US" altLang="en-US" sz="2400" b="1" dirty="0">
                <a:solidFill>
                  <a:prstClr val="black"/>
                </a:solidFill>
                <a:latin typeface="Garamond" panose="02020404030301010803" pitchFamily="18" charset="0"/>
              </a:rPr>
              <a:t>*New Bachelor &amp; Master Degree Programs*</a:t>
            </a:r>
          </a:p>
        </p:txBody>
      </p:sp>
    </p:spTree>
    <p:extLst>
      <p:ext uri="{BB962C8B-B14F-4D97-AF65-F5344CB8AC3E}">
        <p14:creationId xmlns:p14="http://schemas.microsoft.com/office/powerpoint/2010/main" val="28663705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BB8AE51-9AA6-4C31-A060-707A92EBC762}"/>
              </a:ext>
            </a:extLst>
          </p:cNvPr>
          <p:cNvPicPr>
            <a:picLocks noChangeAspect="1"/>
          </p:cNvPicPr>
          <p:nvPr/>
        </p:nvPicPr>
        <p:blipFill>
          <a:blip r:embed="rId2"/>
          <a:stretch>
            <a:fillRect/>
          </a:stretch>
        </p:blipFill>
        <p:spPr>
          <a:xfrm>
            <a:off x="4001940" y="1151367"/>
            <a:ext cx="4355362" cy="2913737"/>
          </a:xfrm>
          <a:prstGeom prst="rect">
            <a:avLst/>
          </a:prstGeom>
        </p:spPr>
      </p:pic>
      <p:pic>
        <p:nvPicPr>
          <p:cNvPr id="7" name="Picture 6">
            <a:extLst>
              <a:ext uri="{FF2B5EF4-FFF2-40B4-BE49-F238E27FC236}">
                <a16:creationId xmlns:a16="http://schemas.microsoft.com/office/drawing/2014/main" id="{CBE1A8A1-C707-4720-8B40-25403E600F5D}"/>
              </a:ext>
            </a:extLst>
          </p:cNvPr>
          <p:cNvPicPr>
            <a:picLocks noChangeAspect="1"/>
          </p:cNvPicPr>
          <p:nvPr/>
        </p:nvPicPr>
        <p:blipFill>
          <a:blip r:embed="rId3"/>
          <a:stretch>
            <a:fillRect/>
          </a:stretch>
        </p:blipFill>
        <p:spPr>
          <a:xfrm>
            <a:off x="1378518" y="5177021"/>
            <a:ext cx="1849651" cy="1184830"/>
          </a:xfrm>
          <a:prstGeom prst="rect">
            <a:avLst/>
          </a:prstGeom>
        </p:spPr>
      </p:pic>
      <p:pic>
        <p:nvPicPr>
          <p:cNvPr id="11" name="Picture 10">
            <a:extLst>
              <a:ext uri="{FF2B5EF4-FFF2-40B4-BE49-F238E27FC236}">
                <a16:creationId xmlns:a16="http://schemas.microsoft.com/office/drawing/2014/main" id="{16A50548-E61F-4C38-87C9-624109FA2C2B}"/>
              </a:ext>
            </a:extLst>
          </p:cNvPr>
          <p:cNvPicPr>
            <a:picLocks noChangeAspect="1"/>
          </p:cNvPicPr>
          <p:nvPr/>
        </p:nvPicPr>
        <p:blipFill>
          <a:blip r:embed="rId4"/>
          <a:stretch>
            <a:fillRect/>
          </a:stretch>
        </p:blipFill>
        <p:spPr>
          <a:xfrm>
            <a:off x="5091796" y="5180397"/>
            <a:ext cx="2100365" cy="1181454"/>
          </a:xfrm>
          <a:prstGeom prst="rect">
            <a:avLst/>
          </a:prstGeom>
        </p:spPr>
      </p:pic>
      <p:pic>
        <p:nvPicPr>
          <p:cNvPr id="13" name="Picture 12">
            <a:extLst>
              <a:ext uri="{FF2B5EF4-FFF2-40B4-BE49-F238E27FC236}">
                <a16:creationId xmlns:a16="http://schemas.microsoft.com/office/drawing/2014/main" id="{72838DE4-8A76-49CB-8EF1-88972F61470D}"/>
              </a:ext>
            </a:extLst>
          </p:cNvPr>
          <p:cNvPicPr>
            <a:picLocks noChangeAspect="1"/>
          </p:cNvPicPr>
          <p:nvPr/>
        </p:nvPicPr>
        <p:blipFill>
          <a:blip r:embed="rId5"/>
          <a:stretch>
            <a:fillRect/>
          </a:stretch>
        </p:blipFill>
        <p:spPr>
          <a:xfrm>
            <a:off x="9147746" y="5220974"/>
            <a:ext cx="2188100" cy="1155685"/>
          </a:xfrm>
          <a:prstGeom prst="rect">
            <a:avLst/>
          </a:prstGeom>
        </p:spPr>
      </p:pic>
      <p:pic>
        <p:nvPicPr>
          <p:cNvPr id="4" name="Picture 3">
            <a:extLst>
              <a:ext uri="{FF2B5EF4-FFF2-40B4-BE49-F238E27FC236}">
                <a16:creationId xmlns:a16="http://schemas.microsoft.com/office/drawing/2014/main" id="{B1AC4646-A3F7-45C5-B0C1-3C274D41A208}"/>
              </a:ext>
            </a:extLst>
          </p:cNvPr>
          <p:cNvPicPr>
            <a:picLocks noChangeAspect="1"/>
          </p:cNvPicPr>
          <p:nvPr/>
        </p:nvPicPr>
        <p:blipFill>
          <a:blip r:embed="rId6"/>
          <a:stretch>
            <a:fillRect/>
          </a:stretch>
        </p:blipFill>
        <p:spPr>
          <a:xfrm>
            <a:off x="1638011" y="606905"/>
            <a:ext cx="1590158" cy="2822095"/>
          </a:xfrm>
          <a:prstGeom prst="rect">
            <a:avLst/>
          </a:prstGeom>
        </p:spPr>
      </p:pic>
      <p:sp>
        <p:nvSpPr>
          <p:cNvPr id="9" name="Rectangle 8">
            <a:extLst>
              <a:ext uri="{FF2B5EF4-FFF2-40B4-BE49-F238E27FC236}">
                <a16:creationId xmlns:a16="http://schemas.microsoft.com/office/drawing/2014/main" id="{681FE08B-6831-4890-8190-FF9D2D3D95BB}"/>
              </a:ext>
            </a:extLst>
          </p:cNvPr>
          <p:cNvSpPr/>
          <p:nvPr/>
        </p:nvSpPr>
        <p:spPr>
          <a:xfrm>
            <a:off x="758010" y="3429000"/>
            <a:ext cx="3220278" cy="156966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entury Gothic" panose="020B0502020202020204"/>
                <a:ea typeface="+mn-ea"/>
                <a:cs typeface="+mn-cs"/>
              </a:rPr>
              <a:t>Camille Simmons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Pitt County Youth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Career Adviser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(252) 908-5402</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csimmons@rossworks.com</a:t>
            </a:r>
          </a:p>
        </p:txBody>
      </p:sp>
      <p:pic>
        <p:nvPicPr>
          <p:cNvPr id="10" name="Picture 9">
            <a:extLst>
              <a:ext uri="{FF2B5EF4-FFF2-40B4-BE49-F238E27FC236}">
                <a16:creationId xmlns:a16="http://schemas.microsoft.com/office/drawing/2014/main" id="{12766619-EFBC-443B-B9E1-851BFF2982B4}"/>
              </a:ext>
            </a:extLst>
          </p:cNvPr>
          <p:cNvPicPr>
            <a:picLocks noChangeAspect="1"/>
          </p:cNvPicPr>
          <p:nvPr/>
        </p:nvPicPr>
        <p:blipFill>
          <a:blip r:embed="rId7"/>
          <a:stretch>
            <a:fillRect/>
          </a:stretch>
        </p:blipFill>
        <p:spPr>
          <a:xfrm>
            <a:off x="8963833" y="734396"/>
            <a:ext cx="2100365" cy="2567112"/>
          </a:xfrm>
          <a:prstGeom prst="rect">
            <a:avLst/>
          </a:prstGeom>
        </p:spPr>
      </p:pic>
      <p:sp>
        <p:nvSpPr>
          <p:cNvPr id="12" name="Rectangle 11">
            <a:extLst>
              <a:ext uri="{FF2B5EF4-FFF2-40B4-BE49-F238E27FC236}">
                <a16:creationId xmlns:a16="http://schemas.microsoft.com/office/drawing/2014/main" id="{C56B3FC0-3D19-43C5-8AB1-6A56303424D5}"/>
              </a:ext>
            </a:extLst>
          </p:cNvPr>
          <p:cNvSpPr/>
          <p:nvPr/>
        </p:nvSpPr>
        <p:spPr>
          <a:xfrm>
            <a:off x="8499881" y="3429000"/>
            <a:ext cx="3220278" cy="156966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entury Gothic" panose="020B0502020202020204"/>
                <a:ea typeface="+mn-ea"/>
                <a:cs typeface="+mn-cs"/>
              </a:rPr>
              <a:t>Cassandra Sutherlin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Pitt County Youth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Career Adviser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(252) 508-5085</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csutherlin@rossworks.com</a:t>
            </a:r>
          </a:p>
        </p:txBody>
      </p:sp>
    </p:spTree>
    <p:extLst>
      <p:ext uri="{BB962C8B-B14F-4D97-AF65-F5344CB8AC3E}">
        <p14:creationId xmlns:p14="http://schemas.microsoft.com/office/powerpoint/2010/main" val="9462600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D8E47-1AB3-45E2-B45A-F22D34505F66}"/>
              </a:ext>
            </a:extLst>
          </p:cNvPr>
          <p:cNvSpPr>
            <a:spLocks noGrp="1"/>
          </p:cNvSpPr>
          <p:nvPr>
            <p:ph type="title"/>
          </p:nvPr>
        </p:nvSpPr>
        <p:spPr/>
        <p:txBody>
          <a:bodyPr/>
          <a:lstStyle/>
          <a:p>
            <a:r>
              <a:rPr lang="en-US" dirty="0"/>
              <a:t>How do we assist?</a:t>
            </a:r>
          </a:p>
        </p:txBody>
      </p:sp>
      <p:sp>
        <p:nvSpPr>
          <p:cNvPr id="3" name="Content Placeholder 2">
            <a:extLst>
              <a:ext uri="{FF2B5EF4-FFF2-40B4-BE49-F238E27FC236}">
                <a16:creationId xmlns:a16="http://schemas.microsoft.com/office/drawing/2014/main" id="{9D9206A2-5CD4-4A5C-8164-5860C1A7C304}"/>
              </a:ext>
            </a:extLst>
          </p:cNvPr>
          <p:cNvSpPr>
            <a:spLocks noGrp="1"/>
          </p:cNvSpPr>
          <p:nvPr>
            <p:ph sz="half" idx="1"/>
          </p:nvPr>
        </p:nvSpPr>
        <p:spPr>
          <a:xfrm>
            <a:off x="410134" y="2456668"/>
            <a:ext cx="4825158" cy="3416301"/>
          </a:xfrm>
        </p:spPr>
        <p:txBody>
          <a:bodyPr/>
          <a:lstStyle/>
          <a:p>
            <a:r>
              <a:rPr lang="en-US" dirty="0"/>
              <a:t>Career Exploration </a:t>
            </a:r>
          </a:p>
          <a:p>
            <a:r>
              <a:rPr lang="en-US" dirty="0"/>
              <a:t>Job Search/Job Referral </a:t>
            </a:r>
          </a:p>
          <a:p>
            <a:r>
              <a:rPr lang="en-US" dirty="0"/>
              <a:t>Resume Development</a:t>
            </a:r>
          </a:p>
          <a:p>
            <a:r>
              <a:rPr lang="en-US" dirty="0"/>
              <a:t>Interview Skills</a:t>
            </a:r>
          </a:p>
          <a:p>
            <a:r>
              <a:rPr lang="en-US" b="1" dirty="0"/>
              <a:t>Paid Work Experience</a:t>
            </a:r>
          </a:p>
          <a:p>
            <a:r>
              <a:rPr lang="en-US" dirty="0"/>
              <a:t>Labor Market Information</a:t>
            </a:r>
          </a:p>
          <a:p>
            <a:r>
              <a:rPr lang="en-US" dirty="0"/>
              <a:t>Links to Community Resources</a:t>
            </a:r>
          </a:p>
        </p:txBody>
      </p:sp>
      <p:sp>
        <p:nvSpPr>
          <p:cNvPr id="4" name="Content Placeholder 3">
            <a:extLst>
              <a:ext uri="{FF2B5EF4-FFF2-40B4-BE49-F238E27FC236}">
                <a16:creationId xmlns:a16="http://schemas.microsoft.com/office/drawing/2014/main" id="{B1200D14-814C-482B-9CF3-7ACCCF15172A}"/>
              </a:ext>
            </a:extLst>
          </p:cNvPr>
          <p:cNvSpPr>
            <a:spLocks noGrp="1"/>
          </p:cNvSpPr>
          <p:nvPr>
            <p:ph sz="half" idx="2"/>
          </p:nvPr>
        </p:nvSpPr>
        <p:spPr>
          <a:xfrm>
            <a:off x="4544130" y="2468032"/>
            <a:ext cx="4825159" cy="3416300"/>
          </a:xfrm>
        </p:spPr>
        <p:txBody>
          <a:bodyPr/>
          <a:lstStyle/>
          <a:p>
            <a:r>
              <a:rPr lang="en-US" dirty="0"/>
              <a:t>Informational and Skill Development Workshops</a:t>
            </a:r>
          </a:p>
          <a:p>
            <a:r>
              <a:rPr lang="en-US" b="1" dirty="0"/>
              <a:t>Training Scholarships</a:t>
            </a:r>
          </a:p>
          <a:p>
            <a:r>
              <a:rPr lang="en-US" b="1" dirty="0"/>
              <a:t>Supportive Services</a:t>
            </a:r>
          </a:p>
          <a:p>
            <a:r>
              <a:rPr lang="en-US" dirty="0"/>
              <a:t>Career Guidance</a:t>
            </a:r>
          </a:p>
          <a:p>
            <a:r>
              <a:rPr lang="en-US" b="1" dirty="0"/>
              <a:t>Individual Employment Plan Development (IEP)</a:t>
            </a:r>
          </a:p>
          <a:p>
            <a:endParaRPr lang="en-US" dirty="0"/>
          </a:p>
        </p:txBody>
      </p:sp>
      <p:sp>
        <p:nvSpPr>
          <p:cNvPr id="5" name="Rectangle 4">
            <a:extLst>
              <a:ext uri="{FF2B5EF4-FFF2-40B4-BE49-F238E27FC236}">
                <a16:creationId xmlns:a16="http://schemas.microsoft.com/office/drawing/2014/main" id="{05A8125D-238C-4678-AB2C-D15640A7811C}"/>
              </a:ext>
            </a:extLst>
          </p:cNvPr>
          <p:cNvSpPr/>
          <p:nvPr/>
        </p:nvSpPr>
        <p:spPr>
          <a:xfrm>
            <a:off x="1154953" y="5675784"/>
            <a:ext cx="6096000" cy="707886"/>
          </a:xfrm>
          <a:prstGeom prst="rect">
            <a:avLst/>
          </a:prstGeom>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entury Gothic" panose="020B0502020202020204"/>
                <a:ea typeface="+mn-ea"/>
                <a:cs typeface="+mn-cs"/>
              </a:rPr>
              <a:t>Stop by the NC Works Career Center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entury Gothic" panose="020B0502020202020204"/>
                <a:ea typeface="+mn-ea"/>
                <a:cs typeface="+mn-cs"/>
              </a:rPr>
              <a:t>3101 Bismarck St Greenville NC 27834</a:t>
            </a:r>
          </a:p>
        </p:txBody>
      </p:sp>
      <p:pic>
        <p:nvPicPr>
          <p:cNvPr id="6" name="Picture 5">
            <a:extLst>
              <a:ext uri="{FF2B5EF4-FFF2-40B4-BE49-F238E27FC236}">
                <a16:creationId xmlns:a16="http://schemas.microsoft.com/office/drawing/2014/main" id="{ECC02EE2-A558-4A84-8F9C-1B7E831432EF}"/>
              </a:ext>
            </a:extLst>
          </p:cNvPr>
          <p:cNvPicPr>
            <a:picLocks noChangeAspect="1"/>
          </p:cNvPicPr>
          <p:nvPr/>
        </p:nvPicPr>
        <p:blipFill rotWithShape="1">
          <a:blip r:embed="rId2"/>
          <a:srcRect t="14363" r="82105" b="57193"/>
          <a:stretch/>
        </p:blipFill>
        <p:spPr>
          <a:xfrm>
            <a:off x="9288727" y="2367769"/>
            <a:ext cx="1988523" cy="2370576"/>
          </a:xfrm>
          <a:prstGeom prst="rect">
            <a:avLst/>
          </a:prstGeom>
        </p:spPr>
      </p:pic>
      <p:sp>
        <p:nvSpPr>
          <p:cNvPr id="7" name="TextBox 6">
            <a:extLst>
              <a:ext uri="{FF2B5EF4-FFF2-40B4-BE49-F238E27FC236}">
                <a16:creationId xmlns:a16="http://schemas.microsoft.com/office/drawing/2014/main" id="{15D5AFB8-B051-4C94-9124-7697835D4766}"/>
              </a:ext>
            </a:extLst>
          </p:cNvPr>
          <p:cNvSpPr txBox="1"/>
          <p:nvPr/>
        </p:nvSpPr>
        <p:spPr>
          <a:xfrm>
            <a:off x="8566484" y="4892842"/>
            <a:ext cx="3433011" cy="1569660"/>
          </a:xfrm>
          <a:prstGeom prst="rect">
            <a:avLst/>
          </a:prstGeom>
          <a:noFill/>
        </p:spPr>
        <p:txBody>
          <a:bodyPr wrap="square" rtlCol="0">
            <a:spAutoFit/>
          </a:bodyPr>
          <a:lstStyle/>
          <a:p>
            <a:pPr algn="ctr"/>
            <a:r>
              <a:rPr lang="en-US" sz="2400" b="1" dirty="0"/>
              <a:t>John Powell</a:t>
            </a:r>
          </a:p>
          <a:p>
            <a:pPr algn="ctr"/>
            <a:r>
              <a:rPr lang="en-US" dirty="0"/>
              <a:t>One-Stop Coordinator </a:t>
            </a:r>
          </a:p>
          <a:p>
            <a:pPr algn="ctr"/>
            <a:r>
              <a:rPr lang="en-US" dirty="0"/>
              <a:t>Region Q </a:t>
            </a:r>
          </a:p>
          <a:p>
            <a:pPr algn="ctr"/>
            <a:r>
              <a:rPr lang="en-US" dirty="0"/>
              <a:t>Ross IES</a:t>
            </a:r>
          </a:p>
          <a:p>
            <a:pPr algn="ctr"/>
            <a:endParaRPr lang="en-US" dirty="0"/>
          </a:p>
        </p:txBody>
      </p:sp>
    </p:spTree>
    <p:extLst>
      <p:ext uri="{BB962C8B-B14F-4D97-AF65-F5344CB8AC3E}">
        <p14:creationId xmlns:p14="http://schemas.microsoft.com/office/powerpoint/2010/main" val="33201723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0B347-8E4D-4B23-9544-23E4EF929527}"/>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D3749FDB-C89B-4361-B8BE-7A0319932ABA}"/>
              </a:ext>
            </a:extLst>
          </p:cNvPr>
          <p:cNvPicPr>
            <a:picLocks noGrp="1" noChangeAspect="1"/>
          </p:cNvPicPr>
          <p:nvPr>
            <p:ph idx="1"/>
          </p:nvPr>
        </p:nvPicPr>
        <p:blipFill>
          <a:blip r:embed="rId2"/>
          <a:stretch>
            <a:fillRect/>
          </a:stretch>
        </p:blipFill>
        <p:spPr>
          <a:xfrm>
            <a:off x="683457" y="170096"/>
            <a:ext cx="4451252" cy="2472918"/>
          </a:xfrm>
          <a:prstGeom prst="rect">
            <a:avLst/>
          </a:prstGeom>
        </p:spPr>
      </p:pic>
      <p:sp>
        <p:nvSpPr>
          <p:cNvPr id="5" name="Rectangle 4">
            <a:extLst>
              <a:ext uri="{FF2B5EF4-FFF2-40B4-BE49-F238E27FC236}">
                <a16:creationId xmlns:a16="http://schemas.microsoft.com/office/drawing/2014/main" id="{2338FEA5-CA81-42FD-9BA8-D65827F6AAD0}"/>
              </a:ext>
            </a:extLst>
          </p:cNvPr>
          <p:cNvSpPr/>
          <p:nvPr/>
        </p:nvSpPr>
        <p:spPr>
          <a:xfrm>
            <a:off x="473612" y="2953874"/>
            <a:ext cx="5308209" cy="3455241"/>
          </a:xfrm>
          <a:prstGeom prst="rect">
            <a:avLst/>
          </a:prstGeom>
        </p:spPr>
        <p:txBody>
          <a:bodyPr wrap="square">
            <a:spAutoFit/>
          </a:bodyPr>
          <a:lstStyle/>
          <a:p>
            <a:pPr>
              <a:lnSpc>
                <a:spcPct val="107000"/>
              </a:lnSpc>
              <a:spcBef>
                <a:spcPts val="1500"/>
              </a:spcBef>
              <a:spcAft>
                <a:spcPts val="750"/>
              </a:spcAft>
            </a:pPr>
            <a:r>
              <a:rPr lang="en-US" sz="2800" b="1" dirty="0">
                <a:solidFill>
                  <a:srgbClr val="009AD4"/>
                </a:solidFill>
                <a:effectLst/>
                <a:latin typeface="Helvetica" panose="020B0604020202020204" pitchFamily="34" charset="0"/>
                <a:ea typeface="Times New Roman" panose="02020603050405020304" pitchFamily="18" charset="0"/>
                <a:cs typeface="Times New Roman" panose="02020603050405020304" pitchFamily="18" charset="0"/>
              </a:rPr>
              <a:t>The Clubs offer members daily access to a broad range of programs that include:</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dirty="0">
                <a:solidFill>
                  <a:srgbClr val="000000"/>
                </a:solidFill>
                <a:latin typeface="Helvetica" panose="020B0604020202020204" pitchFamily="34" charset="0"/>
                <a:ea typeface="Times New Roman" panose="02020603050405020304" pitchFamily="18" charset="0"/>
                <a:cs typeface="Times New Roman" panose="02020603050405020304" pitchFamily="18" charset="0"/>
                <a:hlinkClick r:id="rId3"/>
              </a:rPr>
              <a:t>Character &amp; Leadership Development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dirty="0">
                <a:solidFill>
                  <a:srgbClr val="000000"/>
                </a:solidFill>
                <a:latin typeface="Helvetica" panose="020B0604020202020204" pitchFamily="34" charset="0"/>
                <a:ea typeface="Times New Roman" panose="02020603050405020304" pitchFamily="18" charset="0"/>
                <a:cs typeface="Times New Roman" panose="02020603050405020304" pitchFamily="18" charset="0"/>
                <a:hlinkClick r:id="rId4"/>
              </a:rPr>
              <a:t>Education &amp; Career Development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dirty="0">
                <a:solidFill>
                  <a:srgbClr val="000000"/>
                </a:solidFill>
                <a:latin typeface="Helvetica" panose="020B0604020202020204" pitchFamily="34" charset="0"/>
                <a:ea typeface="Times New Roman" panose="02020603050405020304" pitchFamily="18" charset="0"/>
                <a:cs typeface="Times New Roman" panose="02020603050405020304" pitchFamily="18" charset="0"/>
                <a:hlinkClick r:id="rId5"/>
              </a:rPr>
              <a:t>Health &amp; Life Skills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dirty="0">
                <a:solidFill>
                  <a:srgbClr val="000000"/>
                </a:solidFill>
                <a:latin typeface="Helvetica" panose="020B0604020202020204" pitchFamily="34" charset="0"/>
                <a:ea typeface="Times New Roman" panose="02020603050405020304" pitchFamily="18" charset="0"/>
                <a:cs typeface="Times New Roman" panose="02020603050405020304" pitchFamily="18" charset="0"/>
                <a:hlinkClick r:id="rId6"/>
              </a:rPr>
              <a:t>Arts &amp; Culture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dirty="0">
                <a:solidFill>
                  <a:srgbClr val="000000"/>
                </a:solidFill>
                <a:latin typeface="Helvetica" panose="020B0604020202020204" pitchFamily="34" charset="0"/>
                <a:ea typeface="Times New Roman" panose="02020603050405020304" pitchFamily="18" charset="0"/>
                <a:cs typeface="Times New Roman" panose="02020603050405020304" pitchFamily="18" charset="0"/>
                <a:hlinkClick r:id="rId7"/>
              </a:rPr>
              <a:t>Sports, Fitness &amp; Recreation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descr="A person smiling for the camera&#10;&#10;Description automatically generated">
            <a:extLst>
              <a:ext uri="{FF2B5EF4-FFF2-40B4-BE49-F238E27FC236}">
                <a16:creationId xmlns:a16="http://schemas.microsoft.com/office/drawing/2014/main" id="{4BD40185-7C3A-4E04-8E68-4CC59411F45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27635" y="164921"/>
            <a:ext cx="3229120" cy="3874944"/>
          </a:xfrm>
          <a:prstGeom prst="rect">
            <a:avLst/>
          </a:prstGeom>
        </p:spPr>
      </p:pic>
      <p:graphicFrame>
        <p:nvGraphicFramePr>
          <p:cNvPr id="8" name="Table 7">
            <a:extLst>
              <a:ext uri="{FF2B5EF4-FFF2-40B4-BE49-F238E27FC236}">
                <a16:creationId xmlns:a16="http://schemas.microsoft.com/office/drawing/2014/main" id="{27EAF681-2292-4178-AD41-9097F10ACDEA}"/>
              </a:ext>
            </a:extLst>
          </p:cNvPr>
          <p:cNvGraphicFramePr>
            <a:graphicFrameLocks noGrp="1"/>
          </p:cNvGraphicFramePr>
          <p:nvPr>
            <p:extLst>
              <p:ext uri="{D42A27DB-BD31-4B8C-83A1-F6EECF244321}">
                <p14:modId xmlns:p14="http://schemas.microsoft.com/office/powerpoint/2010/main" val="118360774"/>
              </p:ext>
            </p:extLst>
          </p:nvPr>
        </p:nvGraphicFramePr>
        <p:xfrm>
          <a:off x="6657833" y="4234894"/>
          <a:ext cx="4168724" cy="2332095"/>
        </p:xfrm>
        <a:graphic>
          <a:graphicData uri="http://schemas.openxmlformats.org/drawingml/2006/table">
            <a:tbl>
              <a:tblPr firstRow="1" firstCol="1" bandRow="1">
                <a:tableStyleId>{5C22544A-7EE6-4342-B048-85BDC9FD1C3A}</a:tableStyleId>
              </a:tblPr>
              <a:tblGrid>
                <a:gridCol w="556267">
                  <a:extLst>
                    <a:ext uri="{9D8B030D-6E8A-4147-A177-3AD203B41FA5}">
                      <a16:colId xmlns:a16="http://schemas.microsoft.com/office/drawing/2014/main" val="2499288870"/>
                    </a:ext>
                  </a:extLst>
                </a:gridCol>
                <a:gridCol w="3612457">
                  <a:extLst>
                    <a:ext uri="{9D8B030D-6E8A-4147-A177-3AD203B41FA5}">
                      <a16:colId xmlns:a16="http://schemas.microsoft.com/office/drawing/2014/main" val="3499780546"/>
                    </a:ext>
                  </a:extLst>
                </a:gridCol>
              </a:tblGrid>
              <a:tr h="486921">
                <a:tc gridSpan="2">
                  <a:txBody>
                    <a:bodyPr/>
                    <a:lstStyle/>
                    <a:p>
                      <a:pPr marL="0" marR="0">
                        <a:spcBef>
                          <a:spcPts val="0"/>
                        </a:spcBef>
                        <a:spcAft>
                          <a:spcPts val="0"/>
                        </a:spcAft>
                      </a:pPr>
                      <a:r>
                        <a:rPr lang="en-US" sz="2400" dirty="0">
                          <a:effectLst/>
                        </a:rPr>
                        <a:t>Julie Cary, </a:t>
                      </a:r>
                      <a:r>
                        <a:rPr lang="en-US" sz="2400" dirty="0" err="1">
                          <a:effectLst/>
                        </a:rPr>
                        <a:t>EdS</a:t>
                      </a:r>
                      <a:endParaRPr lang="en-US" sz="2000" dirty="0">
                        <a:effectLst/>
                        <a:latin typeface="Calibri" panose="020F0502020204030204" pitchFamily="34" charset="0"/>
                        <a:ea typeface="Calibri" panose="020F0502020204030204" pitchFamily="34" charset="0"/>
                      </a:endParaRPr>
                    </a:p>
                  </a:txBody>
                  <a:tcPr marL="0" marR="0" marT="0" marB="47625" anchor="ctr"/>
                </a:tc>
                <a:tc hMerge="1">
                  <a:txBody>
                    <a:bodyPr/>
                    <a:lstStyle/>
                    <a:p>
                      <a:endParaRPr lang="en-US"/>
                    </a:p>
                  </a:txBody>
                  <a:tcPr/>
                </a:tc>
                <a:extLst>
                  <a:ext uri="{0D108BD9-81ED-4DB2-BD59-A6C34878D82A}">
                    <a16:rowId xmlns:a16="http://schemas.microsoft.com/office/drawing/2014/main" val="3580331142"/>
                  </a:ext>
                </a:extLst>
              </a:tr>
              <a:tr h="307529">
                <a:tc gridSpan="2">
                  <a:txBody>
                    <a:bodyPr/>
                    <a:lstStyle/>
                    <a:p>
                      <a:pPr marL="0" marR="0">
                        <a:spcBef>
                          <a:spcPts val="0"/>
                        </a:spcBef>
                        <a:spcAft>
                          <a:spcPts val="0"/>
                        </a:spcAft>
                      </a:pPr>
                      <a:r>
                        <a:rPr lang="en-US" sz="1800" dirty="0">
                          <a:effectLst/>
                        </a:rPr>
                        <a:t>Director of Strategic Partnerships</a:t>
                      </a:r>
                      <a:endParaRPr lang="en-US" sz="2000" dirty="0">
                        <a:effectLst/>
                        <a:latin typeface="Calibri" panose="020F0502020204030204" pitchFamily="34" charset="0"/>
                        <a:ea typeface="Calibri" panose="020F0502020204030204" pitchFamily="34" charset="0"/>
                      </a:endParaRPr>
                    </a:p>
                  </a:txBody>
                  <a:tcPr marL="0" marR="0" marT="0" marB="0" anchor="ctr"/>
                </a:tc>
                <a:tc hMerge="1">
                  <a:txBody>
                    <a:bodyPr/>
                    <a:lstStyle/>
                    <a:p>
                      <a:endParaRPr lang="en-US"/>
                    </a:p>
                  </a:txBody>
                  <a:tcPr/>
                </a:tc>
                <a:extLst>
                  <a:ext uri="{0D108BD9-81ED-4DB2-BD59-A6C34878D82A}">
                    <a16:rowId xmlns:a16="http://schemas.microsoft.com/office/drawing/2014/main" val="2814302287"/>
                  </a:ext>
                </a:extLst>
              </a:tr>
              <a:tr h="307529">
                <a:tc gridSpan="2">
                  <a:txBody>
                    <a:bodyPr/>
                    <a:lstStyle/>
                    <a:p>
                      <a:pPr marL="0" marR="0">
                        <a:spcBef>
                          <a:spcPts val="0"/>
                        </a:spcBef>
                        <a:spcAft>
                          <a:spcPts val="0"/>
                        </a:spcAft>
                      </a:pPr>
                      <a:r>
                        <a:rPr lang="en-US" sz="1800">
                          <a:effectLst/>
                        </a:rPr>
                        <a:t>Boys &amp; Girls Clubs of the Coastal Plain</a:t>
                      </a:r>
                      <a:endParaRPr lang="en-US" sz="2000">
                        <a:effectLst/>
                        <a:latin typeface="Calibri" panose="020F0502020204030204" pitchFamily="34" charset="0"/>
                        <a:ea typeface="Calibri" panose="020F0502020204030204" pitchFamily="34" charset="0"/>
                      </a:endParaRPr>
                    </a:p>
                  </a:txBody>
                  <a:tcPr marL="0" marR="0" marT="0" marB="0" anchor="ctr"/>
                </a:tc>
                <a:tc hMerge="1">
                  <a:txBody>
                    <a:bodyPr/>
                    <a:lstStyle/>
                    <a:p>
                      <a:endParaRPr lang="en-US"/>
                    </a:p>
                  </a:txBody>
                  <a:tcPr/>
                </a:tc>
                <a:extLst>
                  <a:ext uri="{0D108BD9-81ED-4DB2-BD59-A6C34878D82A}">
                    <a16:rowId xmlns:a16="http://schemas.microsoft.com/office/drawing/2014/main" val="690211249"/>
                  </a:ext>
                </a:extLst>
              </a:tr>
              <a:tr h="307529">
                <a:tc>
                  <a:txBody>
                    <a:bodyPr/>
                    <a:lstStyle/>
                    <a:p>
                      <a:pPr marL="0" marR="0">
                        <a:spcBef>
                          <a:spcPts val="0"/>
                        </a:spcBef>
                        <a:spcAft>
                          <a:spcPts val="0"/>
                        </a:spcAft>
                      </a:pPr>
                      <a:endParaRPr lang="en-US" sz="2000" dirty="0">
                        <a:effectLst/>
                        <a:latin typeface="Calibri" panose="020F0502020204030204" pitchFamily="34" charset="0"/>
                        <a:ea typeface="Calibri" panose="020F0502020204030204" pitchFamily="34" charset="0"/>
                      </a:endParaRPr>
                    </a:p>
                  </a:txBody>
                  <a:tcPr marL="0" marR="0" marT="0" marB="0" anchor="ctr"/>
                </a:tc>
                <a:tc>
                  <a:txBody>
                    <a:bodyPr/>
                    <a:lstStyle/>
                    <a:p>
                      <a:pPr marL="0" marR="0">
                        <a:spcBef>
                          <a:spcPts val="0"/>
                        </a:spcBef>
                        <a:spcAft>
                          <a:spcPts val="0"/>
                        </a:spcAft>
                      </a:pPr>
                      <a:r>
                        <a:rPr lang="en-US" sz="1800">
                          <a:effectLst/>
                        </a:rPr>
                        <a:t>1-844-440-2717 Ex 301</a:t>
                      </a:r>
                      <a:endParaRPr lang="en-US" sz="2000">
                        <a:effectLst/>
                        <a:latin typeface="Calibri" panose="020F0502020204030204" pitchFamily="34" charset="0"/>
                        <a:ea typeface="Calibri" panose="020F0502020204030204" pitchFamily="34" charset="0"/>
                      </a:endParaRPr>
                    </a:p>
                  </a:txBody>
                  <a:tcPr marL="0" marR="0" marT="0" marB="0" anchor="ctr"/>
                </a:tc>
                <a:extLst>
                  <a:ext uri="{0D108BD9-81ED-4DB2-BD59-A6C34878D82A}">
                    <a16:rowId xmlns:a16="http://schemas.microsoft.com/office/drawing/2014/main" val="808922924"/>
                  </a:ext>
                </a:extLst>
              </a:tr>
              <a:tr h="307529">
                <a:tc>
                  <a:txBody>
                    <a:bodyPr/>
                    <a:lstStyle/>
                    <a:p>
                      <a:pPr marL="0" marR="0">
                        <a:spcBef>
                          <a:spcPts val="0"/>
                        </a:spcBef>
                        <a:spcAft>
                          <a:spcPts val="0"/>
                        </a:spcAft>
                      </a:pPr>
                      <a:endParaRPr lang="en-US" sz="2000" dirty="0">
                        <a:effectLst/>
                        <a:latin typeface="Calibri" panose="020F0502020204030204" pitchFamily="34" charset="0"/>
                        <a:ea typeface="Calibri" panose="020F0502020204030204" pitchFamily="34" charset="0"/>
                      </a:endParaRPr>
                    </a:p>
                  </a:txBody>
                  <a:tcPr marL="0" marR="0" marT="0" marB="0" anchor="ctr"/>
                </a:tc>
                <a:tc>
                  <a:txBody>
                    <a:bodyPr/>
                    <a:lstStyle/>
                    <a:p>
                      <a:pPr marL="0" marR="0">
                        <a:spcBef>
                          <a:spcPts val="0"/>
                        </a:spcBef>
                        <a:spcAft>
                          <a:spcPts val="0"/>
                        </a:spcAft>
                      </a:pPr>
                      <a:r>
                        <a:rPr lang="en-US" sz="1800">
                          <a:effectLst/>
                        </a:rPr>
                        <a:t>621 West Fire Tower Rd</a:t>
                      </a:r>
                      <a:endParaRPr lang="en-US" sz="2000">
                        <a:effectLst/>
                        <a:latin typeface="Calibri" panose="020F0502020204030204" pitchFamily="34" charset="0"/>
                        <a:ea typeface="Calibri" panose="020F0502020204030204" pitchFamily="34" charset="0"/>
                      </a:endParaRPr>
                    </a:p>
                  </a:txBody>
                  <a:tcPr marL="0" marR="0" marT="0" marB="0" anchor="ctr"/>
                </a:tc>
                <a:extLst>
                  <a:ext uri="{0D108BD9-81ED-4DB2-BD59-A6C34878D82A}">
                    <a16:rowId xmlns:a16="http://schemas.microsoft.com/office/drawing/2014/main" val="828391648"/>
                  </a:ext>
                </a:extLst>
              </a:tr>
              <a:tr h="307529">
                <a:tc>
                  <a:txBody>
                    <a:bodyPr/>
                    <a:lstStyle/>
                    <a:p>
                      <a:pPr marL="0" marR="0">
                        <a:spcBef>
                          <a:spcPts val="0"/>
                        </a:spcBef>
                        <a:spcAft>
                          <a:spcPts val="0"/>
                        </a:spcAft>
                      </a:pPr>
                      <a:r>
                        <a:rPr lang="en-US" sz="1800">
                          <a:effectLst/>
                        </a:rPr>
                        <a:t> </a:t>
                      </a:r>
                      <a:endParaRPr lang="en-US" sz="2000">
                        <a:effectLst/>
                        <a:latin typeface="Calibri" panose="020F0502020204030204" pitchFamily="34" charset="0"/>
                        <a:ea typeface="Calibri" panose="020F0502020204030204" pitchFamily="34" charset="0"/>
                      </a:endParaRPr>
                    </a:p>
                  </a:txBody>
                  <a:tcPr marL="0" marR="0" marT="0" marB="0" anchor="ctr"/>
                </a:tc>
                <a:tc>
                  <a:txBody>
                    <a:bodyPr/>
                    <a:lstStyle/>
                    <a:p>
                      <a:pPr marL="0" marR="0">
                        <a:spcBef>
                          <a:spcPts val="0"/>
                        </a:spcBef>
                        <a:spcAft>
                          <a:spcPts val="0"/>
                        </a:spcAft>
                      </a:pPr>
                      <a:r>
                        <a:rPr lang="en-US" sz="1800">
                          <a:effectLst/>
                        </a:rPr>
                        <a:t>Winterville, NC, 28590</a:t>
                      </a:r>
                      <a:endParaRPr lang="en-US" sz="2000">
                        <a:effectLst/>
                        <a:latin typeface="Calibri" panose="020F0502020204030204" pitchFamily="34" charset="0"/>
                        <a:ea typeface="Calibri" panose="020F0502020204030204" pitchFamily="34" charset="0"/>
                      </a:endParaRPr>
                    </a:p>
                  </a:txBody>
                  <a:tcPr marL="0" marR="0" marT="0" marB="0" anchor="ctr"/>
                </a:tc>
                <a:extLst>
                  <a:ext uri="{0D108BD9-81ED-4DB2-BD59-A6C34878D82A}">
                    <a16:rowId xmlns:a16="http://schemas.microsoft.com/office/drawing/2014/main" val="1468789527"/>
                  </a:ext>
                </a:extLst>
              </a:tr>
              <a:tr h="307529">
                <a:tc>
                  <a:txBody>
                    <a:bodyPr/>
                    <a:lstStyle/>
                    <a:p>
                      <a:pPr marL="0" marR="0">
                        <a:spcBef>
                          <a:spcPts val="0"/>
                        </a:spcBef>
                        <a:spcAft>
                          <a:spcPts val="0"/>
                        </a:spcAft>
                      </a:pPr>
                      <a:endParaRPr lang="en-US" sz="2000" dirty="0">
                        <a:effectLst/>
                        <a:latin typeface="Calibri" panose="020F0502020204030204" pitchFamily="34" charset="0"/>
                        <a:ea typeface="Calibri" panose="020F0502020204030204" pitchFamily="34" charset="0"/>
                      </a:endParaRPr>
                    </a:p>
                  </a:txBody>
                  <a:tcPr marL="0" marR="0" marT="0" marB="0" anchor="ctr"/>
                </a:tc>
                <a:tc>
                  <a:txBody>
                    <a:bodyPr/>
                    <a:lstStyle/>
                    <a:p>
                      <a:pPr marL="0" marR="0">
                        <a:spcBef>
                          <a:spcPts val="0"/>
                        </a:spcBef>
                        <a:spcAft>
                          <a:spcPts val="0"/>
                        </a:spcAft>
                      </a:pPr>
                      <a:r>
                        <a:rPr lang="en-US" sz="1800" u="sng" dirty="0">
                          <a:effectLst/>
                          <a:hlinkClick r:id="rId9"/>
                        </a:rPr>
                        <a:t>www.bgccp.com</a:t>
                      </a:r>
                      <a:r>
                        <a:rPr lang="en-US" sz="1800" dirty="0">
                          <a:effectLst/>
                        </a:rPr>
                        <a:t>  e: </a:t>
                      </a:r>
                      <a:r>
                        <a:rPr lang="en-US" sz="1800" u="sng" dirty="0">
                          <a:effectLst/>
                          <a:hlinkClick r:id="rId10"/>
                        </a:rPr>
                        <a:t>jcary@bgccp.com</a:t>
                      </a:r>
                      <a:endParaRPr lang="en-US" sz="2000" dirty="0">
                        <a:effectLst/>
                        <a:latin typeface="Calibri" panose="020F0502020204030204" pitchFamily="34" charset="0"/>
                        <a:ea typeface="Calibri" panose="020F0502020204030204" pitchFamily="34" charset="0"/>
                      </a:endParaRPr>
                    </a:p>
                  </a:txBody>
                  <a:tcPr marL="0" marR="0" marT="0" marB="0" anchor="ctr"/>
                </a:tc>
                <a:extLst>
                  <a:ext uri="{0D108BD9-81ED-4DB2-BD59-A6C34878D82A}">
                    <a16:rowId xmlns:a16="http://schemas.microsoft.com/office/drawing/2014/main" val="2638650703"/>
                  </a:ext>
                </a:extLst>
              </a:tr>
            </a:tbl>
          </a:graphicData>
        </a:graphic>
      </p:graphicFrame>
    </p:spTree>
    <p:extLst>
      <p:ext uri="{BB962C8B-B14F-4D97-AF65-F5344CB8AC3E}">
        <p14:creationId xmlns:p14="http://schemas.microsoft.com/office/powerpoint/2010/main" val="22607872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7"/>
          <p:cNvSpPr>
            <a:spLocks noGrp="1"/>
          </p:cNvSpPr>
          <p:nvPr>
            <p:ph type="body" sz="quarter" idx="10"/>
          </p:nvPr>
        </p:nvSpPr>
        <p:spPr>
          <a:xfrm>
            <a:off x="3691462" y="2051009"/>
            <a:ext cx="7699023" cy="2020824"/>
          </a:xfrm>
        </p:spPr>
        <p:txBody>
          <a:bodyPr/>
          <a:lstStyle/>
          <a:p>
            <a:pPr algn="ctr"/>
            <a:r>
              <a:rPr lang="en-US" dirty="0"/>
              <a:t>Vocational Rehabilitation Services </a:t>
            </a:r>
          </a:p>
        </p:txBody>
      </p:sp>
      <p:sp>
        <p:nvSpPr>
          <p:cNvPr id="10" name="Text Placeholder 8"/>
          <p:cNvSpPr>
            <a:spLocks noGrp="1"/>
          </p:cNvSpPr>
          <p:nvPr>
            <p:ph type="body" sz="quarter" idx="11"/>
          </p:nvPr>
        </p:nvSpPr>
        <p:spPr>
          <a:xfrm>
            <a:off x="3691462" y="4071833"/>
            <a:ext cx="7699023" cy="1436978"/>
          </a:xfrm>
        </p:spPr>
        <p:txBody>
          <a:bodyPr/>
          <a:lstStyle/>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r>
              <a:rPr lang="en-US" sz="2000" dirty="0"/>
              <a:t>Samantha O. Johnson, Counselor-in-Charge</a:t>
            </a:r>
          </a:p>
          <a:p>
            <a:r>
              <a:rPr lang="en-US" sz="2000" dirty="0"/>
              <a:t>Gloria Leak, Counselor-in-Charge </a:t>
            </a:r>
          </a:p>
          <a:p>
            <a:r>
              <a:rPr lang="en-US" sz="2000" dirty="0"/>
              <a:t>Leora Lucas, Rehabilitation Counselor</a:t>
            </a:r>
          </a:p>
          <a:p>
            <a:r>
              <a:rPr lang="en-US" sz="2000" dirty="0"/>
              <a:t>Alexis Everette, Rehabilitation Counselor </a:t>
            </a:r>
          </a:p>
        </p:txBody>
      </p:sp>
      <p:sp>
        <p:nvSpPr>
          <p:cNvPr id="11" name="Text Placeholder 9"/>
          <p:cNvSpPr>
            <a:spLocks noGrp="1"/>
          </p:cNvSpPr>
          <p:nvPr>
            <p:ph type="body" sz="quarter" idx="12"/>
          </p:nvPr>
        </p:nvSpPr>
        <p:spPr>
          <a:xfrm>
            <a:off x="3691462" y="5601442"/>
            <a:ext cx="7699023" cy="488226"/>
          </a:xfrm>
        </p:spPr>
        <p:txBody>
          <a:bodyPr>
            <a:normAutofit/>
          </a:bodyPr>
          <a:lstStyle/>
          <a:p>
            <a:r>
              <a:rPr lang="en-US" sz="2000" dirty="0"/>
              <a:t>August 2019 </a:t>
            </a:r>
          </a:p>
        </p:txBody>
      </p:sp>
    </p:spTree>
    <p:extLst>
      <p:ext uri="{BB962C8B-B14F-4D97-AF65-F5344CB8AC3E}">
        <p14:creationId xmlns:p14="http://schemas.microsoft.com/office/powerpoint/2010/main" val="9261174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0" dirty="0"/>
              <a:t>About Vocational Rehabilitation (VR):</a:t>
            </a:r>
          </a:p>
        </p:txBody>
      </p:sp>
      <p:sp>
        <p:nvSpPr>
          <p:cNvPr id="6" name="Text Placeholder 5"/>
          <p:cNvSpPr>
            <a:spLocks noGrp="1"/>
          </p:cNvSpPr>
          <p:nvPr>
            <p:ph type="body" sz="quarter" idx="10"/>
          </p:nvPr>
        </p:nvSpPr>
        <p:spPr>
          <a:xfrm>
            <a:off x="889001" y="863600"/>
            <a:ext cx="10160000" cy="5994400"/>
          </a:xfrm>
        </p:spPr>
        <p:txBody>
          <a:bodyPr/>
          <a:lstStyle/>
          <a:p>
            <a:pPr algn="just"/>
            <a:endParaRPr lang="en-US" sz="1200" dirty="0"/>
          </a:p>
          <a:p>
            <a:pPr marL="0" indent="0">
              <a:buNone/>
            </a:pPr>
            <a:r>
              <a:rPr lang="en-US" sz="1600" dirty="0">
                <a:latin typeface="+mn-lt"/>
              </a:rPr>
              <a:t>VR is a state agency that assists people with disabilities with achieving their employment goals. VR is an eligibility-based program.  Each case is individualized to meet the needs of the individual.  </a:t>
            </a:r>
          </a:p>
          <a:p>
            <a:pPr marL="0" indent="0">
              <a:buNone/>
            </a:pPr>
            <a:r>
              <a:rPr lang="en-US" sz="1600" dirty="0">
                <a:latin typeface="+mn-lt"/>
              </a:rPr>
              <a:t>The following are </a:t>
            </a:r>
            <a:r>
              <a:rPr lang="en-US" sz="1600" u="sng" dirty="0">
                <a:latin typeface="+mn-lt"/>
              </a:rPr>
              <a:t>examples</a:t>
            </a:r>
            <a:r>
              <a:rPr lang="en-US" sz="1600" dirty="0">
                <a:latin typeface="+mn-lt"/>
              </a:rPr>
              <a:t> of some of the services offered, at no cost to the individual, if needed to reach their goals: </a:t>
            </a:r>
          </a:p>
          <a:p>
            <a:r>
              <a:rPr lang="en-US" sz="1600" dirty="0">
                <a:latin typeface="+mn-lt"/>
              </a:rPr>
              <a:t>Testing, evaluations and assessments </a:t>
            </a:r>
          </a:p>
          <a:p>
            <a:r>
              <a:rPr lang="en-US" sz="1600" dirty="0">
                <a:latin typeface="+mn-lt"/>
              </a:rPr>
              <a:t>Guidance and counseling </a:t>
            </a:r>
          </a:p>
          <a:p>
            <a:r>
              <a:rPr lang="en-US" sz="1600" dirty="0">
                <a:latin typeface="+mn-lt"/>
              </a:rPr>
              <a:t>Work-adjustment job-coaching </a:t>
            </a:r>
          </a:p>
          <a:p>
            <a:r>
              <a:rPr lang="en-US" sz="1600" dirty="0">
                <a:latin typeface="+mn-lt"/>
              </a:rPr>
              <a:t>Work-adjustment training </a:t>
            </a:r>
          </a:p>
          <a:p>
            <a:r>
              <a:rPr lang="en-US" sz="1600" dirty="0">
                <a:latin typeface="+mn-lt"/>
              </a:rPr>
              <a:t>Rehabilitation engineering services </a:t>
            </a:r>
          </a:p>
          <a:p>
            <a:r>
              <a:rPr lang="en-US" sz="1600" dirty="0">
                <a:latin typeface="+mn-lt"/>
              </a:rPr>
              <a:t>Interpreter services </a:t>
            </a:r>
          </a:p>
          <a:p>
            <a:r>
              <a:rPr lang="en-US" sz="1600" dirty="0">
                <a:latin typeface="+mn-lt"/>
              </a:rPr>
              <a:t>Supported-employment services </a:t>
            </a:r>
          </a:p>
          <a:p>
            <a:r>
              <a:rPr lang="en-US" sz="1600" dirty="0">
                <a:latin typeface="+mn-lt"/>
              </a:rPr>
              <a:t>Job-seeking skills training </a:t>
            </a:r>
          </a:p>
          <a:p>
            <a:r>
              <a:rPr lang="en-US" sz="1600" dirty="0">
                <a:latin typeface="+mn-lt"/>
              </a:rPr>
              <a:t>Job placement and follow-up </a:t>
            </a:r>
          </a:p>
          <a:p>
            <a:pPr marL="0" indent="0">
              <a:buNone/>
            </a:pPr>
            <a:endParaRPr lang="en-US" b="0" dirty="0"/>
          </a:p>
        </p:txBody>
      </p:sp>
      <p:sp>
        <p:nvSpPr>
          <p:cNvPr id="7" name="Text Placeholder 6"/>
          <p:cNvSpPr>
            <a:spLocks noGrp="1"/>
          </p:cNvSpPr>
          <p:nvPr>
            <p:ph type="body" sz="quarter" idx="11"/>
          </p:nvPr>
        </p:nvSpPr>
        <p:spPr>
          <a:xfrm>
            <a:off x="889000" y="5631874"/>
            <a:ext cx="10564989" cy="890635"/>
          </a:xfrm>
        </p:spPr>
        <p:txBody>
          <a:bodyPr/>
          <a:lstStyle/>
          <a:p>
            <a:r>
              <a:rPr lang="en-US" dirty="0"/>
              <a:t>SOURCE: VR Policy Manual </a:t>
            </a:r>
          </a:p>
          <a:p>
            <a:endParaRPr lang="en-US" dirty="0"/>
          </a:p>
        </p:txBody>
      </p:sp>
    </p:spTree>
    <p:extLst>
      <p:ext uri="{BB962C8B-B14F-4D97-AF65-F5344CB8AC3E}">
        <p14:creationId xmlns:p14="http://schemas.microsoft.com/office/powerpoint/2010/main" val="36239404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5FC9D108-F2B8-4FB6-8586-AF1C2A890D0B}"/>
              </a:ext>
            </a:extLst>
          </p:cNvPr>
          <p:cNvSpPr txBox="1">
            <a:spLocks/>
          </p:cNvSpPr>
          <p:nvPr/>
        </p:nvSpPr>
        <p:spPr>
          <a:xfrm>
            <a:off x="6449391" y="1591366"/>
            <a:ext cx="4761948" cy="43688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1219170">
              <a:buNone/>
              <a:defRPr/>
            </a:pPr>
            <a:r>
              <a:rPr lang="en-US" sz="2000" b="1" u="sng" dirty="0">
                <a:solidFill>
                  <a:prstClr val="black"/>
                </a:solidFill>
                <a:latin typeface="Myriad Pro" pitchFamily="34" charset="0"/>
              </a:rPr>
              <a:t>What is PATS? </a:t>
            </a:r>
          </a:p>
          <a:p>
            <a:pPr marL="457189" indent="-457189" defTabSz="1219170">
              <a:defRPr/>
            </a:pPr>
            <a:r>
              <a:rPr lang="en-US" sz="2000" dirty="0">
                <a:solidFill>
                  <a:prstClr val="black"/>
                </a:solidFill>
                <a:latin typeface="Myriad Pro" pitchFamily="34" charset="0"/>
              </a:rPr>
              <a:t>A community transport system in Pitt County, NC </a:t>
            </a:r>
          </a:p>
          <a:p>
            <a:pPr marL="457189" indent="-457189" defTabSz="1219170">
              <a:defRPr/>
            </a:pPr>
            <a:r>
              <a:rPr lang="en-US" sz="2000" dirty="0">
                <a:solidFill>
                  <a:prstClr val="black"/>
                </a:solidFill>
                <a:latin typeface="Myriad Pro" pitchFamily="34" charset="0"/>
              </a:rPr>
              <a:t>Open to all General Public</a:t>
            </a:r>
          </a:p>
          <a:p>
            <a:pPr marL="457189" indent="-457189" defTabSz="1219170">
              <a:defRPr/>
            </a:pPr>
            <a:r>
              <a:rPr lang="en-US" sz="2000" dirty="0">
                <a:solidFill>
                  <a:prstClr val="black"/>
                </a:solidFill>
                <a:latin typeface="Myriad Pro" pitchFamily="34" charset="0"/>
              </a:rPr>
              <a:t>We are a “Demand Response Directly Operated” (DRDO) coordinated transportation system.</a:t>
            </a:r>
          </a:p>
          <a:p>
            <a:pPr marL="457189" indent="-457189" defTabSz="1219170">
              <a:defRPr/>
            </a:pPr>
            <a:r>
              <a:rPr lang="en-US" sz="2000" dirty="0">
                <a:solidFill>
                  <a:prstClr val="black"/>
                </a:solidFill>
                <a:latin typeface="Myriad Pro" pitchFamily="34" charset="0"/>
              </a:rPr>
              <a:t>Serves as a “para transit” unit for the GREAT Bus system</a:t>
            </a:r>
          </a:p>
          <a:p>
            <a:pPr marL="457189" indent="-457189" defTabSz="1219170">
              <a:defRPr/>
            </a:pPr>
            <a:r>
              <a:rPr lang="en-US" sz="2000" dirty="0">
                <a:solidFill>
                  <a:prstClr val="black"/>
                </a:solidFill>
                <a:latin typeface="Myriad Pro" pitchFamily="34" charset="0"/>
              </a:rPr>
              <a:t>*Not a charter system*</a:t>
            </a:r>
          </a:p>
        </p:txBody>
      </p:sp>
      <p:sp>
        <p:nvSpPr>
          <p:cNvPr id="3075" name="Title 1">
            <a:extLst>
              <a:ext uri="{FF2B5EF4-FFF2-40B4-BE49-F238E27FC236}">
                <a16:creationId xmlns:a16="http://schemas.microsoft.com/office/drawing/2014/main" id="{CA095585-0C8C-435A-A277-E58909A1721C}"/>
              </a:ext>
            </a:extLst>
          </p:cNvPr>
          <p:cNvSpPr txBox="1">
            <a:spLocks/>
          </p:cNvSpPr>
          <p:nvPr/>
        </p:nvSpPr>
        <p:spPr bwMode="auto">
          <a:xfrm>
            <a:off x="5588000" y="478368"/>
            <a:ext cx="5994400" cy="918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1219170" eaLnBrk="1" fontAlgn="base" hangingPunct="1">
              <a:spcBef>
                <a:spcPct val="0"/>
              </a:spcBef>
              <a:spcAft>
                <a:spcPct val="0"/>
              </a:spcAft>
              <a:buNone/>
            </a:pPr>
            <a:r>
              <a:rPr lang="en-US" altLang="en-US" sz="4400" b="1" dirty="0">
                <a:solidFill>
                  <a:prstClr val="white"/>
                </a:solidFill>
                <a:latin typeface="Myriad Pro" pitchFamily="34" charset="0"/>
                <a:cs typeface="Arial" panose="020B0604020202020204" pitchFamily="34" charset="0"/>
              </a:rPr>
              <a:t>Pitt Area Transit</a:t>
            </a:r>
          </a:p>
        </p:txBody>
      </p:sp>
      <p:pic>
        <p:nvPicPr>
          <p:cNvPr id="3" name="Picture 2">
            <a:extLst>
              <a:ext uri="{FF2B5EF4-FFF2-40B4-BE49-F238E27FC236}">
                <a16:creationId xmlns:a16="http://schemas.microsoft.com/office/drawing/2014/main" id="{B56BC02E-2A2D-4225-8E63-4D9CD8EF3C36}"/>
              </a:ext>
            </a:extLst>
          </p:cNvPr>
          <p:cNvPicPr>
            <a:picLocks noChangeAspect="1"/>
          </p:cNvPicPr>
          <p:nvPr/>
        </p:nvPicPr>
        <p:blipFill>
          <a:blip r:embed="rId4"/>
          <a:stretch>
            <a:fillRect/>
          </a:stretch>
        </p:blipFill>
        <p:spPr>
          <a:xfrm>
            <a:off x="980661" y="1696279"/>
            <a:ext cx="4200718" cy="2786476"/>
          </a:xfrm>
          <a:prstGeom prst="rect">
            <a:avLst/>
          </a:prstGeom>
        </p:spPr>
      </p:pic>
      <p:sp>
        <p:nvSpPr>
          <p:cNvPr id="4" name="TextBox 3">
            <a:extLst>
              <a:ext uri="{FF2B5EF4-FFF2-40B4-BE49-F238E27FC236}">
                <a16:creationId xmlns:a16="http://schemas.microsoft.com/office/drawing/2014/main" id="{75770DCF-B408-4C55-9E1D-F16D494E64FA}"/>
              </a:ext>
            </a:extLst>
          </p:cNvPr>
          <p:cNvSpPr txBox="1"/>
          <p:nvPr/>
        </p:nvSpPr>
        <p:spPr>
          <a:xfrm>
            <a:off x="768626" y="4704522"/>
            <a:ext cx="4819374" cy="800219"/>
          </a:xfrm>
          <a:prstGeom prst="rect">
            <a:avLst/>
          </a:prstGeom>
          <a:noFill/>
        </p:spPr>
        <p:txBody>
          <a:bodyPr wrap="square" rtlCol="0">
            <a:spAutoFit/>
          </a:bodyPr>
          <a:lstStyle/>
          <a:p>
            <a:pPr algn="ctr"/>
            <a:r>
              <a:rPr lang="en-US" sz="2800" dirty="0"/>
              <a:t>C. Cameron Coburn</a:t>
            </a:r>
          </a:p>
          <a:p>
            <a:pPr algn="ctr"/>
            <a:r>
              <a:rPr lang="en-US" dirty="0"/>
              <a:t>Director of Transportation</a:t>
            </a:r>
          </a:p>
        </p:txBody>
      </p:sp>
      <p:sp>
        <p:nvSpPr>
          <p:cNvPr id="5" name="TextBox 4">
            <a:extLst>
              <a:ext uri="{FF2B5EF4-FFF2-40B4-BE49-F238E27FC236}">
                <a16:creationId xmlns:a16="http://schemas.microsoft.com/office/drawing/2014/main" id="{1D725EE9-2D8A-43D2-A8AD-7A24D0DB1FC7}"/>
              </a:ext>
            </a:extLst>
          </p:cNvPr>
          <p:cNvSpPr txBox="1"/>
          <p:nvPr/>
        </p:nvSpPr>
        <p:spPr>
          <a:xfrm>
            <a:off x="384313" y="5504741"/>
            <a:ext cx="11290852" cy="553998"/>
          </a:xfrm>
          <a:prstGeom prst="rect">
            <a:avLst/>
          </a:prstGeom>
          <a:noFill/>
        </p:spPr>
        <p:txBody>
          <a:bodyPr wrap="square" rtlCol="0">
            <a:spAutoFit/>
          </a:bodyPr>
          <a:lstStyle/>
          <a:p>
            <a:pPr algn="ctr">
              <a:buFont typeface="Arial" panose="020B0604020202020204" pitchFamily="34" charset="0"/>
              <a:buNone/>
            </a:pPr>
            <a:r>
              <a:rPr lang="en-US" altLang="en-US" sz="1600" b="1">
                <a:latin typeface="Myriad Pro" pitchFamily="34" charset="0"/>
              </a:rPr>
              <a:t>“</a:t>
            </a:r>
            <a:r>
              <a:rPr lang="en-US" altLang="en-US" sz="1400" i="1"/>
              <a:t>The mission of the Pitt Area Transit System is to provide safe, reliable, cost effective transportation that enables eligible individuals to access necessary medical care and other essential resources that improves and enhances their quality of life.”</a:t>
            </a:r>
            <a:endParaRPr lang="en-US" altLang="en-US" sz="14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2EA04A7-8491-4EB6-BF11-05CE96F63B0F}"/>
              </a:ext>
            </a:extLst>
          </p:cNvPr>
          <p:cNvPicPr>
            <a:picLocks noGrp="1" noChangeAspect="1"/>
          </p:cNvPicPr>
          <p:nvPr>
            <p:ph idx="1"/>
          </p:nvPr>
        </p:nvPicPr>
        <p:blipFill>
          <a:blip r:embed="rId2"/>
          <a:stretch>
            <a:fillRect/>
          </a:stretch>
        </p:blipFill>
        <p:spPr>
          <a:xfrm>
            <a:off x="6068008" y="89688"/>
            <a:ext cx="5991470" cy="3201999"/>
          </a:xfrm>
          <a:prstGeom prst="rect">
            <a:avLst/>
          </a:prstGeom>
        </p:spPr>
      </p:pic>
      <p:sp>
        <p:nvSpPr>
          <p:cNvPr id="5" name="Rectangle 4">
            <a:extLst>
              <a:ext uri="{FF2B5EF4-FFF2-40B4-BE49-F238E27FC236}">
                <a16:creationId xmlns:a16="http://schemas.microsoft.com/office/drawing/2014/main" id="{35610537-7F56-4F84-8E05-8EF39BDDC4DE}"/>
              </a:ext>
            </a:extLst>
          </p:cNvPr>
          <p:cNvSpPr/>
          <p:nvPr/>
        </p:nvSpPr>
        <p:spPr>
          <a:xfrm>
            <a:off x="237052" y="2977065"/>
            <a:ext cx="5963478" cy="3416320"/>
          </a:xfrm>
          <a:prstGeom prst="rect">
            <a:avLst/>
          </a:prstGeom>
        </p:spPr>
        <p:txBody>
          <a:bodyPr wrap="square">
            <a:spAutoFit/>
          </a:bodyPr>
          <a:lstStyle/>
          <a:p>
            <a:pPr algn="ctr"/>
            <a:r>
              <a:rPr lang="en-US" sz="3200" b="1" dirty="0"/>
              <a:t>The future of our community </a:t>
            </a:r>
          </a:p>
          <a:p>
            <a:pPr algn="ctr"/>
            <a:r>
              <a:rPr lang="en-US" sz="3200" b="1" dirty="0"/>
              <a:t>is at stake!</a:t>
            </a:r>
          </a:p>
          <a:p>
            <a:pPr algn="ctr"/>
            <a:endParaRPr lang="en-US" sz="3200" b="1" dirty="0"/>
          </a:p>
          <a:p>
            <a:pPr lvl="1">
              <a:buFont typeface="Arial" panose="020B0604020202020204" pitchFamily="34" charset="0"/>
              <a:buChar char="•"/>
            </a:pPr>
            <a:r>
              <a:rPr lang="en-US" sz="2400" dirty="0"/>
              <a:t>Pitt County’s poverty rate is 22%</a:t>
            </a:r>
          </a:p>
          <a:p>
            <a:pPr lvl="1">
              <a:buFont typeface="Arial" panose="020B0604020202020204" pitchFamily="34" charset="0"/>
              <a:buChar char="•"/>
            </a:pPr>
            <a:r>
              <a:rPr lang="en-US" sz="2400" dirty="0"/>
              <a:t>Our unemployment rate is 10.2% </a:t>
            </a:r>
          </a:p>
          <a:p>
            <a:pPr lvl="1">
              <a:buFont typeface="Arial" panose="020B0604020202020204" pitchFamily="34" charset="0"/>
              <a:buChar char="•"/>
            </a:pPr>
            <a:r>
              <a:rPr lang="en-US" sz="2400" dirty="0"/>
              <a:t>Our four-year graduation rate is 57%.</a:t>
            </a:r>
          </a:p>
          <a:p>
            <a:pPr lvl="1">
              <a:buFont typeface="Arial" panose="020B0604020202020204" pitchFamily="34" charset="0"/>
              <a:buChar char="•"/>
            </a:pPr>
            <a:r>
              <a:rPr lang="en-US" sz="2400" dirty="0"/>
              <a:t>20% of adults do not have high school diplomas.</a:t>
            </a:r>
          </a:p>
        </p:txBody>
      </p:sp>
      <p:sp>
        <p:nvSpPr>
          <p:cNvPr id="6" name="TextBox 5">
            <a:extLst>
              <a:ext uri="{FF2B5EF4-FFF2-40B4-BE49-F238E27FC236}">
                <a16:creationId xmlns:a16="http://schemas.microsoft.com/office/drawing/2014/main" id="{475FF12A-29D2-452C-930A-455714C4328F}"/>
              </a:ext>
            </a:extLst>
          </p:cNvPr>
          <p:cNvSpPr txBox="1"/>
          <p:nvPr/>
        </p:nvSpPr>
        <p:spPr>
          <a:xfrm>
            <a:off x="7275443" y="4363646"/>
            <a:ext cx="4293705" cy="2339102"/>
          </a:xfrm>
          <a:prstGeom prst="rect">
            <a:avLst/>
          </a:prstGeom>
          <a:noFill/>
        </p:spPr>
        <p:txBody>
          <a:bodyPr wrap="square" rtlCol="0">
            <a:spAutoFit/>
          </a:bodyPr>
          <a:lstStyle/>
          <a:p>
            <a:pPr algn="ctr"/>
            <a:r>
              <a:rPr lang="en-US" sz="2800" b="1" dirty="0"/>
              <a:t>Sarah Gust</a:t>
            </a:r>
          </a:p>
          <a:p>
            <a:pPr algn="ctr"/>
            <a:r>
              <a:rPr lang="en-US" dirty="0"/>
              <a:t>Board President/Director</a:t>
            </a:r>
          </a:p>
          <a:p>
            <a:pPr algn="ctr"/>
            <a:endParaRPr lang="en-US" dirty="0"/>
          </a:p>
          <a:p>
            <a:pPr algn="ctr"/>
            <a:endParaRPr lang="en-US" dirty="0"/>
          </a:p>
          <a:p>
            <a:pPr algn="ctr"/>
            <a:r>
              <a:rPr lang="en-US" sz="2800" b="1" dirty="0"/>
              <a:t>Brenda Steigerwald </a:t>
            </a:r>
          </a:p>
          <a:p>
            <a:pPr algn="ctr"/>
            <a:r>
              <a:rPr lang="en-US" dirty="0"/>
              <a:t>Education Coordinator</a:t>
            </a:r>
          </a:p>
          <a:p>
            <a:pPr algn="ctr"/>
            <a:endParaRPr lang="en-US" dirty="0"/>
          </a:p>
        </p:txBody>
      </p:sp>
      <p:sp>
        <p:nvSpPr>
          <p:cNvPr id="7" name="TextBox 6">
            <a:extLst>
              <a:ext uri="{FF2B5EF4-FFF2-40B4-BE49-F238E27FC236}">
                <a16:creationId xmlns:a16="http://schemas.microsoft.com/office/drawing/2014/main" id="{A0548C97-5356-4907-84D0-594F41BB6976}"/>
              </a:ext>
            </a:extLst>
          </p:cNvPr>
          <p:cNvSpPr txBox="1"/>
          <p:nvPr/>
        </p:nvSpPr>
        <p:spPr>
          <a:xfrm>
            <a:off x="6096000" y="3291687"/>
            <a:ext cx="6453809" cy="830997"/>
          </a:xfrm>
          <a:prstGeom prst="rect">
            <a:avLst/>
          </a:prstGeom>
          <a:noFill/>
        </p:spPr>
        <p:txBody>
          <a:bodyPr wrap="square" rtlCol="0">
            <a:spAutoFit/>
          </a:bodyPr>
          <a:lstStyle/>
          <a:p>
            <a:pPr algn="ctr"/>
            <a:r>
              <a:rPr lang="en-US" sz="2400" dirty="0"/>
              <a:t>252.353.6578</a:t>
            </a:r>
          </a:p>
          <a:p>
            <a:pPr algn="ctr"/>
            <a:r>
              <a:rPr lang="en-US" sz="2400" dirty="0"/>
              <a:t>www.pittliteracy.org</a:t>
            </a:r>
          </a:p>
        </p:txBody>
      </p:sp>
      <p:sp>
        <p:nvSpPr>
          <p:cNvPr id="8" name="Rectangle 7">
            <a:extLst>
              <a:ext uri="{FF2B5EF4-FFF2-40B4-BE49-F238E27FC236}">
                <a16:creationId xmlns:a16="http://schemas.microsoft.com/office/drawing/2014/main" id="{A599D515-A632-4BBF-BA8E-8286E116CEDC}"/>
              </a:ext>
            </a:extLst>
          </p:cNvPr>
          <p:cNvSpPr/>
          <p:nvPr/>
        </p:nvSpPr>
        <p:spPr>
          <a:xfrm>
            <a:off x="52265" y="464615"/>
            <a:ext cx="6096000" cy="2308324"/>
          </a:xfrm>
          <a:prstGeom prst="rect">
            <a:avLst/>
          </a:prstGeom>
        </p:spPr>
        <p:txBody>
          <a:bodyPr>
            <a:spAutoFit/>
          </a:bodyPr>
          <a:lstStyle/>
          <a:p>
            <a:pPr algn="ctr"/>
            <a:r>
              <a:rPr lang="en-US" sz="2400" dirty="0"/>
              <a:t>Literacy Volunteers – Pitt County is an organization whose mission is to improve the literacy skills of adults in our community. This is accomplished through trained volunteer tutors who provide one-on-one and small group tutoring.</a:t>
            </a:r>
          </a:p>
        </p:txBody>
      </p:sp>
    </p:spTree>
    <p:extLst>
      <p:ext uri="{BB962C8B-B14F-4D97-AF65-F5344CB8AC3E}">
        <p14:creationId xmlns:p14="http://schemas.microsoft.com/office/powerpoint/2010/main" val="26841701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6D099-2ED4-4261-8CB6-1A73DDCDE193}"/>
              </a:ext>
            </a:extLst>
          </p:cNvPr>
          <p:cNvSpPr>
            <a:spLocks noGrp="1"/>
          </p:cNvSpPr>
          <p:nvPr>
            <p:ph type="ctrTitle"/>
          </p:nvPr>
        </p:nvSpPr>
        <p:spPr>
          <a:xfrm>
            <a:off x="1083212" y="1147250"/>
            <a:ext cx="9584788" cy="3172338"/>
          </a:xfrm>
        </p:spPr>
        <p:txBody>
          <a:bodyPr>
            <a:normAutofit/>
          </a:bodyPr>
          <a:lstStyle/>
          <a:p>
            <a:r>
              <a:rPr lang="en-US" sz="4800" b="1" dirty="0">
                <a:solidFill>
                  <a:srgbClr val="002060"/>
                </a:solidFill>
                <a:latin typeface="+mn-lt"/>
              </a:rPr>
              <a:t>NORTH CAROLINA DIVISION OF </a:t>
            </a:r>
            <a:br>
              <a:rPr lang="en-US" sz="4800" b="1" dirty="0">
                <a:solidFill>
                  <a:srgbClr val="002060"/>
                </a:solidFill>
                <a:latin typeface="+mn-lt"/>
              </a:rPr>
            </a:br>
            <a:r>
              <a:rPr lang="en-US" sz="4800" b="1" dirty="0">
                <a:solidFill>
                  <a:srgbClr val="002060"/>
                </a:solidFill>
                <a:latin typeface="+mn-lt"/>
              </a:rPr>
              <a:t>SERVICES FOR THE BLIND</a:t>
            </a:r>
          </a:p>
        </p:txBody>
      </p:sp>
      <p:sp>
        <p:nvSpPr>
          <p:cNvPr id="3" name="Subtitle 2">
            <a:extLst>
              <a:ext uri="{FF2B5EF4-FFF2-40B4-BE49-F238E27FC236}">
                <a16:creationId xmlns:a16="http://schemas.microsoft.com/office/drawing/2014/main" id="{66F53128-2DCF-49E8-B0B3-173A8505D946}"/>
              </a:ext>
            </a:extLst>
          </p:cNvPr>
          <p:cNvSpPr>
            <a:spLocks noGrp="1"/>
          </p:cNvSpPr>
          <p:nvPr>
            <p:ph type="subTitle" idx="1"/>
          </p:nvPr>
        </p:nvSpPr>
        <p:spPr>
          <a:xfrm>
            <a:off x="1083212" y="3602038"/>
            <a:ext cx="9584788" cy="2798762"/>
          </a:xfrm>
        </p:spPr>
        <p:txBody>
          <a:bodyPr>
            <a:normAutofit/>
          </a:bodyPr>
          <a:lstStyle/>
          <a:p>
            <a:endParaRPr lang="en-US" sz="3600" b="1" dirty="0">
              <a:solidFill>
                <a:srgbClr val="002060"/>
              </a:solidFill>
            </a:endParaRPr>
          </a:p>
          <a:p>
            <a:r>
              <a:rPr lang="en-US" sz="3600" b="1" dirty="0">
                <a:solidFill>
                  <a:srgbClr val="002060"/>
                </a:solidFill>
              </a:rPr>
              <a:t>Enabling people who are visually impaired, blind and deaf-blind to reach their goals of independence and employment.</a:t>
            </a:r>
          </a:p>
        </p:txBody>
      </p:sp>
      <p:pic>
        <p:nvPicPr>
          <p:cNvPr id="5" name="Picture 4">
            <a:extLst>
              <a:ext uri="{FF2B5EF4-FFF2-40B4-BE49-F238E27FC236}">
                <a16:creationId xmlns:a16="http://schemas.microsoft.com/office/drawing/2014/main" id="{9CE1D568-0FCF-4457-B352-1CF1836615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1143" y="337625"/>
            <a:ext cx="2828925" cy="1619250"/>
          </a:xfrm>
          <a:prstGeom prst="rect">
            <a:avLst/>
          </a:prstGeom>
        </p:spPr>
      </p:pic>
    </p:spTree>
    <p:extLst>
      <p:ext uri="{BB962C8B-B14F-4D97-AF65-F5344CB8AC3E}">
        <p14:creationId xmlns:p14="http://schemas.microsoft.com/office/powerpoint/2010/main" val="28365543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A6471-7981-4580-BB21-FB4CD419E03C}"/>
              </a:ext>
            </a:extLst>
          </p:cNvPr>
          <p:cNvSpPr>
            <a:spLocks noGrp="1"/>
          </p:cNvSpPr>
          <p:nvPr>
            <p:ph type="title"/>
          </p:nvPr>
        </p:nvSpPr>
        <p:spPr>
          <a:xfrm>
            <a:off x="838200" y="1"/>
            <a:ext cx="10515600" cy="1339402"/>
          </a:xfrm>
        </p:spPr>
        <p:txBody>
          <a:bodyPr/>
          <a:lstStyle/>
          <a:p>
            <a:r>
              <a:rPr lang="en-US" b="1" dirty="0">
                <a:solidFill>
                  <a:srgbClr val="002060"/>
                </a:solidFill>
                <a:latin typeface="+mn-lt"/>
              </a:rPr>
              <a:t>SERVICES</a:t>
            </a:r>
          </a:p>
        </p:txBody>
      </p:sp>
      <p:sp>
        <p:nvSpPr>
          <p:cNvPr id="3" name="Content Placeholder 2">
            <a:extLst>
              <a:ext uri="{FF2B5EF4-FFF2-40B4-BE49-F238E27FC236}">
                <a16:creationId xmlns:a16="http://schemas.microsoft.com/office/drawing/2014/main" id="{9647D253-AAD2-4B3E-8616-F85213010580}"/>
              </a:ext>
            </a:extLst>
          </p:cNvPr>
          <p:cNvSpPr>
            <a:spLocks noGrp="1"/>
          </p:cNvSpPr>
          <p:nvPr>
            <p:ph sz="half" idx="1"/>
          </p:nvPr>
        </p:nvSpPr>
        <p:spPr>
          <a:xfrm>
            <a:off x="838200" y="1236372"/>
            <a:ext cx="5181600" cy="5296630"/>
          </a:xfrm>
        </p:spPr>
        <p:txBody>
          <a:bodyPr>
            <a:normAutofit fontScale="55000" lnSpcReduction="20000"/>
          </a:bodyPr>
          <a:lstStyle/>
          <a:p>
            <a:r>
              <a:rPr lang="en-US" dirty="0"/>
              <a:t>Transition Services</a:t>
            </a:r>
          </a:p>
          <a:p>
            <a:r>
              <a:rPr lang="en-US" dirty="0"/>
              <a:t>Community Employment Specialist</a:t>
            </a:r>
          </a:p>
          <a:p>
            <a:r>
              <a:rPr lang="en-US" dirty="0"/>
              <a:t>Vocational Rehabilitation Services</a:t>
            </a:r>
          </a:p>
          <a:p>
            <a:r>
              <a:rPr lang="en-US" dirty="0"/>
              <a:t>Supported Employment Services</a:t>
            </a:r>
          </a:p>
          <a:p>
            <a:r>
              <a:rPr lang="en-US" dirty="0"/>
              <a:t>Deaf-Blind Services- </a:t>
            </a:r>
            <a:r>
              <a:rPr lang="en-US" b="1" dirty="0"/>
              <a:t>Donna Rhodes</a:t>
            </a:r>
          </a:p>
          <a:p>
            <a:r>
              <a:rPr lang="en-US" dirty="0"/>
              <a:t>Career and Training Center for the Blind</a:t>
            </a:r>
          </a:p>
          <a:p>
            <a:r>
              <a:rPr lang="en-US" dirty="0"/>
              <a:t>Independent Living Services- </a:t>
            </a:r>
            <a:r>
              <a:rPr lang="en-US" b="1" dirty="0"/>
              <a:t>Lylaya Lennon</a:t>
            </a:r>
          </a:p>
          <a:p>
            <a:r>
              <a:rPr lang="en-US" dirty="0"/>
              <a:t>Business Enterprise</a:t>
            </a:r>
          </a:p>
          <a:p>
            <a:pPr marL="0" indent="0">
              <a:buNone/>
            </a:pPr>
            <a:endParaRPr lang="en-US" b="1" u="sng" dirty="0"/>
          </a:p>
          <a:p>
            <a:pPr marL="0" indent="0">
              <a:buNone/>
            </a:pPr>
            <a:r>
              <a:rPr lang="en-US" b="1" u="sng" dirty="0"/>
              <a:t>Agency Contacts for Pitt County:</a:t>
            </a:r>
          </a:p>
          <a:p>
            <a:r>
              <a:rPr lang="en-US" b="1" dirty="0"/>
              <a:t>Steven Alexander</a:t>
            </a:r>
            <a:r>
              <a:rPr lang="en-US" dirty="0"/>
              <a:t>, VRCII</a:t>
            </a:r>
          </a:p>
          <a:p>
            <a:pPr marL="457200" lvl="1" indent="0">
              <a:buNone/>
            </a:pPr>
            <a:r>
              <a:rPr lang="en-US" dirty="0"/>
              <a:t>252-355-9016 ext. 208</a:t>
            </a:r>
          </a:p>
          <a:p>
            <a:pPr marL="457200" lvl="1" indent="0">
              <a:buNone/>
            </a:pPr>
            <a:r>
              <a:rPr lang="en-US" dirty="0">
                <a:hlinkClick r:id="rId2"/>
              </a:rPr>
              <a:t>steve.alexander@dhhs.nc.gov</a:t>
            </a:r>
            <a:endParaRPr lang="en-US" dirty="0"/>
          </a:p>
          <a:p>
            <a:r>
              <a:rPr lang="en-US" b="1" dirty="0"/>
              <a:t>Kathy Little</a:t>
            </a:r>
            <a:r>
              <a:rPr lang="en-US" dirty="0"/>
              <a:t>, Social Worker for the Blind</a:t>
            </a:r>
          </a:p>
          <a:p>
            <a:pPr marL="457200" lvl="1" indent="0">
              <a:buNone/>
            </a:pPr>
            <a:r>
              <a:rPr lang="en-US" dirty="0"/>
              <a:t>252-355-9016 ext. 214</a:t>
            </a:r>
          </a:p>
          <a:p>
            <a:pPr marL="457200" lvl="1" indent="0">
              <a:buNone/>
            </a:pPr>
            <a:r>
              <a:rPr lang="en-US" dirty="0">
                <a:hlinkClick r:id="rId3"/>
              </a:rPr>
              <a:t>kathy.little@dhhs.nc.gov</a:t>
            </a:r>
            <a:endParaRPr lang="en-US" dirty="0"/>
          </a:p>
          <a:p>
            <a:pPr marL="457200" lvl="1" indent="0">
              <a:buNone/>
            </a:pPr>
            <a:endParaRPr lang="en-US" dirty="0"/>
          </a:p>
          <a:p>
            <a:pPr marL="0" indent="0">
              <a:buNone/>
            </a:pPr>
            <a:endParaRPr lang="en-US" dirty="0"/>
          </a:p>
        </p:txBody>
      </p:sp>
      <p:sp>
        <p:nvSpPr>
          <p:cNvPr id="7" name="Content Placeholder 6">
            <a:extLst>
              <a:ext uri="{FF2B5EF4-FFF2-40B4-BE49-F238E27FC236}">
                <a16:creationId xmlns:a16="http://schemas.microsoft.com/office/drawing/2014/main" id="{4F3C399C-1E7C-45EC-8C18-63C1E9F6AF02}"/>
              </a:ext>
            </a:extLst>
          </p:cNvPr>
          <p:cNvSpPr>
            <a:spLocks noGrp="1"/>
          </p:cNvSpPr>
          <p:nvPr>
            <p:ph sz="half" idx="2"/>
          </p:nvPr>
        </p:nvSpPr>
        <p:spPr>
          <a:xfrm>
            <a:off x="6172200" y="1236372"/>
            <a:ext cx="5181600" cy="5296630"/>
          </a:xfrm>
        </p:spPr>
        <p:txBody>
          <a:bodyPr>
            <a:normAutofit fontScale="55000" lnSpcReduction="20000"/>
          </a:bodyPr>
          <a:lstStyle/>
          <a:p>
            <a:pPr marL="0" indent="0">
              <a:buNone/>
            </a:pPr>
            <a:r>
              <a:rPr lang="en-US" b="1" u="sng" dirty="0"/>
              <a:t>Additional Services:</a:t>
            </a:r>
          </a:p>
          <a:p>
            <a:r>
              <a:rPr lang="en-US" dirty="0"/>
              <a:t>Career and Guidance Counseling</a:t>
            </a:r>
          </a:p>
          <a:p>
            <a:r>
              <a:rPr lang="en-US" dirty="0"/>
              <a:t>Vocational Assessments</a:t>
            </a:r>
          </a:p>
          <a:p>
            <a:r>
              <a:rPr lang="en-US" dirty="0"/>
              <a:t>Orientation and Mobility</a:t>
            </a:r>
          </a:p>
          <a:p>
            <a:r>
              <a:rPr lang="en-US" dirty="0"/>
              <a:t>Assistive Technology</a:t>
            </a:r>
          </a:p>
          <a:p>
            <a:r>
              <a:rPr lang="en-US" dirty="0"/>
              <a:t>Job Development (including limited physical restoration services related to employment)</a:t>
            </a:r>
          </a:p>
          <a:p>
            <a:r>
              <a:rPr lang="en-US" dirty="0"/>
              <a:t>Low Vision Services– </a:t>
            </a:r>
            <a:r>
              <a:rPr lang="en-US" b="1" dirty="0"/>
              <a:t>Cheryl Franklin</a:t>
            </a:r>
          </a:p>
          <a:p>
            <a:r>
              <a:rPr lang="en-US" dirty="0"/>
              <a:t>Medical Eye Care- </a:t>
            </a:r>
            <a:r>
              <a:rPr lang="en-US" b="1" dirty="0"/>
              <a:t>Cheryl Franklin</a:t>
            </a:r>
          </a:p>
          <a:p>
            <a:pPr marL="0" indent="0">
              <a:buNone/>
            </a:pPr>
            <a:endParaRPr lang="en-US" dirty="0"/>
          </a:p>
        </p:txBody>
      </p:sp>
      <p:sp>
        <p:nvSpPr>
          <p:cNvPr id="6" name="Text Placeholder 5">
            <a:extLst>
              <a:ext uri="{FF2B5EF4-FFF2-40B4-BE49-F238E27FC236}">
                <a16:creationId xmlns:a16="http://schemas.microsoft.com/office/drawing/2014/main" id="{CC55430A-5B78-4B34-8034-86ADCA507986}"/>
              </a:ext>
            </a:extLst>
          </p:cNvPr>
          <p:cNvSpPr>
            <a:spLocks noGrp="1"/>
          </p:cNvSpPr>
          <p:nvPr>
            <p:ph type="body" sz="quarter" idx="4294967295"/>
          </p:nvPr>
        </p:nvSpPr>
        <p:spPr>
          <a:xfrm>
            <a:off x="7008813" y="1681163"/>
            <a:ext cx="5183187" cy="823912"/>
          </a:xfrm>
        </p:spPr>
        <p:txBody>
          <a:bodyPr>
            <a:normAutofit/>
          </a:bodyPr>
          <a:lstStyle/>
          <a:p>
            <a:endParaRPr lang="en-US" dirty="0"/>
          </a:p>
          <a:p>
            <a:pPr marL="0" indent="0">
              <a:buNone/>
            </a:pPr>
            <a:endParaRPr lang="en-US" dirty="0"/>
          </a:p>
        </p:txBody>
      </p:sp>
    </p:spTree>
    <p:extLst>
      <p:ext uri="{BB962C8B-B14F-4D97-AF65-F5344CB8AC3E}">
        <p14:creationId xmlns:p14="http://schemas.microsoft.com/office/powerpoint/2010/main" val="16145285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99D14F"/>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61674" y="122387"/>
            <a:ext cx="4505325" cy="1114425"/>
          </a:xfrm>
          <a:prstGeom prst="rect">
            <a:avLst/>
          </a:prstGeom>
        </p:spPr>
      </p:pic>
      <p:pic>
        <p:nvPicPr>
          <p:cNvPr id="6" name="Picture 5"/>
          <p:cNvPicPr>
            <a:picLocks noChangeAspect="1"/>
          </p:cNvPicPr>
          <p:nvPr/>
        </p:nvPicPr>
        <p:blipFill rotWithShape="1">
          <a:blip r:embed="rId3"/>
          <a:srcRect r="52371"/>
          <a:stretch/>
        </p:blipFill>
        <p:spPr>
          <a:xfrm>
            <a:off x="0" y="3030609"/>
            <a:ext cx="5806912" cy="3866147"/>
          </a:xfrm>
          <a:prstGeom prst="rect">
            <a:avLst/>
          </a:prstGeom>
        </p:spPr>
      </p:pic>
      <p:grpSp>
        <p:nvGrpSpPr>
          <p:cNvPr id="19" name="Group 18"/>
          <p:cNvGrpSpPr/>
          <p:nvPr/>
        </p:nvGrpSpPr>
        <p:grpSpPr>
          <a:xfrm>
            <a:off x="0" y="1390437"/>
            <a:ext cx="12192001" cy="1841095"/>
            <a:chOff x="0" y="1192470"/>
            <a:chExt cx="12192001" cy="1841095"/>
          </a:xfrm>
        </p:grpSpPr>
        <p:sp>
          <p:nvSpPr>
            <p:cNvPr id="7" name="Rectangle 6"/>
            <p:cNvSpPr/>
            <p:nvPr/>
          </p:nvSpPr>
          <p:spPr>
            <a:xfrm>
              <a:off x="1" y="1227221"/>
              <a:ext cx="12192000" cy="17686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1355557" y="1326709"/>
              <a:ext cx="9705475" cy="1569660"/>
            </a:xfrm>
            <a:prstGeom prst="rect">
              <a:avLst/>
            </a:prstGeom>
            <a:noFill/>
          </p:spPr>
          <p:txBody>
            <a:bodyPr wrap="square" rtlCol="0">
              <a:spAutoFit/>
            </a:bodyPr>
            <a:lstStyle/>
            <a:p>
              <a:r>
                <a:rPr lang="en-US" sz="2400" dirty="0">
                  <a:solidFill>
                    <a:schemeClr val="bg1"/>
                  </a:solidFill>
                </a:rPr>
                <a:t>Lou Stout					Pat Harris</a:t>
              </a:r>
            </a:p>
            <a:p>
              <a:r>
                <a:rPr lang="en-US" sz="2400" dirty="0">
                  <a:solidFill>
                    <a:schemeClr val="bg1"/>
                  </a:solidFill>
                </a:rPr>
                <a:t>Business Engagement Coordinator		</a:t>
              </a:r>
              <a:r>
                <a:rPr lang="en-US" sz="2400" dirty="0" err="1">
                  <a:solidFill>
                    <a:schemeClr val="bg1"/>
                  </a:solidFill>
                </a:rPr>
                <a:t>NCWorks</a:t>
              </a:r>
              <a:r>
                <a:rPr lang="en-US" sz="2400" dirty="0">
                  <a:solidFill>
                    <a:schemeClr val="bg1"/>
                  </a:solidFill>
                </a:rPr>
                <a:t> Outreach Coordinator</a:t>
              </a:r>
            </a:p>
            <a:p>
              <a:r>
                <a:rPr lang="en-US" sz="2400" dirty="0">
                  <a:solidFill>
                    <a:schemeClr val="bg1"/>
                  </a:solidFill>
                </a:rPr>
                <a:t>lstout@mideastcom.org			pharris@mideastcom.org</a:t>
              </a:r>
            </a:p>
            <a:p>
              <a:r>
                <a:rPr lang="en-US" sz="2400" dirty="0">
                  <a:solidFill>
                    <a:schemeClr val="bg1"/>
                  </a:solidFill>
                </a:rPr>
                <a:t>(252) 974-2446				(252) 946-8043 ext. 1824</a:t>
              </a:r>
            </a:p>
          </p:txBody>
        </p:sp>
        <p:sp>
          <p:nvSpPr>
            <p:cNvPr id="9" name="Rectangle 8"/>
            <p:cNvSpPr/>
            <p:nvPr/>
          </p:nvSpPr>
          <p:spPr>
            <a:xfrm>
              <a:off x="0" y="2934077"/>
              <a:ext cx="12192001" cy="99488"/>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4"/>
            <a:stretch>
              <a:fillRect/>
            </a:stretch>
          </p:blipFill>
          <p:spPr>
            <a:xfrm>
              <a:off x="0" y="1192470"/>
              <a:ext cx="12192000" cy="109619"/>
            </a:xfrm>
            <a:prstGeom prst="rect">
              <a:avLst/>
            </a:prstGeom>
          </p:spPr>
        </p:pic>
      </p:grpSp>
      <p:sp>
        <p:nvSpPr>
          <p:cNvPr id="18" name="TextBox 17"/>
          <p:cNvSpPr txBox="1"/>
          <p:nvPr/>
        </p:nvSpPr>
        <p:spPr>
          <a:xfrm>
            <a:off x="5806912" y="354739"/>
            <a:ext cx="6221690" cy="707886"/>
          </a:xfrm>
          <a:prstGeom prst="rect">
            <a:avLst/>
          </a:prstGeom>
          <a:solidFill>
            <a:schemeClr val="bg1"/>
          </a:solidFill>
        </p:spPr>
        <p:txBody>
          <a:bodyPr wrap="square" rtlCol="0">
            <a:spAutoFit/>
          </a:bodyPr>
          <a:lstStyle/>
          <a:p>
            <a:r>
              <a:rPr lang="en-US" sz="2000" b="1" i="1" dirty="0">
                <a:solidFill>
                  <a:schemeClr val="accent5">
                    <a:lumMod val="50000"/>
                  </a:schemeClr>
                </a:solidFill>
                <a:latin typeface="Microsoft PhagsPa" panose="020B0502040204020203" pitchFamily="34" charset="0"/>
                <a:cs typeface="Narkisim" panose="020E0502050101010101" pitchFamily="34" charset="-79"/>
              </a:rPr>
              <a:t>Providing Job Seeker and Business Services for Beaufort, Bertie, Hertford, Martin &amp; Pitt Counties</a:t>
            </a:r>
          </a:p>
        </p:txBody>
      </p:sp>
      <p:pic>
        <p:nvPicPr>
          <p:cNvPr id="3" name="Picture 2" descr="A picture containing indoor, person, man, wall&#10;&#10;Description automatically generated">
            <a:extLst>
              <a:ext uri="{FF2B5EF4-FFF2-40B4-BE49-F238E27FC236}">
                <a16:creationId xmlns:a16="http://schemas.microsoft.com/office/drawing/2014/main" id="{1D6EDDDB-7487-477E-A326-D2C089B38F11}"/>
              </a:ext>
            </a:extLst>
          </p:cNvPr>
          <p:cNvPicPr>
            <a:picLocks noChangeAspect="1"/>
          </p:cNvPicPr>
          <p:nvPr/>
        </p:nvPicPr>
        <p:blipFill rotWithShape="1">
          <a:blip r:embed="rId5">
            <a:extLst>
              <a:ext uri="{28A0092B-C50C-407E-A947-70E740481C1C}">
                <a14:useLocalDpi xmlns:a14="http://schemas.microsoft.com/office/drawing/2010/main" val="0"/>
              </a:ext>
            </a:extLst>
          </a:blip>
          <a:srcRect l="22814" t="6973"/>
          <a:stretch/>
        </p:blipFill>
        <p:spPr>
          <a:xfrm rot="5400000">
            <a:off x="7383692" y="3374492"/>
            <a:ext cx="3231529" cy="3379303"/>
          </a:xfrm>
          <a:prstGeom prst="rect">
            <a:avLst/>
          </a:prstGeom>
          <a:ln w="228600" cap="sq" cmpd="thickThin">
            <a:noFill/>
            <a:prstDash val="solid"/>
            <a:miter lim="800000"/>
          </a:ln>
          <a:effectLst>
            <a:innerShdw blurRad="76200">
              <a:srgbClr val="000000"/>
            </a:innerShdw>
          </a:effectLst>
        </p:spPr>
      </p:pic>
    </p:spTree>
    <p:extLst>
      <p:ext uri="{BB962C8B-B14F-4D97-AF65-F5344CB8AC3E}">
        <p14:creationId xmlns:p14="http://schemas.microsoft.com/office/powerpoint/2010/main" val="42883717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96619" y="715557"/>
            <a:ext cx="9144000" cy="817273"/>
          </a:xfrm>
        </p:spPr>
        <p:txBody>
          <a:bodyPr>
            <a:noAutofit/>
          </a:bodyPr>
          <a:lstStyle/>
          <a:p>
            <a:br>
              <a:rPr lang="en-US" sz="3200" b="1" dirty="0"/>
            </a:br>
            <a:br>
              <a:rPr lang="en-US" sz="3200" b="1" dirty="0"/>
            </a:br>
            <a:br>
              <a:rPr lang="en-US" sz="3200" b="1" dirty="0"/>
            </a:br>
            <a:br>
              <a:rPr lang="en-US" sz="3200" b="1" dirty="0"/>
            </a:br>
            <a:r>
              <a:rPr lang="en-US" sz="3200" b="1" dirty="0"/>
              <a:t>Career &amp; Academic Advising</a:t>
            </a:r>
            <a:br>
              <a:rPr lang="en-US" sz="3200" b="1" dirty="0"/>
            </a:br>
            <a:r>
              <a:rPr lang="en-US" sz="3200" b="1" dirty="0"/>
              <a:t>Pitt Community College</a:t>
            </a:r>
            <a:br>
              <a:rPr lang="en-US" sz="3200" b="1" dirty="0"/>
            </a:br>
            <a:r>
              <a:rPr lang="en-US" sz="3200" b="1" dirty="0"/>
              <a:t>252-493-7322</a:t>
            </a:r>
          </a:p>
        </p:txBody>
      </p:sp>
      <p:sp>
        <p:nvSpPr>
          <p:cNvPr id="4" name="TextBox 3"/>
          <p:cNvSpPr txBox="1"/>
          <p:nvPr/>
        </p:nvSpPr>
        <p:spPr>
          <a:xfrm>
            <a:off x="0" y="1351403"/>
            <a:ext cx="3395417" cy="1200329"/>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Career Counseling/Exploration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Job Search Assistance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Employer Relations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p:cNvSpPr txBox="1"/>
          <p:nvPr/>
        </p:nvSpPr>
        <p:spPr>
          <a:xfrm>
            <a:off x="69091" y="4309499"/>
            <a:ext cx="3161315" cy="1200329"/>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Career &amp; Academic Advising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Support/Intervention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Resource Referrals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91309" y="1596525"/>
            <a:ext cx="1587500" cy="15875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4784" y="1572029"/>
            <a:ext cx="1587500" cy="15875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02999" y="1620170"/>
            <a:ext cx="1587500" cy="1645004"/>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36972" y="4104353"/>
            <a:ext cx="1587500" cy="1587500"/>
          </a:xfrm>
          <a:prstGeom prst="rect">
            <a:avLst/>
          </a:prstGeom>
        </p:spPr>
      </p:pic>
      <p:sp>
        <p:nvSpPr>
          <p:cNvPr id="10" name="TextBox 9"/>
          <p:cNvSpPr txBox="1"/>
          <p:nvPr/>
        </p:nvSpPr>
        <p:spPr>
          <a:xfrm>
            <a:off x="4119327" y="5717379"/>
            <a:ext cx="217665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Dr. Shakeena White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Director  </a:t>
            </a:r>
          </a:p>
        </p:txBody>
      </p:sp>
      <p:sp>
        <p:nvSpPr>
          <p:cNvPr id="11" name="TextBox 10"/>
          <p:cNvSpPr txBox="1"/>
          <p:nvPr/>
        </p:nvSpPr>
        <p:spPr>
          <a:xfrm>
            <a:off x="8577178" y="3278005"/>
            <a:ext cx="294582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Arwen Parris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Career Services Coordinator </a:t>
            </a:r>
          </a:p>
        </p:txBody>
      </p:sp>
      <p:sp>
        <p:nvSpPr>
          <p:cNvPr id="12" name="TextBox 11"/>
          <p:cNvSpPr txBox="1"/>
          <p:nvPr/>
        </p:nvSpPr>
        <p:spPr>
          <a:xfrm>
            <a:off x="3517700" y="3301939"/>
            <a:ext cx="229927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Gregg Massenburg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Lead Navigator  </a:t>
            </a:r>
          </a:p>
        </p:txBody>
      </p:sp>
      <p:sp>
        <p:nvSpPr>
          <p:cNvPr id="13" name="TextBox 12"/>
          <p:cNvSpPr txBox="1"/>
          <p:nvPr/>
        </p:nvSpPr>
        <p:spPr>
          <a:xfrm>
            <a:off x="5694695" y="3238806"/>
            <a:ext cx="35422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Kurt Simmons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Career Outreach Specialist  </a:t>
            </a:r>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0999" y="322320"/>
            <a:ext cx="2857500" cy="977364"/>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4344" y="2773101"/>
            <a:ext cx="2404473" cy="1378565"/>
          </a:xfrm>
          <a:prstGeom prst="rect">
            <a:avLst/>
          </a:prstGeom>
        </p:spPr>
      </p:pic>
      <p:sp>
        <p:nvSpPr>
          <p:cNvPr id="3" name="TextBox 2">
            <a:extLst>
              <a:ext uri="{FF2B5EF4-FFF2-40B4-BE49-F238E27FC236}">
                <a16:creationId xmlns:a16="http://schemas.microsoft.com/office/drawing/2014/main" id="{D9157A87-0638-1945-9B60-A3F8F37D7820}"/>
              </a:ext>
            </a:extLst>
          </p:cNvPr>
          <p:cNvSpPr txBox="1"/>
          <p:nvPr/>
        </p:nvSpPr>
        <p:spPr>
          <a:xfrm rot="21033179">
            <a:off x="8865930" y="4216708"/>
            <a:ext cx="3530249" cy="20313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Apprenticeship and Engineering Scholarship Information</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$75,000 available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(252) 493-7335</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67497" y="4075601"/>
            <a:ext cx="1587500" cy="1645004"/>
          </a:xfrm>
          <a:prstGeom prst="rect">
            <a:avLst/>
          </a:prstGeom>
        </p:spPr>
      </p:pic>
      <p:sp>
        <p:nvSpPr>
          <p:cNvPr id="17" name="TextBox 16"/>
          <p:cNvSpPr txBox="1"/>
          <p:nvPr/>
        </p:nvSpPr>
        <p:spPr>
          <a:xfrm>
            <a:off x="6645693" y="5737915"/>
            <a:ext cx="455347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Jerome Shepard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Regional Apprenticeship Coordinator </a:t>
            </a:r>
          </a:p>
        </p:txBody>
      </p:sp>
    </p:spTree>
    <p:extLst>
      <p:ext uri="{BB962C8B-B14F-4D97-AF65-F5344CB8AC3E}">
        <p14:creationId xmlns:p14="http://schemas.microsoft.com/office/powerpoint/2010/main" val="10301907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9034AEE9-6C99-46A0-8E30-4806871B52B7}"/>
              </a:ext>
            </a:extLst>
          </p:cNvPr>
          <p:cNvSpPr txBox="1">
            <a:spLocks/>
          </p:cNvSpPr>
          <p:nvPr/>
        </p:nvSpPr>
        <p:spPr>
          <a:xfrm>
            <a:off x="203200" y="1701800"/>
            <a:ext cx="11887200" cy="43688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1219170">
              <a:buNone/>
              <a:defRPr/>
            </a:pPr>
            <a:r>
              <a:rPr lang="en-US" sz="3067" b="1" u="sng" dirty="0">
                <a:solidFill>
                  <a:prstClr val="black"/>
                </a:solidFill>
                <a:latin typeface="Myriad Pro"/>
              </a:rPr>
              <a:t>Mission:</a:t>
            </a:r>
          </a:p>
          <a:p>
            <a:pPr marL="457189" indent="-457189" defTabSz="1219170">
              <a:defRPr/>
            </a:pPr>
            <a:r>
              <a:rPr lang="en-US" sz="2667" dirty="0">
                <a:solidFill>
                  <a:prstClr val="black"/>
                </a:solidFill>
                <a:latin typeface="Myriad Pro"/>
              </a:rPr>
              <a:t>to protect, promote, and assure the health of all people in Pitt County. </a:t>
            </a:r>
          </a:p>
          <a:p>
            <a:pPr marL="990575" lvl="1" indent="-380990" defTabSz="1219170">
              <a:defRPr/>
            </a:pPr>
            <a:r>
              <a:rPr lang="en-US" sz="2667">
                <a:solidFill>
                  <a:prstClr val="black"/>
                </a:solidFill>
                <a:latin typeface="Myriad Pro"/>
              </a:rPr>
              <a:t>Dr</a:t>
            </a:r>
            <a:r>
              <a:rPr lang="en-US" sz="2667" dirty="0">
                <a:solidFill>
                  <a:prstClr val="black"/>
                </a:solidFill>
                <a:latin typeface="Myriad Pro"/>
              </a:rPr>
              <a:t>. John Silvernail, Director</a:t>
            </a:r>
          </a:p>
          <a:p>
            <a:pPr marL="457189" indent="-457189" defTabSz="1219170">
              <a:defRPr/>
            </a:pPr>
            <a:endParaRPr lang="en-US" sz="1333" dirty="0">
              <a:solidFill>
                <a:prstClr val="black"/>
              </a:solidFill>
              <a:latin typeface="Myriad Pro"/>
            </a:endParaRPr>
          </a:p>
          <a:p>
            <a:pPr marL="457189" indent="-457189" defTabSz="1219170">
              <a:defRPr/>
            </a:pPr>
            <a:r>
              <a:rPr lang="en-US" sz="2667" dirty="0">
                <a:solidFill>
                  <a:prstClr val="black"/>
                </a:solidFill>
                <a:latin typeface="Myriad Pro"/>
              </a:rPr>
              <a:t>Staff attending today:</a:t>
            </a:r>
          </a:p>
          <a:p>
            <a:pPr marL="990575" lvl="1" indent="-380990" defTabSz="1219170">
              <a:defRPr/>
            </a:pPr>
            <a:r>
              <a:rPr lang="en-US" sz="2400" dirty="0">
                <a:solidFill>
                  <a:prstClr val="black"/>
                </a:solidFill>
                <a:latin typeface="Myriad Pro"/>
              </a:rPr>
              <a:t>Jennifer Hardee- Coordinator, Women’s &amp; Children’s Health Education Programs </a:t>
            </a:r>
          </a:p>
          <a:p>
            <a:pPr marL="990575" lvl="1" indent="-380990" defTabSz="1219170">
              <a:defRPr/>
            </a:pPr>
            <a:r>
              <a:rPr lang="en-US" sz="2400" dirty="0">
                <a:solidFill>
                  <a:prstClr val="black"/>
                </a:solidFill>
                <a:latin typeface="Myriad Pro"/>
              </a:rPr>
              <a:t>Kristey Coulter- Child Care Health Consultant</a:t>
            </a:r>
          </a:p>
          <a:p>
            <a:pPr marL="990575" lvl="1" indent="-380990" defTabSz="1219170">
              <a:defRPr/>
            </a:pPr>
            <a:r>
              <a:rPr lang="en-US" sz="2400" dirty="0">
                <a:solidFill>
                  <a:prstClr val="black"/>
                </a:solidFill>
                <a:latin typeface="Myriad Pro"/>
              </a:rPr>
              <a:t>Terry Quinn- Child Care Health Consultant</a:t>
            </a:r>
          </a:p>
          <a:p>
            <a:pPr marL="457189" indent="-457189" defTabSz="1219170">
              <a:defRPr/>
            </a:pPr>
            <a:endParaRPr lang="en-US" sz="3067" dirty="0">
              <a:solidFill>
                <a:prstClr val="black"/>
              </a:solidFill>
              <a:latin typeface="Myriad Pro"/>
            </a:endParaRPr>
          </a:p>
          <a:p>
            <a:pPr marL="457189" indent="-457189" defTabSz="1219170">
              <a:defRPr/>
            </a:pPr>
            <a:endParaRPr lang="en-US" sz="3067" dirty="0">
              <a:solidFill>
                <a:prstClr val="black"/>
              </a:solidFill>
              <a:latin typeface="Myriad Pro"/>
            </a:endParaRPr>
          </a:p>
        </p:txBody>
      </p:sp>
      <p:sp>
        <p:nvSpPr>
          <p:cNvPr id="2051" name="Title 1">
            <a:extLst>
              <a:ext uri="{FF2B5EF4-FFF2-40B4-BE49-F238E27FC236}">
                <a16:creationId xmlns:a16="http://schemas.microsoft.com/office/drawing/2014/main" id="{DCE3CD56-8587-4924-9476-B5271D61B280}"/>
              </a:ext>
            </a:extLst>
          </p:cNvPr>
          <p:cNvSpPr>
            <a:spLocks noGrp="1"/>
          </p:cNvSpPr>
          <p:nvPr>
            <p:ph type="title"/>
          </p:nvPr>
        </p:nvSpPr>
        <p:spPr>
          <a:xfrm>
            <a:off x="5588000" y="275167"/>
            <a:ext cx="6604000" cy="1143000"/>
          </a:xfrm>
        </p:spPr>
        <p:txBody>
          <a:bodyPr/>
          <a:lstStyle/>
          <a:p>
            <a:pPr algn="l" eaLnBrk="1" hangingPunct="1"/>
            <a:r>
              <a:rPr lang="en-US" altLang="en-US" sz="3333" b="1">
                <a:solidFill>
                  <a:schemeClr val="bg1"/>
                </a:solidFill>
              </a:rPr>
              <a:t>Pitt County Health Department</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4294967295"/>
          </p:nvPr>
        </p:nvSpPr>
        <p:spPr>
          <a:xfrm>
            <a:off x="238298" y="2768138"/>
            <a:ext cx="3798916" cy="4089861"/>
          </a:xfrm>
        </p:spPr>
        <p:txBody>
          <a:bodyPr>
            <a:normAutofit fontScale="85000" lnSpcReduction="10000"/>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		</a:t>
            </a:r>
            <a:r>
              <a:rPr lang="en-US" dirty="0" err="1"/>
              <a:t>Phylicia</a:t>
            </a:r>
            <a:r>
              <a:rPr lang="en-US" dirty="0"/>
              <a:t> </a:t>
            </a:r>
            <a:r>
              <a:rPr lang="en-US" dirty="0" err="1"/>
              <a:t>Bridgers</a:t>
            </a:r>
            <a:r>
              <a:rPr lang="en-US" dirty="0"/>
              <a:t>, MS,NCC,LPCA</a:t>
            </a:r>
          </a:p>
          <a:p>
            <a:pPr marL="0" indent="0">
              <a:buNone/>
            </a:pPr>
            <a:r>
              <a:rPr lang="en-US" dirty="0"/>
              <a:t>		Counselor</a:t>
            </a:r>
          </a:p>
          <a:p>
            <a:pPr marL="0" indent="0">
              <a:buNone/>
            </a:pPr>
            <a:r>
              <a:rPr lang="en-US" dirty="0"/>
              <a:t>		Counseling Services</a:t>
            </a:r>
          </a:p>
          <a:p>
            <a:pPr marL="0" indent="0">
              <a:buNone/>
            </a:pPr>
            <a:r>
              <a:rPr lang="en-US" dirty="0"/>
              <a:t>		Pitt Community College</a:t>
            </a:r>
          </a:p>
          <a:p>
            <a:pPr marL="0" indent="0">
              <a:buNone/>
            </a:pPr>
            <a:r>
              <a:rPr lang="en-US" dirty="0"/>
              <a:t>		pbridgers@email.pittcc.edu</a:t>
            </a:r>
          </a:p>
          <a:p>
            <a:pPr marL="0" indent="0">
              <a:buNone/>
            </a:pPr>
            <a:r>
              <a:rPr lang="en-US" dirty="0"/>
              <a:t>		252-493-7820</a:t>
            </a:r>
          </a:p>
          <a:p>
            <a:pPr marL="0" indent="0">
              <a:buNone/>
            </a:pPr>
            <a:endParaRPr lang="en-US" dirty="0"/>
          </a:p>
        </p:txBody>
      </p:sp>
      <p:sp>
        <p:nvSpPr>
          <p:cNvPr id="6" name="Content Placeholder 5"/>
          <p:cNvSpPr>
            <a:spLocks noGrp="1"/>
          </p:cNvSpPr>
          <p:nvPr>
            <p:ph sz="half" idx="4294967295"/>
          </p:nvPr>
        </p:nvSpPr>
        <p:spPr>
          <a:xfrm>
            <a:off x="5280773" y="2768139"/>
            <a:ext cx="4129233" cy="4089860"/>
          </a:xfrm>
        </p:spPr>
        <p:txBody>
          <a:bodyPr>
            <a:normAutofit fontScale="85000" lnSpcReduction="10000"/>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Kimberly Williamson, </a:t>
            </a:r>
            <a:r>
              <a:rPr lang="en-US" dirty="0" err="1"/>
              <a:t>EdD</a:t>
            </a:r>
            <a:endParaRPr lang="en-US" dirty="0"/>
          </a:p>
          <a:p>
            <a:pPr marL="0" indent="0">
              <a:buNone/>
            </a:pPr>
            <a:r>
              <a:rPr lang="en-US" dirty="0"/>
              <a:t>Assistant Dean, Counseling &amp; Student Services</a:t>
            </a:r>
          </a:p>
          <a:p>
            <a:pPr marL="0" indent="0">
              <a:buNone/>
            </a:pPr>
            <a:r>
              <a:rPr lang="en-US" dirty="0"/>
              <a:t>Counseling &amp; Student Services</a:t>
            </a:r>
          </a:p>
          <a:p>
            <a:pPr marL="0" indent="0">
              <a:buNone/>
            </a:pPr>
            <a:r>
              <a:rPr lang="en-US" dirty="0"/>
              <a:t>Pitt Community College</a:t>
            </a:r>
          </a:p>
          <a:p>
            <a:pPr marL="0" indent="0">
              <a:buNone/>
            </a:pPr>
            <a:r>
              <a:rPr lang="en-US" dirty="0"/>
              <a:t>kwilliamson@email.pittcc.edu</a:t>
            </a:r>
          </a:p>
          <a:p>
            <a:pPr marL="0" indent="0">
              <a:buNone/>
            </a:pPr>
            <a:r>
              <a:rPr lang="en-US" dirty="0"/>
              <a:t>252-493-7217</a:t>
            </a:r>
          </a:p>
          <a:p>
            <a:pPr marL="0" indent="0">
              <a:buNone/>
            </a:pPr>
            <a:endParaRPr lang="en-US"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69868" y="133004"/>
            <a:ext cx="4914687" cy="1903614"/>
          </a:xfrm>
          <a:prstGeom prst="rect">
            <a:avLst/>
          </a:prstGeom>
        </p:spPr>
      </p:pic>
      <p:pic>
        <p:nvPicPr>
          <p:cNvPr id="10" name="Picture 9" descr="C:\Users\kfwilliamson542\Documents\Personnel\Kimberly Williamson\Williamson,Kimberly.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04719" y="2337520"/>
            <a:ext cx="1540917" cy="2229458"/>
          </a:xfrm>
          <a:prstGeom prst="rect">
            <a:avLst/>
          </a:prstGeom>
          <a:noFill/>
          <a:ln>
            <a:noFill/>
          </a:ln>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34353" y="2337520"/>
            <a:ext cx="1599051" cy="2227813"/>
          </a:xfrm>
          <a:prstGeom prst="rect">
            <a:avLst/>
          </a:prstGeom>
        </p:spPr>
      </p:pic>
    </p:spTree>
    <p:extLst>
      <p:ext uri="{BB962C8B-B14F-4D97-AF65-F5344CB8AC3E}">
        <p14:creationId xmlns:p14="http://schemas.microsoft.com/office/powerpoint/2010/main" val="25630255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Services Provided by PCC Counselors</a:t>
            </a:r>
          </a:p>
        </p:txBody>
      </p:sp>
      <p:sp>
        <p:nvSpPr>
          <p:cNvPr id="3" name="Content Placeholder 2"/>
          <p:cNvSpPr>
            <a:spLocks noGrp="1"/>
          </p:cNvSpPr>
          <p:nvPr>
            <p:ph idx="1"/>
          </p:nvPr>
        </p:nvSpPr>
        <p:spPr>
          <a:xfrm>
            <a:off x="5580638" y="1270000"/>
            <a:ext cx="4424753" cy="3880773"/>
          </a:xfrm>
        </p:spPr>
        <p:txBody>
          <a:bodyPr/>
          <a:lstStyle/>
          <a:p>
            <a:r>
              <a:rPr lang="en-US" sz="2000" dirty="0"/>
              <a:t>Admissions Counseling</a:t>
            </a:r>
          </a:p>
          <a:p>
            <a:r>
              <a:rPr lang="en-US" sz="2000" dirty="0"/>
              <a:t>Career Counseling</a:t>
            </a:r>
          </a:p>
          <a:p>
            <a:r>
              <a:rPr lang="en-US" sz="2000" dirty="0"/>
              <a:t>Academic Counseling</a:t>
            </a:r>
          </a:p>
          <a:p>
            <a:r>
              <a:rPr lang="en-US" sz="2000" dirty="0"/>
              <a:t>Personal Counseling</a:t>
            </a:r>
          </a:p>
          <a:p>
            <a:pPr lvl="1"/>
            <a:r>
              <a:rPr lang="en-US" sz="1800" dirty="0"/>
              <a:t>Student Assistance Program (SAP)</a:t>
            </a:r>
          </a:p>
          <a:p>
            <a:pPr lvl="2"/>
            <a:r>
              <a:rPr lang="en-US" sz="1600" dirty="0"/>
              <a:t>One-on-one counseling</a:t>
            </a:r>
          </a:p>
          <a:p>
            <a:pPr lvl="2"/>
            <a:r>
              <a:rPr lang="en-US" sz="1600" dirty="0"/>
              <a:t>Crisis management</a:t>
            </a:r>
          </a:p>
          <a:p>
            <a:pPr lvl="2"/>
            <a:r>
              <a:rPr lang="en-US" sz="1600" dirty="0"/>
              <a:t>Food pantry</a:t>
            </a:r>
          </a:p>
          <a:p>
            <a:pPr lvl="2"/>
            <a:r>
              <a:rPr lang="en-US" sz="1600" dirty="0"/>
              <a:t>Referrals to community agencies</a:t>
            </a:r>
          </a:p>
          <a:p>
            <a:pPr marL="914400" lvl="2" indent="0">
              <a:buNone/>
            </a:pPr>
            <a:endParaRPr lang="en-US" dirty="0"/>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24792" y="4979938"/>
            <a:ext cx="2795012" cy="1082426"/>
          </a:xfrm>
          <a:prstGeom prst="rect">
            <a:avLst/>
          </a:prstGeom>
        </p:spPr>
      </p:pic>
      <p:sp>
        <p:nvSpPr>
          <p:cNvPr id="5" name="Rectangle 4">
            <a:extLst>
              <a:ext uri="{FF2B5EF4-FFF2-40B4-BE49-F238E27FC236}">
                <a16:creationId xmlns:a16="http://schemas.microsoft.com/office/drawing/2014/main" id="{313E25AD-C63D-48C4-9568-CFAA7854016D}"/>
              </a:ext>
            </a:extLst>
          </p:cNvPr>
          <p:cNvSpPr/>
          <p:nvPr/>
        </p:nvSpPr>
        <p:spPr>
          <a:xfrm>
            <a:off x="80986" y="1423222"/>
            <a:ext cx="6096000" cy="4247317"/>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90C226"/>
                </a:solidFill>
                <a:effectLst/>
                <a:uLnTx/>
                <a:uFillTx/>
                <a:latin typeface="Trebuchet MS" panose="020B0603020202020204"/>
                <a:ea typeface="+mn-ea"/>
                <a:cs typeface="+mn-cs"/>
              </a:rPr>
              <a:t>MISSION STATEMENT: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5A9E"/>
                </a:solidFill>
                <a:effectLst/>
                <a:uLnTx/>
                <a:uFillTx/>
                <a:latin typeface="Trebuchet MS" panose="020B0603020202020204"/>
                <a:ea typeface="+mn-ea"/>
                <a:cs typeface="+mn-cs"/>
              </a:rPr>
              <a:t>Counseling Services strives to educate and empower students to make realistic and attainable decisions as they pursue their academic, career, personal, and social goals.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A9E"/>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Located in the Craig F. </a:t>
            </a:r>
            <a:r>
              <a:rPr kumimoji="0" lang="en-US" sz="1800" b="0" i="0" u="none" strike="noStrike" kern="1200" cap="none" spc="0" normalizeH="0" baseline="0" noProof="0" dirty="0" err="1">
                <a:ln>
                  <a:noFill/>
                </a:ln>
                <a:solidFill>
                  <a:prstClr val="black"/>
                </a:solidFill>
                <a:effectLst/>
                <a:uLnTx/>
                <a:uFillTx/>
                <a:latin typeface="Trebuchet MS" panose="020B0603020202020204"/>
                <a:ea typeface="+mn-ea"/>
                <a:cs typeface="+mn-cs"/>
              </a:rPr>
              <a:t>Goess</a:t>
            </a: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 Student Center, Suite 120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Normal Operating Hours:</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Monday: 8:00am-7:00pm</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Tuesday-Friday: 8:00am-5:00pm</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Phone: 252-493-7245</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Email: pcccounseling@email.pittcc.edu</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https://pittcc.edu/academics/student-development-services/counseling/</a:t>
            </a:r>
          </a:p>
        </p:txBody>
      </p:sp>
    </p:spTree>
    <p:extLst>
      <p:ext uri="{BB962C8B-B14F-4D97-AF65-F5344CB8AC3E}">
        <p14:creationId xmlns:p14="http://schemas.microsoft.com/office/powerpoint/2010/main" val="28310229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mideastcom.org/images/mideast-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30175"/>
            <a:ext cx="1485900" cy="18002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806498" y="383956"/>
            <a:ext cx="4270917" cy="12926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1" u="none" strike="noStrike" kern="1200" cap="none" spc="0" normalizeH="0" baseline="0" noProof="0" dirty="0">
                <a:ln>
                  <a:noFill/>
                </a:ln>
                <a:solidFill>
                  <a:srgbClr val="CCCC00"/>
                </a:solidFill>
                <a:effectLst/>
                <a:uLnTx/>
                <a:uFillTx/>
                <a:latin typeface="Calibri" panose="020F0502020204030204"/>
                <a:ea typeface="+mn-ea"/>
                <a:cs typeface="+mn-cs"/>
              </a:rPr>
              <a:t>Working for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1" u="none" strike="noStrike" kern="1200" cap="none" spc="0" normalizeH="0" baseline="0" noProof="0" dirty="0">
                <a:ln>
                  <a:noFill/>
                </a:ln>
                <a:solidFill>
                  <a:srgbClr val="CCCC00"/>
                </a:solidFill>
                <a:effectLst/>
                <a:uLnTx/>
                <a:uFillTx/>
                <a:latin typeface="Calibri" panose="020F0502020204030204"/>
                <a:ea typeface="+mn-ea"/>
                <a:cs typeface="+mn-cs"/>
              </a:rPr>
              <a:t>Eastern North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1" u="none" strike="noStrike" kern="1200" cap="none" spc="0" normalizeH="0" baseline="0" noProof="0" dirty="0">
                <a:ln>
                  <a:noFill/>
                </a:ln>
                <a:solidFill>
                  <a:srgbClr val="CCCC00"/>
                </a:solidFill>
                <a:effectLst/>
                <a:uLnTx/>
                <a:uFillTx/>
                <a:latin typeface="Calibri" panose="020F0502020204030204"/>
                <a:ea typeface="+mn-ea"/>
                <a:cs typeface="+mn-cs"/>
              </a:rPr>
              <a:t>Carolina</a:t>
            </a:r>
          </a:p>
        </p:txBody>
      </p:sp>
      <p:sp>
        <p:nvSpPr>
          <p:cNvPr id="6" name="TextBox 5"/>
          <p:cNvSpPr txBox="1"/>
          <p:nvPr/>
        </p:nvSpPr>
        <p:spPr>
          <a:xfrm>
            <a:off x="3905603" y="245457"/>
            <a:ext cx="8697952"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rPr>
              <a:t>“People Working Together”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libri" panose="020F0502020204030204"/>
                <a:ea typeface="+mn-ea"/>
                <a:cs typeface="+mn-cs"/>
              </a:rPr>
              <a:t>Area Agency on Aging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libri" panose="020F0502020204030204"/>
                <a:ea typeface="+mn-ea"/>
                <a:cs typeface="+mn-cs"/>
              </a:rPr>
              <a:t>Planning, Economic Development &amp; Community Services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libri" panose="020F0502020204030204"/>
                <a:ea typeface="+mn-ea"/>
                <a:cs typeface="+mn-cs"/>
              </a:rPr>
              <a:t>Region Q Workforce Development Board</a:t>
            </a:r>
          </a:p>
        </p:txBody>
      </p:sp>
      <p:sp>
        <p:nvSpPr>
          <p:cNvPr id="7" name="TextBox 6"/>
          <p:cNvSpPr txBox="1"/>
          <p:nvPr/>
        </p:nvSpPr>
        <p:spPr>
          <a:xfrm>
            <a:off x="4769823" y="2216553"/>
            <a:ext cx="6969513" cy="42473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prstClr val="black"/>
                </a:solidFill>
                <a:effectLst/>
                <a:uLnTx/>
                <a:uFillTx/>
                <a:latin typeface="Calibri" panose="020F0502020204030204"/>
                <a:ea typeface="+mn-ea"/>
                <a:cs typeface="+mn-cs"/>
              </a:rPr>
              <a:t>Planning, Economic Development &amp; Community Services Department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Economic Development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Grant Administration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Grant Application Assistance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Mid-East Rural Planning Organization (RPO)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Transportation planning services for Beaufort County, Martin County, and the portion of Pitt County which is outside of Greenville MPO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Planning Services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Geographic Information Systems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Land Use Administration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Long-Range Planning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Ordinance Development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Special Projects</a:t>
            </a:r>
          </a:p>
        </p:txBody>
      </p:sp>
      <p:sp>
        <p:nvSpPr>
          <p:cNvPr id="8" name="TextBox 7"/>
          <p:cNvSpPr txBox="1"/>
          <p:nvPr/>
        </p:nvSpPr>
        <p:spPr>
          <a:xfrm>
            <a:off x="2459167" y="5112877"/>
            <a:ext cx="2965577" cy="1477328"/>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Mid-East Commission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1502 N Market Street, Suite 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Washington, NC 27889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(252)946-8043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Fax: (252)946-5489</a:t>
            </a:r>
          </a:p>
        </p:txBody>
      </p:sp>
      <p:sp>
        <p:nvSpPr>
          <p:cNvPr id="9" name="TextBox 8"/>
          <p:cNvSpPr txBox="1"/>
          <p:nvPr/>
        </p:nvSpPr>
        <p:spPr>
          <a:xfrm>
            <a:off x="316992" y="2126118"/>
            <a:ext cx="4160223" cy="25853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Regional Council of Governments (COG)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The State of North Carolina established Regional COGs in 1972. The sixteen regional councils in North Carolina serve their member governments through a broad range of services.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The Mid-East Commission serves Beaufort, Bertie, Hertford, Martin and Pitt Counties, and their municipalities. </a:t>
            </a:r>
          </a:p>
        </p:txBody>
      </p:sp>
    </p:spTree>
    <p:extLst>
      <p:ext uri="{BB962C8B-B14F-4D97-AF65-F5344CB8AC3E}">
        <p14:creationId xmlns:p14="http://schemas.microsoft.com/office/powerpoint/2010/main" val="16112899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0"/>
            <a:ext cx="10515600" cy="1325563"/>
          </a:xfrm>
        </p:spPr>
        <p:txBody>
          <a:bodyPr/>
          <a:lstStyle/>
          <a:p>
            <a:pPr algn="ctr"/>
            <a:r>
              <a:rPr lang="en-US" b="1" dirty="0"/>
              <a:t>Mid-East Commission Planning Department</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20247" r="5157"/>
          <a:stretch/>
        </p:blipFill>
        <p:spPr>
          <a:xfrm>
            <a:off x="6938172" y="1219199"/>
            <a:ext cx="3683032" cy="4129381"/>
          </a:xfr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7931" b="6701"/>
          <a:stretch/>
        </p:blipFill>
        <p:spPr>
          <a:xfrm>
            <a:off x="1566672" y="1219199"/>
            <a:ext cx="3249168" cy="4160605"/>
          </a:xfrm>
          <a:prstGeom prst="rect">
            <a:avLst/>
          </a:prstGeom>
        </p:spPr>
      </p:pic>
      <p:sp>
        <p:nvSpPr>
          <p:cNvPr id="7" name="TextBox 6"/>
          <p:cNvSpPr txBox="1"/>
          <p:nvPr/>
        </p:nvSpPr>
        <p:spPr>
          <a:xfrm>
            <a:off x="1566672" y="5376096"/>
            <a:ext cx="324916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Jamie Heath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Planner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jheath@mideastcom.org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(252)296-1656</a:t>
            </a:r>
          </a:p>
        </p:txBody>
      </p:sp>
      <p:sp>
        <p:nvSpPr>
          <p:cNvPr id="8" name="TextBox 7"/>
          <p:cNvSpPr txBox="1"/>
          <p:nvPr/>
        </p:nvSpPr>
        <p:spPr>
          <a:xfrm>
            <a:off x="7155104" y="5376096"/>
            <a:ext cx="324916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Nola Roberts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Planning Technician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nroberts@mideastcom.org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(252)974-1829</a:t>
            </a:r>
          </a:p>
        </p:txBody>
      </p:sp>
    </p:spTree>
    <p:extLst>
      <p:ext uri="{BB962C8B-B14F-4D97-AF65-F5344CB8AC3E}">
        <p14:creationId xmlns:p14="http://schemas.microsoft.com/office/powerpoint/2010/main" val="401118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76400" y="533400"/>
            <a:ext cx="9067800" cy="3240088"/>
          </a:xfrm>
        </p:spPr>
        <p:txBody>
          <a:bodyPr/>
          <a:lstStyle/>
          <a:p>
            <a:r>
              <a:rPr lang="en-US" dirty="0"/>
              <a:t>Pitt Community College Transitional Studies        493-7396</a:t>
            </a:r>
            <a:endParaRPr lang="en-US" sz="4400" dirty="0"/>
          </a:p>
        </p:txBody>
      </p:sp>
      <p:sp>
        <p:nvSpPr>
          <p:cNvPr id="3" name="Subtitle 2"/>
          <p:cNvSpPr>
            <a:spLocks noGrp="1"/>
          </p:cNvSpPr>
          <p:nvPr>
            <p:ph type="subTitle" idx="1"/>
          </p:nvPr>
        </p:nvSpPr>
        <p:spPr>
          <a:xfrm>
            <a:off x="1905001" y="2209800"/>
            <a:ext cx="3646402" cy="2971800"/>
          </a:xfrm>
        </p:spPr>
        <p:txBody>
          <a:bodyPr>
            <a:normAutofit fontScale="77500" lnSpcReduction="20000"/>
          </a:bodyPr>
          <a:lstStyle/>
          <a:p>
            <a:r>
              <a:rPr lang="en-US" dirty="0"/>
              <a:t>Laurie Weston, Director</a:t>
            </a:r>
          </a:p>
          <a:p>
            <a:endParaRPr lang="en-US" dirty="0"/>
          </a:p>
          <a:p>
            <a:r>
              <a:rPr lang="en-US" dirty="0"/>
              <a:t>Jan Fisher, English Language </a:t>
            </a:r>
          </a:p>
          <a:p>
            <a:r>
              <a:rPr lang="en-US" dirty="0"/>
              <a:t>Acquisition Coordinator</a:t>
            </a:r>
          </a:p>
          <a:p>
            <a:endParaRPr lang="en-US" dirty="0"/>
          </a:p>
          <a:p>
            <a:r>
              <a:rPr lang="en-US" dirty="0"/>
              <a:t>Sissy Grubbs, On-Campus and Adult High School Coordinator</a:t>
            </a:r>
          </a:p>
          <a:p>
            <a:endParaRPr lang="en-US" dirty="0"/>
          </a:p>
          <a:p>
            <a:r>
              <a:rPr lang="en-US" dirty="0"/>
              <a:t>Tereasa Staton, Off-Campus Coordinator</a:t>
            </a:r>
          </a:p>
          <a:p>
            <a:endParaRPr lang="en-US" dirty="0"/>
          </a:p>
        </p:txBody>
      </p:sp>
      <p:pic>
        <p:nvPicPr>
          <p:cNvPr id="1026" name="Picture 2" descr="PCCbluehoriz"/>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67601" y="5638801"/>
            <a:ext cx="2653379" cy="8690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11667" t="18788"/>
          <a:stretch/>
        </p:blipFill>
        <p:spPr>
          <a:xfrm>
            <a:off x="6082379" y="2303318"/>
            <a:ext cx="4505751" cy="3106882"/>
          </a:xfrm>
          <a:prstGeom prst="rect">
            <a:avLst/>
          </a:prstGeom>
        </p:spPr>
      </p:pic>
      <p:sp>
        <p:nvSpPr>
          <p:cNvPr id="6" name="TextBox 5"/>
          <p:cNvSpPr txBox="1"/>
          <p:nvPr/>
        </p:nvSpPr>
        <p:spPr>
          <a:xfrm>
            <a:off x="1676400" y="5473161"/>
            <a:ext cx="5715000" cy="1200329"/>
          </a:xfrm>
          <a:prstGeom prst="rect">
            <a:avLst/>
          </a:prstGeom>
          <a:noFill/>
        </p:spPr>
        <p:txBody>
          <a:bodyPr wrap="square" rtlCol="0">
            <a:spAutoFit/>
          </a:bodyPr>
          <a:lstStyle/>
          <a:p>
            <a:r>
              <a:rPr lang="en-US" dirty="0">
                <a:solidFill>
                  <a:srgbClr val="FFFFFF"/>
                </a:solidFill>
                <a:latin typeface="Calibri"/>
              </a:rPr>
              <a:t>High School Equivalency (GED), College and Career Readiness, English Language Acquisition,  Adult High School, Career Development and Exploration,  Transition English and Math, Career Academy, Co-enrollment</a:t>
            </a:r>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C43B6C0-6D9C-418D-B690-56D8D051E260}"/>
              </a:ext>
            </a:extLst>
          </p:cNvPr>
          <p:cNvPicPr>
            <a:picLocks noGrp="1" noChangeAspect="1"/>
          </p:cNvPicPr>
          <p:nvPr>
            <p:ph idx="1"/>
          </p:nvPr>
        </p:nvPicPr>
        <p:blipFill>
          <a:blip r:embed="rId2"/>
          <a:stretch>
            <a:fillRect/>
          </a:stretch>
        </p:blipFill>
        <p:spPr>
          <a:xfrm>
            <a:off x="0" y="0"/>
            <a:ext cx="3811905" cy="3811905"/>
          </a:xfrm>
          <a:prstGeom prst="rect">
            <a:avLst/>
          </a:prstGeom>
        </p:spPr>
      </p:pic>
      <p:sp>
        <p:nvSpPr>
          <p:cNvPr id="5" name="Rectangle 4">
            <a:extLst>
              <a:ext uri="{FF2B5EF4-FFF2-40B4-BE49-F238E27FC236}">
                <a16:creationId xmlns:a16="http://schemas.microsoft.com/office/drawing/2014/main" id="{54B3211B-9F0D-4B37-941D-9C6FD8EFF61C}"/>
              </a:ext>
            </a:extLst>
          </p:cNvPr>
          <p:cNvSpPr/>
          <p:nvPr/>
        </p:nvSpPr>
        <p:spPr>
          <a:xfrm>
            <a:off x="4090200" y="397847"/>
            <a:ext cx="6957391" cy="1631216"/>
          </a:xfrm>
          <a:prstGeom prst="rect">
            <a:avLst/>
          </a:prstGeom>
        </p:spPr>
        <p:txBody>
          <a:bodyPr wrap="square">
            <a:spAutoFit/>
          </a:bodyPr>
          <a:lstStyle/>
          <a:p>
            <a:pPr algn="ctr"/>
            <a:r>
              <a:rPr lang="en-US" sz="4400" b="1" dirty="0">
                <a:solidFill>
                  <a:schemeClr val="bg1"/>
                </a:solidFill>
              </a:rPr>
              <a:t>South Central High School </a:t>
            </a:r>
          </a:p>
          <a:p>
            <a:pPr algn="ctr"/>
            <a:r>
              <a:rPr lang="en-US" sz="2800" dirty="0">
                <a:solidFill>
                  <a:schemeClr val="bg1"/>
                </a:solidFill>
              </a:rPr>
              <a:t>Every student achieves the skills and knowledge to be competitive in today’s world. </a:t>
            </a:r>
          </a:p>
        </p:txBody>
      </p:sp>
      <p:pic>
        <p:nvPicPr>
          <p:cNvPr id="7" name="Picture 6" descr="A picture containing person, indoor&#10;&#10;Description automatically generated">
            <a:extLst>
              <a:ext uri="{FF2B5EF4-FFF2-40B4-BE49-F238E27FC236}">
                <a16:creationId xmlns:a16="http://schemas.microsoft.com/office/drawing/2014/main" id="{B1A02CB8-BD27-4AE2-88FF-794B31C55B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884390" y="2921648"/>
            <a:ext cx="3093280" cy="2681661"/>
          </a:xfrm>
          <a:prstGeom prst="rect">
            <a:avLst/>
          </a:prstGeom>
        </p:spPr>
      </p:pic>
      <p:sp>
        <p:nvSpPr>
          <p:cNvPr id="8" name="TextBox 7">
            <a:extLst>
              <a:ext uri="{FF2B5EF4-FFF2-40B4-BE49-F238E27FC236}">
                <a16:creationId xmlns:a16="http://schemas.microsoft.com/office/drawing/2014/main" id="{75914ED2-4D48-4F75-B48C-ABA0439ADAB4}"/>
              </a:ext>
            </a:extLst>
          </p:cNvPr>
          <p:cNvSpPr txBox="1"/>
          <p:nvPr/>
        </p:nvSpPr>
        <p:spPr>
          <a:xfrm>
            <a:off x="4222722" y="5880341"/>
            <a:ext cx="2549139" cy="738664"/>
          </a:xfrm>
          <a:prstGeom prst="rect">
            <a:avLst/>
          </a:prstGeom>
          <a:noFill/>
        </p:spPr>
        <p:txBody>
          <a:bodyPr wrap="square" rtlCol="0">
            <a:spAutoFit/>
          </a:bodyPr>
          <a:lstStyle/>
          <a:p>
            <a:pPr algn="ctr"/>
            <a:r>
              <a:rPr lang="en-US" sz="2400" b="1" dirty="0">
                <a:solidFill>
                  <a:schemeClr val="bg1"/>
                </a:solidFill>
              </a:rPr>
              <a:t>Katrissa Fisher</a:t>
            </a:r>
          </a:p>
          <a:p>
            <a:pPr algn="ctr"/>
            <a:r>
              <a:rPr lang="en-US" dirty="0">
                <a:solidFill>
                  <a:schemeClr val="bg1"/>
                </a:solidFill>
              </a:rPr>
              <a:t>Graduation Coach</a:t>
            </a:r>
          </a:p>
        </p:txBody>
      </p:sp>
      <p:pic>
        <p:nvPicPr>
          <p:cNvPr id="9" name="Picture 8">
            <a:extLst>
              <a:ext uri="{FF2B5EF4-FFF2-40B4-BE49-F238E27FC236}">
                <a16:creationId xmlns:a16="http://schemas.microsoft.com/office/drawing/2014/main" id="{A48D8A00-F6D4-4797-B351-094467FD8DBB}"/>
              </a:ext>
            </a:extLst>
          </p:cNvPr>
          <p:cNvPicPr>
            <a:picLocks noChangeAspect="1"/>
          </p:cNvPicPr>
          <p:nvPr/>
        </p:nvPicPr>
        <p:blipFill rotWithShape="1">
          <a:blip r:embed="rId4"/>
          <a:srcRect l="12151" t="12367" r="13174" b="17101"/>
          <a:stretch/>
        </p:blipFill>
        <p:spPr>
          <a:xfrm>
            <a:off x="7726017" y="2784122"/>
            <a:ext cx="2840687" cy="2840688"/>
          </a:xfrm>
          <a:prstGeom prst="rect">
            <a:avLst/>
          </a:prstGeom>
        </p:spPr>
      </p:pic>
      <p:sp>
        <p:nvSpPr>
          <p:cNvPr id="10" name="TextBox 9">
            <a:extLst>
              <a:ext uri="{FF2B5EF4-FFF2-40B4-BE49-F238E27FC236}">
                <a16:creationId xmlns:a16="http://schemas.microsoft.com/office/drawing/2014/main" id="{7C5A32DC-6EC2-452A-A90E-1A45DB271006}"/>
              </a:ext>
            </a:extLst>
          </p:cNvPr>
          <p:cNvSpPr txBox="1"/>
          <p:nvPr/>
        </p:nvSpPr>
        <p:spPr>
          <a:xfrm>
            <a:off x="7726016" y="5862128"/>
            <a:ext cx="2840687" cy="738664"/>
          </a:xfrm>
          <a:prstGeom prst="rect">
            <a:avLst/>
          </a:prstGeom>
          <a:noFill/>
        </p:spPr>
        <p:txBody>
          <a:bodyPr wrap="square" rtlCol="0">
            <a:spAutoFit/>
          </a:bodyPr>
          <a:lstStyle/>
          <a:p>
            <a:pPr algn="ctr"/>
            <a:r>
              <a:rPr lang="en-US" sz="2400" b="1" dirty="0">
                <a:solidFill>
                  <a:schemeClr val="bg1"/>
                </a:solidFill>
              </a:rPr>
              <a:t>Kim Anderson</a:t>
            </a:r>
          </a:p>
          <a:p>
            <a:pPr algn="ctr"/>
            <a:r>
              <a:rPr lang="en-US" dirty="0">
                <a:solidFill>
                  <a:schemeClr val="bg1"/>
                </a:solidFill>
              </a:rPr>
              <a:t>School Social Worker</a:t>
            </a:r>
          </a:p>
        </p:txBody>
      </p:sp>
      <p:sp>
        <p:nvSpPr>
          <p:cNvPr id="11" name="TextBox 10">
            <a:extLst>
              <a:ext uri="{FF2B5EF4-FFF2-40B4-BE49-F238E27FC236}">
                <a16:creationId xmlns:a16="http://schemas.microsoft.com/office/drawing/2014/main" id="{1754A0D9-6D4F-432F-A894-387064E1FAC5}"/>
              </a:ext>
            </a:extLst>
          </p:cNvPr>
          <p:cNvSpPr txBox="1"/>
          <p:nvPr/>
        </p:nvSpPr>
        <p:spPr>
          <a:xfrm>
            <a:off x="463826" y="4558748"/>
            <a:ext cx="3246783" cy="707886"/>
          </a:xfrm>
          <a:prstGeom prst="rect">
            <a:avLst/>
          </a:prstGeom>
          <a:noFill/>
        </p:spPr>
        <p:txBody>
          <a:bodyPr wrap="square" rtlCol="0">
            <a:spAutoFit/>
          </a:bodyPr>
          <a:lstStyle/>
          <a:p>
            <a:r>
              <a:rPr lang="en-US" sz="4000" b="1" dirty="0">
                <a:solidFill>
                  <a:schemeClr val="bg1"/>
                </a:solidFill>
              </a:rPr>
              <a:t>(252)321-3232</a:t>
            </a:r>
            <a:endParaRPr lang="en-US" b="1" dirty="0">
              <a:solidFill>
                <a:schemeClr val="bg1"/>
              </a:solidFill>
            </a:endParaRPr>
          </a:p>
        </p:txBody>
      </p:sp>
    </p:spTree>
    <p:extLst>
      <p:ext uri="{BB962C8B-B14F-4D97-AF65-F5344CB8AC3E}">
        <p14:creationId xmlns:p14="http://schemas.microsoft.com/office/powerpoint/2010/main" val="21961595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23"/>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262626"/>
              </a:buClr>
              <a:buSzPts val="4400"/>
              <a:buFont typeface="Garamond"/>
              <a:buNone/>
            </a:pPr>
            <a:r>
              <a:rPr lang="en-US" sz="4400" b="0" i="0" u="none" strike="noStrike" cap="none" dirty="0">
                <a:solidFill>
                  <a:srgbClr val="262626"/>
                </a:solidFill>
                <a:latin typeface="Garamond"/>
                <a:ea typeface="Garamond"/>
                <a:cs typeface="Garamond"/>
                <a:sym typeface="Garamond"/>
              </a:rPr>
              <a:t>Pitt Community College</a:t>
            </a:r>
            <a:endParaRPr sz="4400" b="0" i="0" u="none" strike="noStrike" cap="none" dirty="0">
              <a:solidFill>
                <a:srgbClr val="262626"/>
              </a:solidFill>
              <a:latin typeface="Garamond"/>
              <a:ea typeface="Garamond"/>
              <a:cs typeface="Garamond"/>
              <a:sym typeface="Garamond"/>
            </a:endParaRPr>
          </a:p>
        </p:txBody>
      </p:sp>
      <p:sp>
        <p:nvSpPr>
          <p:cNvPr id="179" name="Google Shape;179;p23"/>
          <p:cNvSpPr txBox="1">
            <a:spLocks noGrp="1"/>
          </p:cNvSpPr>
          <p:nvPr>
            <p:ph idx="1"/>
          </p:nvPr>
        </p:nvSpPr>
        <p:spPr>
          <a:xfrm>
            <a:off x="838200" y="3923607"/>
            <a:ext cx="11011801" cy="2280180"/>
          </a:xfrm>
          <a:prstGeom prst="rect">
            <a:avLst/>
          </a:prstGeom>
          <a:noFill/>
          <a:ln>
            <a:noFill/>
          </a:ln>
        </p:spPr>
        <p:txBody>
          <a:bodyPr spcFirstLastPara="1" wrap="square" lIns="91425" tIns="45700" rIns="91425" bIns="45700" anchor="t" anchorCtr="0">
            <a:noAutofit/>
          </a:bodyPr>
          <a:lstStyle/>
          <a:p>
            <a:pPr marL="285750" marR="0" lvl="0" indent="-285750" algn="l" rtl="0">
              <a:spcBef>
                <a:spcPts val="0"/>
              </a:spcBef>
              <a:spcAft>
                <a:spcPts val="0"/>
              </a:spcAft>
              <a:buClr>
                <a:schemeClr val="accent1"/>
              </a:buClr>
              <a:buSzPts val="2760"/>
              <a:buFont typeface="Arial"/>
              <a:buChar char="•"/>
            </a:pPr>
            <a:r>
              <a:rPr lang="en-US" sz="2400" b="0" i="0" u="none" strike="noStrike" cap="none" dirty="0">
                <a:solidFill>
                  <a:srgbClr val="262626"/>
                </a:solidFill>
                <a:latin typeface="Garamond"/>
                <a:ea typeface="Garamond"/>
                <a:cs typeface="Garamond"/>
                <a:sym typeface="Garamond"/>
              </a:rPr>
              <a:t>Orientation and Registration </a:t>
            </a:r>
            <a:endParaRPr dirty="0"/>
          </a:p>
          <a:p>
            <a:pPr marL="285750" marR="0" lvl="0" indent="-285750" algn="l" rtl="0">
              <a:spcBef>
                <a:spcPts val="1080"/>
              </a:spcBef>
              <a:spcAft>
                <a:spcPts val="0"/>
              </a:spcAft>
              <a:buClr>
                <a:schemeClr val="accent1"/>
              </a:buClr>
              <a:buSzPts val="2760"/>
              <a:buFont typeface="Arial"/>
              <a:buChar char="•"/>
            </a:pPr>
            <a:r>
              <a:rPr lang="en-US" sz="2400" b="0" i="0" u="none" strike="noStrike" cap="none" dirty="0">
                <a:solidFill>
                  <a:srgbClr val="262626"/>
                </a:solidFill>
                <a:latin typeface="Garamond"/>
                <a:ea typeface="Garamond"/>
                <a:cs typeface="Garamond"/>
                <a:sym typeface="Garamond"/>
              </a:rPr>
              <a:t>Provide first-year students with a strong support system. </a:t>
            </a:r>
            <a:endParaRPr dirty="0"/>
          </a:p>
          <a:p>
            <a:pPr marL="285750" marR="0" lvl="0" indent="-285750" algn="l" rtl="0">
              <a:spcBef>
                <a:spcPts val="1080"/>
              </a:spcBef>
              <a:spcAft>
                <a:spcPts val="0"/>
              </a:spcAft>
              <a:buClr>
                <a:schemeClr val="accent1"/>
              </a:buClr>
              <a:buSzPts val="2760"/>
              <a:buFont typeface="Arial"/>
              <a:buChar char="•"/>
            </a:pPr>
            <a:r>
              <a:rPr lang="en-US" sz="2400" b="0" i="0" u="none" strike="noStrike" cap="none" dirty="0">
                <a:solidFill>
                  <a:srgbClr val="262626"/>
                </a:solidFill>
                <a:latin typeface="Garamond"/>
                <a:ea typeface="Garamond"/>
                <a:cs typeface="Garamond"/>
                <a:sym typeface="Garamond"/>
              </a:rPr>
              <a:t>Track classroom performance and intervene when needed. </a:t>
            </a:r>
            <a:endParaRPr dirty="0"/>
          </a:p>
          <a:p>
            <a:pPr marL="285750" marR="0" lvl="0" indent="-285750" algn="l" rtl="0">
              <a:spcBef>
                <a:spcPts val="1080"/>
              </a:spcBef>
              <a:spcAft>
                <a:spcPts val="0"/>
              </a:spcAft>
              <a:buClr>
                <a:schemeClr val="accent1"/>
              </a:buClr>
              <a:buSzPts val="2760"/>
              <a:buFont typeface="Arial"/>
              <a:buChar char="•"/>
            </a:pPr>
            <a:r>
              <a:rPr lang="en-US" sz="2400" b="0" i="0" u="none" strike="noStrike" cap="none" dirty="0">
                <a:solidFill>
                  <a:srgbClr val="262626"/>
                </a:solidFill>
                <a:latin typeface="Garamond"/>
                <a:ea typeface="Garamond"/>
                <a:cs typeface="Garamond"/>
                <a:sym typeface="Garamond"/>
              </a:rPr>
              <a:t>Teach ACA 111 and 122 courses that are division specific.</a:t>
            </a:r>
            <a:endParaRPr dirty="0"/>
          </a:p>
        </p:txBody>
      </p:sp>
      <p:pic>
        <p:nvPicPr>
          <p:cNvPr id="180" name="Google Shape;180;p23"/>
          <p:cNvPicPr preferRelativeResize="0"/>
          <p:nvPr/>
        </p:nvPicPr>
        <p:blipFill rotWithShape="1">
          <a:blip r:embed="rId3">
            <a:alphaModFix/>
          </a:blip>
          <a:srcRect/>
          <a:stretch/>
        </p:blipFill>
        <p:spPr>
          <a:xfrm>
            <a:off x="3948546" y="1293596"/>
            <a:ext cx="3309938" cy="1989931"/>
          </a:xfrm>
          <a:prstGeom prst="rect">
            <a:avLst/>
          </a:prstGeom>
          <a:noFill/>
          <a:ln>
            <a:noFill/>
          </a:ln>
        </p:spPr>
      </p:pic>
      <p:sp>
        <p:nvSpPr>
          <p:cNvPr id="2" name="Rectangle 1">
            <a:extLst>
              <a:ext uri="{FF2B5EF4-FFF2-40B4-BE49-F238E27FC236}">
                <a16:creationId xmlns:a16="http://schemas.microsoft.com/office/drawing/2014/main" id="{BCE0B27F-B03A-421F-881D-A5DC2248AC19}"/>
              </a:ext>
            </a:extLst>
          </p:cNvPr>
          <p:cNvSpPr/>
          <p:nvPr/>
        </p:nvSpPr>
        <p:spPr>
          <a:xfrm>
            <a:off x="8356712" y="1964353"/>
            <a:ext cx="3493289" cy="440120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rPr>
              <a:t>Susan Marsh</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rPr>
              <a:t>Senior Student Success Navigator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rPr>
              <a:t>Academic Advising – First Year Experience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rPr>
              <a:t>Pitt Community College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srgbClr val="FFFFFF"/>
                </a:solidFill>
                <a:effectLst/>
                <a:uLnTx/>
                <a:uFillTx/>
                <a:latin typeface="Corbel" panose="020B0503020204020204"/>
                <a:ea typeface="+mn-ea"/>
                <a:cs typeface="+mn-cs"/>
                <a:hlinkClick r:id="rId4">
                  <a:extLst>
                    <a:ext uri="{A12FA001-AC4F-418D-AE19-62706E023703}">
                      <ahyp:hlinkClr xmlns:ahyp="http://schemas.microsoft.com/office/drawing/2018/hyperlinkcolor" val="tx"/>
                    </a:ext>
                  </a:extLst>
                </a:hlinkClick>
              </a:rPr>
              <a:t>smarsh@email.pittcc.edu</a:t>
            </a: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rPr>
              <a:t>252-493-7514</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dirty="0">
              <a:solidFill>
                <a:srgbClr val="FFFFFF"/>
              </a:solidFill>
              <a:latin typeface="Corbel" panose="020B0503020204020204"/>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FFFF"/>
                </a:solidFill>
                <a:effectLst/>
                <a:uLnTx/>
                <a:uFillTx/>
                <a:latin typeface="Corbel" panose="020B0503020204020204"/>
                <a:ea typeface="+mn-ea"/>
                <a:cs typeface="+mn-cs"/>
              </a:rPr>
              <a:t>RaSheeda</a:t>
            </a:r>
            <a:r>
              <a:rPr kumimoji="0" lang="en-US" sz="3200" b="0" i="0" u="none" strike="noStrike" kern="1200" cap="none" spc="0" normalizeH="0" baseline="0" noProof="0" dirty="0">
                <a:ln>
                  <a:noFill/>
                </a:ln>
                <a:solidFill>
                  <a:srgbClr val="FFFFFF"/>
                </a:solidFill>
                <a:effectLst/>
                <a:uLnTx/>
                <a:uFillTx/>
                <a:latin typeface="Corbel" panose="020B0503020204020204"/>
                <a:ea typeface="+mn-ea"/>
                <a:cs typeface="+mn-cs"/>
              </a:rPr>
              <a:t> Waddell</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srgbClr val="FFFFFF"/>
                </a:solidFill>
                <a:latin typeface="Corbel" panose="020B0503020204020204"/>
              </a:rPr>
              <a:t>Student Success Navigator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rPr>
              <a:t>Pitt Community College</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latin typeface="Corbel" panose="020B0503020204020204"/>
                <a:hlinkClick r:id="rId5">
                  <a:extLst>
                    <a:ext uri="{A12FA001-AC4F-418D-AE19-62706E023703}">
                      <ahyp:hlinkClr xmlns:ahyp="http://schemas.microsoft.com/office/drawing/2018/hyperlinkcolor" val="tx"/>
                    </a:ext>
                  </a:extLst>
                </a:hlinkClick>
              </a:rPr>
              <a:t>rwaddell@email.pittcc.edu</a:t>
            </a:r>
            <a:endParaRPr lang="en-US" dirty="0">
              <a:latin typeface="Corbel" panose="020B0503020204020204"/>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rPr>
              <a:t>252-493-7844</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endParaRPr>
          </a:p>
        </p:txBody>
      </p:sp>
    </p:spTree>
    <p:extLst>
      <p:ext uri="{BB962C8B-B14F-4D97-AF65-F5344CB8AC3E}">
        <p14:creationId xmlns:p14="http://schemas.microsoft.com/office/powerpoint/2010/main" val="3435201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9">
                                            <p:txEl>
                                              <p:pRg st="0" end="0"/>
                                            </p:txEl>
                                          </p:spTgt>
                                        </p:tgtEl>
                                        <p:attrNameLst>
                                          <p:attrName>style.visibility</p:attrName>
                                        </p:attrNameLst>
                                      </p:cBhvr>
                                      <p:to>
                                        <p:strVal val="visible"/>
                                      </p:to>
                                    </p:set>
                                    <p:anim calcmode="lin" valueType="num">
                                      <p:cBhvr additive="base">
                                        <p:cTn id="7" dur="500" fill="hold"/>
                                        <p:tgtEl>
                                          <p:spTgt spid="17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9">
                                            <p:txEl>
                                              <p:pRg st="1" end="1"/>
                                            </p:txEl>
                                          </p:spTgt>
                                        </p:tgtEl>
                                        <p:attrNameLst>
                                          <p:attrName>style.visibility</p:attrName>
                                        </p:attrNameLst>
                                      </p:cBhvr>
                                      <p:to>
                                        <p:strVal val="visible"/>
                                      </p:to>
                                    </p:set>
                                    <p:anim calcmode="lin" valueType="num">
                                      <p:cBhvr additive="base">
                                        <p:cTn id="13" dur="500" fill="hold"/>
                                        <p:tgtEl>
                                          <p:spTgt spid="17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9">
                                            <p:txEl>
                                              <p:pRg st="2" end="2"/>
                                            </p:txEl>
                                          </p:spTgt>
                                        </p:tgtEl>
                                        <p:attrNameLst>
                                          <p:attrName>style.visibility</p:attrName>
                                        </p:attrNameLst>
                                      </p:cBhvr>
                                      <p:to>
                                        <p:strVal val="visible"/>
                                      </p:to>
                                    </p:set>
                                    <p:anim calcmode="lin" valueType="num">
                                      <p:cBhvr additive="base">
                                        <p:cTn id="19" dur="500" fill="hold"/>
                                        <p:tgtEl>
                                          <p:spTgt spid="17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79">
                                            <p:txEl>
                                              <p:pRg st="3" end="3"/>
                                            </p:txEl>
                                          </p:spTgt>
                                        </p:tgtEl>
                                        <p:attrNameLst>
                                          <p:attrName>style.visibility</p:attrName>
                                        </p:attrNameLst>
                                      </p:cBhvr>
                                      <p:to>
                                        <p:strVal val="visible"/>
                                      </p:to>
                                    </p:set>
                                    <p:anim calcmode="lin" valueType="num">
                                      <p:cBhvr additive="base">
                                        <p:cTn id="25" dur="500" fill="hold"/>
                                        <p:tgtEl>
                                          <p:spTgt spid="17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24"/>
          <p:cNvSpPr txBox="1">
            <a:spLocks noGrp="1"/>
          </p:cNvSpPr>
          <p:nvPr>
            <p:ph type="title"/>
          </p:nvPr>
        </p:nvSpPr>
        <p:spPr>
          <a:xfrm>
            <a:off x="1320800" y="1425369"/>
            <a:ext cx="9601196" cy="1303867"/>
          </a:xfrm>
          <a:prstGeom prst="rect">
            <a:avLst/>
          </a:prstGeom>
          <a:noFill/>
          <a:ln>
            <a:noFill/>
          </a:ln>
        </p:spPr>
        <p:txBody>
          <a:bodyPr spcFirstLastPara="1" wrap="square" lIns="91425" tIns="45700" rIns="91425" bIns="45700" anchor="ctr" anchorCtr="0">
            <a:noAutofit/>
          </a:bodyPr>
          <a:lstStyle/>
          <a:p>
            <a:pPr lvl="0">
              <a:buClr>
                <a:srgbClr val="83992A"/>
              </a:buClr>
              <a:buSzPts val="2760"/>
            </a:pPr>
            <a:r>
              <a:rPr lang="en-US" sz="4400" b="0" i="0" u="none" strike="noStrike" cap="none" dirty="0">
                <a:solidFill>
                  <a:srgbClr val="262626"/>
                </a:solidFill>
                <a:latin typeface="Garamond"/>
                <a:ea typeface="Garamond"/>
                <a:cs typeface="Garamond"/>
                <a:sym typeface="Garamond"/>
              </a:rPr>
              <a:t>Connection to Support Resources…….</a:t>
            </a:r>
            <a:br>
              <a:rPr lang="en-US" sz="4400" b="0" i="0" u="none" strike="noStrike" cap="none" dirty="0">
                <a:solidFill>
                  <a:srgbClr val="262626"/>
                </a:solidFill>
                <a:latin typeface="Garamond"/>
                <a:ea typeface="Garamond"/>
                <a:cs typeface="Garamond"/>
                <a:sym typeface="Garamond"/>
              </a:rPr>
            </a:br>
            <a:r>
              <a:rPr lang="en-US" sz="2000" dirty="0"/>
              <a:t>Success Navigators connect first-year students to resources that support student success</a:t>
            </a:r>
            <a:br>
              <a:rPr lang="en-US" sz="2000" dirty="0"/>
            </a:br>
            <a:endParaRPr sz="4400" b="0" i="0" u="none" strike="noStrike" cap="none" dirty="0">
              <a:solidFill>
                <a:srgbClr val="262626"/>
              </a:solidFill>
              <a:latin typeface="Garamond"/>
              <a:ea typeface="Garamond"/>
              <a:cs typeface="Garamond"/>
              <a:sym typeface="Garamond"/>
            </a:endParaRPr>
          </a:p>
        </p:txBody>
      </p:sp>
      <p:sp>
        <p:nvSpPr>
          <p:cNvPr id="186" name="Google Shape;186;p24"/>
          <p:cNvSpPr txBox="1">
            <a:spLocks noGrp="1"/>
          </p:cNvSpPr>
          <p:nvPr>
            <p:ph idx="1"/>
          </p:nvPr>
        </p:nvSpPr>
        <p:spPr>
          <a:xfrm>
            <a:off x="842963" y="2455009"/>
            <a:ext cx="10678947" cy="2425750"/>
          </a:xfrm>
          <a:prstGeom prst="rect">
            <a:avLst/>
          </a:prstGeom>
          <a:noFill/>
          <a:ln>
            <a:noFill/>
          </a:ln>
        </p:spPr>
        <p:txBody>
          <a:bodyPr spcFirstLastPara="1" wrap="square" lIns="91425" tIns="45700" rIns="91425" bIns="45700" numCol="2" anchor="t" anchorCtr="0">
            <a:noAutofit/>
          </a:bodyPr>
          <a:lstStyle/>
          <a:p>
            <a:pPr marL="1200150" lvl="2" indent="-285750">
              <a:spcBef>
                <a:spcPts val="1000"/>
              </a:spcBef>
              <a:buSzPts val="2300"/>
            </a:pPr>
            <a:r>
              <a:rPr lang="en-US" b="0" i="0" u="none" strike="noStrike" cap="none" dirty="0">
                <a:solidFill>
                  <a:srgbClr val="262626"/>
                </a:solidFill>
                <a:latin typeface="Garamond"/>
                <a:ea typeface="Garamond"/>
                <a:cs typeface="Garamond"/>
                <a:sym typeface="Garamond"/>
              </a:rPr>
              <a:t>Counseling Services</a:t>
            </a:r>
          </a:p>
          <a:p>
            <a:pPr marL="1200150" lvl="2" indent="-285750">
              <a:spcBef>
                <a:spcPts val="1000"/>
              </a:spcBef>
              <a:buSzPts val="2300"/>
            </a:pPr>
            <a:r>
              <a:rPr lang="en-US" dirty="0"/>
              <a:t>Career Services</a:t>
            </a:r>
          </a:p>
          <a:p>
            <a:pPr marL="1200150" lvl="2" indent="-285750">
              <a:spcBef>
                <a:spcPts val="1000"/>
              </a:spcBef>
              <a:buSzPts val="2300"/>
            </a:pPr>
            <a:r>
              <a:rPr lang="en-US" b="0" i="0" u="none" strike="noStrike" cap="none" dirty="0">
                <a:solidFill>
                  <a:srgbClr val="262626"/>
                </a:solidFill>
                <a:latin typeface="Garamond"/>
                <a:ea typeface="Garamond"/>
                <a:cs typeface="Garamond"/>
                <a:sym typeface="Garamond"/>
              </a:rPr>
              <a:t>TASC Services</a:t>
            </a:r>
          </a:p>
          <a:p>
            <a:pPr marL="1200150" lvl="2" indent="-285750">
              <a:spcBef>
                <a:spcPts val="1000"/>
              </a:spcBef>
            </a:pPr>
            <a:r>
              <a:rPr lang="en-US" dirty="0"/>
              <a:t>Student Activities </a:t>
            </a:r>
            <a:r>
              <a:rPr lang="en-US" b="0" i="0" u="none" strike="noStrike" cap="none" dirty="0">
                <a:solidFill>
                  <a:srgbClr val="262626"/>
                </a:solidFill>
                <a:latin typeface="Garamond"/>
                <a:ea typeface="Garamond"/>
                <a:cs typeface="Garamond"/>
                <a:sym typeface="Garamond"/>
              </a:rPr>
              <a:t>		</a:t>
            </a:r>
            <a:endParaRPr dirty="0"/>
          </a:p>
          <a:p>
            <a:pPr marL="914400" lvl="2" indent="0">
              <a:spcBef>
                <a:spcPts val="1000"/>
              </a:spcBef>
              <a:buSzPts val="2300"/>
              <a:buNone/>
            </a:pPr>
            <a:r>
              <a:rPr lang="en-US" b="0" i="0" u="none" strike="noStrike" cap="none" dirty="0">
                <a:solidFill>
                  <a:srgbClr val="262626"/>
                </a:solidFill>
                <a:latin typeface="Garamond"/>
                <a:ea typeface="Garamond"/>
                <a:cs typeface="Garamond"/>
                <a:sym typeface="Garamond"/>
              </a:rPr>
              <a:t>				</a:t>
            </a:r>
            <a:endParaRPr dirty="0"/>
          </a:p>
          <a:p>
            <a:pPr marL="1200150" lvl="2" indent="-285750">
              <a:spcBef>
                <a:spcPts val="1000"/>
              </a:spcBef>
              <a:buSzPts val="2300"/>
            </a:pPr>
            <a:endParaRPr lang="en-US" b="0" i="0" u="none" strike="noStrike" cap="none" dirty="0">
              <a:solidFill>
                <a:srgbClr val="262626"/>
              </a:solidFill>
              <a:latin typeface="Garamond"/>
              <a:ea typeface="Garamond"/>
              <a:cs typeface="Garamond"/>
              <a:sym typeface="Garamond"/>
            </a:endParaRPr>
          </a:p>
          <a:p>
            <a:pPr marL="914400" lvl="2" indent="0">
              <a:spcBef>
                <a:spcPts val="1000"/>
              </a:spcBef>
              <a:buSzPts val="2300"/>
              <a:buNone/>
            </a:pPr>
            <a:endParaRPr lang="en-US" b="0" i="0" u="none" strike="noStrike" cap="none" dirty="0">
              <a:solidFill>
                <a:srgbClr val="262626"/>
              </a:solidFill>
              <a:latin typeface="Garamond"/>
              <a:ea typeface="Garamond"/>
              <a:cs typeface="Garamond"/>
              <a:sym typeface="Garamond"/>
            </a:endParaRPr>
          </a:p>
          <a:p>
            <a:pPr marL="1200150" lvl="2" indent="-285750">
              <a:spcBef>
                <a:spcPts val="1000"/>
              </a:spcBef>
              <a:buSzPts val="2300"/>
            </a:pPr>
            <a:r>
              <a:rPr lang="en-US" b="0" i="0" u="none" strike="noStrike" cap="none" dirty="0">
                <a:solidFill>
                  <a:srgbClr val="262626"/>
                </a:solidFill>
                <a:latin typeface="Garamond"/>
                <a:ea typeface="Garamond"/>
                <a:cs typeface="Garamond"/>
                <a:sym typeface="Garamond"/>
              </a:rPr>
              <a:t>TRIO Services</a:t>
            </a:r>
            <a:endParaRPr lang="en-US" dirty="0"/>
          </a:p>
          <a:p>
            <a:pPr marL="1200150" lvl="2" indent="-285750">
              <a:spcBef>
                <a:spcPts val="1000"/>
              </a:spcBef>
              <a:buSzPts val="2300"/>
            </a:pPr>
            <a:r>
              <a:rPr lang="en-US" b="0" i="0" u="none" strike="noStrike" cap="none" dirty="0">
                <a:solidFill>
                  <a:srgbClr val="262626"/>
                </a:solidFill>
                <a:latin typeface="Garamond"/>
                <a:ea typeface="Garamond"/>
                <a:cs typeface="Garamond"/>
                <a:sym typeface="Garamond"/>
              </a:rPr>
              <a:t>Financial Aid 			</a:t>
            </a:r>
          </a:p>
          <a:p>
            <a:pPr marL="1200150" lvl="2" indent="-285750">
              <a:spcBef>
                <a:spcPts val="1000"/>
              </a:spcBef>
              <a:buSzPts val="2300"/>
            </a:pPr>
            <a:r>
              <a:rPr lang="en-US" b="0" i="0" u="none" strike="noStrike" cap="none" dirty="0">
                <a:solidFill>
                  <a:srgbClr val="262626"/>
                </a:solidFill>
                <a:latin typeface="Garamond"/>
                <a:ea typeface="Garamond"/>
                <a:cs typeface="Garamond"/>
                <a:sym typeface="Garamond"/>
              </a:rPr>
              <a:t>Continuing Education</a:t>
            </a:r>
          </a:p>
          <a:p>
            <a:pPr marL="1200150" lvl="2" indent="-285750">
              <a:spcBef>
                <a:spcPts val="1000"/>
              </a:spcBef>
              <a:buSzPts val="2300"/>
            </a:pPr>
            <a:r>
              <a:rPr lang="en-US" b="0" i="0" u="none" strike="noStrike" cap="none" dirty="0">
                <a:solidFill>
                  <a:srgbClr val="262626"/>
                </a:solidFill>
                <a:latin typeface="Garamond"/>
                <a:ea typeface="Garamond"/>
                <a:cs typeface="Garamond"/>
                <a:sym typeface="Garamond"/>
              </a:rPr>
              <a:t> Office of Accessibility</a:t>
            </a:r>
            <a:endParaRPr dirty="0"/>
          </a:p>
          <a:p>
            <a:pPr marL="457200" marR="0" lvl="1" indent="0" algn="l" rtl="0">
              <a:spcBef>
                <a:spcPts val="1000"/>
              </a:spcBef>
              <a:spcAft>
                <a:spcPts val="0"/>
              </a:spcAft>
              <a:buClr>
                <a:schemeClr val="accent1"/>
              </a:buClr>
              <a:buSzPts val="2300"/>
              <a:buFont typeface="Arial"/>
              <a:buNone/>
            </a:pPr>
            <a:endParaRPr sz="2000" b="0" i="0" u="none" strike="noStrike" cap="none" dirty="0">
              <a:solidFill>
                <a:srgbClr val="262626"/>
              </a:solidFill>
              <a:latin typeface="Garamond"/>
              <a:ea typeface="Garamond"/>
              <a:cs typeface="Garamond"/>
              <a:sym typeface="Garamond"/>
            </a:endParaRPr>
          </a:p>
          <a:p>
            <a:pPr marL="457200" marR="0" lvl="1" indent="0" algn="l" rtl="0">
              <a:spcBef>
                <a:spcPts val="1000"/>
              </a:spcBef>
              <a:spcAft>
                <a:spcPts val="0"/>
              </a:spcAft>
              <a:buClr>
                <a:schemeClr val="accent1"/>
              </a:buClr>
              <a:buSzPts val="2300"/>
              <a:buFont typeface="Arial"/>
              <a:buNone/>
            </a:pPr>
            <a:endParaRPr sz="2000" b="0" i="0" u="none" strike="noStrike" cap="none" dirty="0">
              <a:solidFill>
                <a:srgbClr val="262626"/>
              </a:solidFill>
              <a:latin typeface="Garamond"/>
              <a:ea typeface="Garamond"/>
              <a:cs typeface="Garamond"/>
              <a:sym typeface="Garamond"/>
            </a:endParaRPr>
          </a:p>
        </p:txBody>
      </p:sp>
      <p:pic>
        <p:nvPicPr>
          <p:cNvPr id="187" name="Google Shape;187;p24"/>
          <p:cNvPicPr preferRelativeResize="0"/>
          <p:nvPr/>
        </p:nvPicPr>
        <p:blipFill rotWithShape="1">
          <a:blip r:embed="rId3">
            <a:alphaModFix/>
          </a:blip>
          <a:srcRect/>
          <a:stretch/>
        </p:blipFill>
        <p:spPr>
          <a:xfrm>
            <a:off x="7438230" y="4972238"/>
            <a:ext cx="944562" cy="1190041"/>
          </a:xfrm>
          <a:prstGeom prst="rect">
            <a:avLst/>
          </a:prstGeom>
          <a:noFill/>
          <a:ln>
            <a:noFill/>
          </a:ln>
        </p:spPr>
      </p:pic>
      <p:pic>
        <p:nvPicPr>
          <p:cNvPr id="188" name="Google Shape;188;p24"/>
          <p:cNvPicPr preferRelativeResize="0"/>
          <p:nvPr/>
        </p:nvPicPr>
        <p:blipFill rotWithShape="1">
          <a:blip r:embed="rId4">
            <a:alphaModFix/>
          </a:blip>
          <a:srcRect/>
          <a:stretch/>
        </p:blipFill>
        <p:spPr>
          <a:xfrm>
            <a:off x="4963659" y="5468882"/>
            <a:ext cx="1464335" cy="614387"/>
          </a:xfrm>
          <a:prstGeom prst="rect">
            <a:avLst/>
          </a:prstGeom>
          <a:noFill/>
          <a:ln>
            <a:noFill/>
          </a:ln>
        </p:spPr>
      </p:pic>
      <p:pic>
        <p:nvPicPr>
          <p:cNvPr id="189" name="Google Shape;189;p24"/>
          <p:cNvPicPr preferRelativeResize="0"/>
          <p:nvPr/>
        </p:nvPicPr>
        <p:blipFill rotWithShape="1">
          <a:blip r:embed="rId5">
            <a:alphaModFix/>
          </a:blip>
          <a:srcRect/>
          <a:stretch/>
        </p:blipFill>
        <p:spPr>
          <a:xfrm>
            <a:off x="2421486" y="5196635"/>
            <a:ext cx="622542" cy="1059940"/>
          </a:xfrm>
          <a:prstGeom prst="rect">
            <a:avLst/>
          </a:prstGeom>
          <a:noFill/>
          <a:ln>
            <a:noFill/>
          </a:ln>
        </p:spPr>
      </p:pic>
      <p:sp>
        <p:nvSpPr>
          <p:cNvPr id="190" name="Google Shape;190;p24" descr="Image result for partnerships clipart"/>
          <p:cNvSpPr/>
          <p:nvPr/>
        </p:nvSpPr>
        <p:spPr>
          <a:xfrm>
            <a:off x="-31750" y="-136525"/>
            <a:ext cx="1200150" cy="119062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C2C2C"/>
              </a:solidFill>
              <a:effectLst/>
              <a:uLnTx/>
              <a:uFillTx/>
              <a:latin typeface="Garamond"/>
              <a:ea typeface="Garamond"/>
              <a:cs typeface="Garamond"/>
              <a:sym typeface="Garamond"/>
            </a:endParaRPr>
          </a:p>
        </p:txBody>
      </p:sp>
      <p:sp>
        <p:nvSpPr>
          <p:cNvPr id="191" name="Google Shape;191;p24" descr="Image result for partnerships clipart"/>
          <p:cNvSpPr/>
          <p:nvPr/>
        </p:nvSpPr>
        <p:spPr>
          <a:xfrm>
            <a:off x="120650" y="15875"/>
            <a:ext cx="1200150" cy="119062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C2C2C"/>
              </a:solidFill>
              <a:effectLst/>
              <a:uLnTx/>
              <a:uFillTx/>
              <a:latin typeface="Garamond"/>
              <a:ea typeface="Garamond"/>
              <a:cs typeface="Garamond"/>
              <a:sym typeface="Garamond"/>
            </a:endParaRPr>
          </a:p>
        </p:txBody>
      </p:sp>
    </p:spTree>
    <p:extLst>
      <p:ext uri="{BB962C8B-B14F-4D97-AF65-F5344CB8AC3E}">
        <p14:creationId xmlns:p14="http://schemas.microsoft.com/office/powerpoint/2010/main" val="16085762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4892C-ADE9-4B55-862E-A99C967FC55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5FDF6E6-A752-4559-8577-AE18F0CA168B}"/>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1E5CD8C5-2F85-43D6-90FE-651CC14F3C93}"/>
              </a:ext>
            </a:extLst>
          </p:cNvPr>
          <p:cNvPicPr>
            <a:picLocks noChangeAspect="1"/>
          </p:cNvPicPr>
          <p:nvPr/>
        </p:nvPicPr>
        <p:blipFill>
          <a:blip r:embed="rId2"/>
          <a:stretch>
            <a:fillRect/>
          </a:stretch>
        </p:blipFill>
        <p:spPr>
          <a:xfrm>
            <a:off x="182880" y="84675"/>
            <a:ext cx="11887200" cy="6688649"/>
          </a:xfrm>
          <a:prstGeom prst="rect">
            <a:avLst/>
          </a:prstGeom>
        </p:spPr>
      </p:pic>
    </p:spTree>
    <p:extLst>
      <p:ext uri="{BB962C8B-B14F-4D97-AF65-F5344CB8AC3E}">
        <p14:creationId xmlns:p14="http://schemas.microsoft.com/office/powerpoint/2010/main" val="5144555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27FAFC-F764-4CAD-B456-58F6B83D4C78}"/>
              </a:ext>
            </a:extLst>
          </p:cNvPr>
          <p:cNvPicPr>
            <a:picLocks noChangeAspect="1"/>
          </p:cNvPicPr>
          <p:nvPr/>
        </p:nvPicPr>
        <p:blipFill>
          <a:blip r:embed="rId2"/>
          <a:stretch>
            <a:fillRect/>
          </a:stretch>
        </p:blipFill>
        <p:spPr>
          <a:xfrm>
            <a:off x="424070" y="264031"/>
            <a:ext cx="11449878" cy="1527750"/>
          </a:xfrm>
          <a:prstGeom prst="rect">
            <a:avLst/>
          </a:prstGeom>
        </p:spPr>
      </p:pic>
      <p:sp>
        <p:nvSpPr>
          <p:cNvPr id="5" name="TextBox 4">
            <a:extLst>
              <a:ext uri="{FF2B5EF4-FFF2-40B4-BE49-F238E27FC236}">
                <a16:creationId xmlns:a16="http://schemas.microsoft.com/office/drawing/2014/main" id="{74BD0D26-333D-4DA6-B341-55187929FC7F}"/>
              </a:ext>
            </a:extLst>
          </p:cNvPr>
          <p:cNvSpPr txBox="1"/>
          <p:nvPr/>
        </p:nvSpPr>
        <p:spPr>
          <a:xfrm>
            <a:off x="1005534" y="5241541"/>
            <a:ext cx="4572000" cy="1077218"/>
          </a:xfrm>
          <a:prstGeom prst="rect">
            <a:avLst/>
          </a:prstGeom>
          <a:noFill/>
        </p:spPr>
        <p:txBody>
          <a:bodyPr wrap="square" rtlCol="0">
            <a:spAutoFit/>
          </a:bodyPr>
          <a:lstStyle/>
          <a:p>
            <a:pPr algn="ctr"/>
            <a:r>
              <a:rPr lang="en-US" sz="2800" dirty="0"/>
              <a:t>Kimberly P. Moody</a:t>
            </a:r>
          </a:p>
          <a:p>
            <a:pPr algn="ctr"/>
            <a:r>
              <a:rPr lang="en-US" dirty="0"/>
              <a:t>Outreach Specialist</a:t>
            </a:r>
          </a:p>
          <a:p>
            <a:pPr algn="ctr"/>
            <a:r>
              <a:rPr lang="en-US" dirty="0"/>
              <a:t>252.493.7689</a:t>
            </a:r>
          </a:p>
        </p:txBody>
      </p:sp>
      <p:pic>
        <p:nvPicPr>
          <p:cNvPr id="6" name="Picture 5">
            <a:extLst>
              <a:ext uri="{FF2B5EF4-FFF2-40B4-BE49-F238E27FC236}">
                <a16:creationId xmlns:a16="http://schemas.microsoft.com/office/drawing/2014/main" id="{602B9571-6FDE-45CA-8573-DF665078A078}"/>
              </a:ext>
            </a:extLst>
          </p:cNvPr>
          <p:cNvPicPr>
            <a:picLocks noChangeAspect="1"/>
          </p:cNvPicPr>
          <p:nvPr/>
        </p:nvPicPr>
        <p:blipFill>
          <a:blip r:embed="rId3"/>
          <a:stretch>
            <a:fillRect/>
          </a:stretch>
        </p:blipFill>
        <p:spPr>
          <a:xfrm>
            <a:off x="2578436" y="1955812"/>
            <a:ext cx="7035128" cy="2946375"/>
          </a:xfrm>
          <a:prstGeom prst="rect">
            <a:avLst/>
          </a:prstGeom>
        </p:spPr>
      </p:pic>
      <p:sp>
        <p:nvSpPr>
          <p:cNvPr id="7" name="TextBox 6">
            <a:extLst>
              <a:ext uri="{FF2B5EF4-FFF2-40B4-BE49-F238E27FC236}">
                <a16:creationId xmlns:a16="http://schemas.microsoft.com/office/drawing/2014/main" id="{38203AB5-7EC4-4841-A15D-71D84EBC5B14}"/>
              </a:ext>
            </a:extLst>
          </p:cNvPr>
          <p:cNvSpPr txBox="1"/>
          <p:nvPr/>
        </p:nvSpPr>
        <p:spPr>
          <a:xfrm>
            <a:off x="6268278" y="5241541"/>
            <a:ext cx="3874528" cy="1077218"/>
          </a:xfrm>
          <a:prstGeom prst="rect">
            <a:avLst/>
          </a:prstGeom>
          <a:noFill/>
        </p:spPr>
        <p:txBody>
          <a:bodyPr wrap="square" rtlCol="0">
            <a:spAutoFit/>
          </a:bodyPr>
          <a:lstStyle/>
          <a:p>
            <a:pPr algn="ctr"/>
            <a:r>
              <a:rPr lang="en-US" sz="2800" dirty="0"/>
              <a:t>Jessica Simms</a:t>
            </a:r>
          </a:p>
          <a:p>
            <a:pPr algn="ctr"/>
            <a:r>
              <a:rPr lang="en-US" dirty="0"/>
              <a:t>Administrative Assistant</a:t>
            </a:r>
          </a:p>
          <a:p>
            <a:pPr algn="ctr"/>
            <a:r>
              <a:rPr lang="en-US" dirty="0"/>
              <a:t>252.493.7556</a:t>
            </a:r>
          </a:p>
        </p:txBody>
      </p:sp>
    </p:spTree>
    <p:extLst>
      <p:ext uri="{BB962C8B-B14F-4D97-AF65-F5344CB8AC3E}">
        <p14:creationId xmlns:p14="http://schemas.microsoft.com/office/powerpoint/2010/main" val="34275525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037CB69-C74E-4DB4-8100-483ECE144D8D}"/>
              </a:ext>
            </a:extLst>
          </p:cNvPr>
          <p:cNvPicPr>
            <a:picLocks noChangeAspect="1"/>
          </p:cNvPicPr>
          <p:nvPr/>
        </p:nvPicPr>
        <p:blipFill>
          <a:blip r:embed="rId2"/>
          <a:stretch>
            <a:fillRect/>
          </a:stretch>
        </p:blipFill>
        <p:spPr>
          <a:xfrm>
            <a:off x="4258089" y="204788"/>
            <a:ext cx="7810500" cy="2971800"/>
          </a:xfrm>
          <a:prstGeom prst="rect">
            <a:avLst/>
          </a:prstGeom>
        </p:spPr>
      </p:pic>
      <p:sp>
        <p:nvSpPr>
          <p:cNvPr id="3" name="Content Placeholder 2">
            <a:extLst>
              <a:ext uri="{FF2B5EF4-FFF2-40B4-BE49-F238E27FC236}">
                <a16:creationId xmlns:a16="http://schemas.microsoft.com/office/drawing/2014/main" id="{2D56BDC0-9A93-4126-9F4E-24F2C43A74A3}"/>
              </a:ext>
            </a:extLst>
          </p:cNvPr>
          <p:cNvSpPr>
            <a:spLocks noGrp="1"/>
          </p:cNvSpPr>
          <p:nvPr>
            <p:ph idx="1"/>
          </p:nvPr>
        </p:nvSpPr>
        <p:spPr>
          <a:xfrm>
            <a:off x="7202106" y="3326296"/>
            <a:ext cx="4399721" cy="3632546"/>
          </a:xfrm>
        </p:spPr>
        <p:txBody>
          <a:bodyPr>
            <a:normAutofit fontScale="77500" lnSpcReduction="20000"/>
          </a:bodyPr>
          <a:lstStyle/>
          <a:p>
            <a:pPr marL="0" indent="0">
              <a:buNone/>
            </a:pPr>
            <a:r>
              <a:rPr lang="en-US" dirty="0"/>
              <a:t>We provide:</a:t>
            </a:r>
          </a:p>
          <a:p>
            <a:r>
              <a:rPr lang="en-US" dirty="0"/>
              <a:t>Counseling</a:t>
            </a:r>
          </a:p>
          <a:p>
            <a:r>
              <a:rPr lang="en-US" dirty="0"/>
              <a:t>Information &amp; Referral</a:t>
            </a:r>
          </a:p>
          <a:p>
            <a:r>
              <a:rPr lang="en-US" dirty="0"/>
              <a:t>Sexual Assault Services</a:t>
            </a:r>
          </a:p>
          <a:p>
            <a:r>
              <a:rPr lang="en-US" dirty="0"/>
              <a:t>Advocacy</a:t>
            </a:r>
          </a:p>
          <a:p>
            <a:r>
              <a:rPr lang="en-US" dirty="0"/>
              <a:t>Suicide Intervention/Prevention</a:t>
            </a:r>
          </a:p>
          <a:p>
            <a:r>
              <a:rPr lang="en-US" dirty="0"/>
              <a:t>Pitt Resource Connection</a:t>
            </a:r>
          </a:p>
          <a:p>
            <a:r>
              <a:rPr lang="en-US" dirty="0"/>
              <a:t>Dial-A-Teen</a:t>
            </a:r>
          </a:p>
          <a:p>
            <a:r>
              <a:rPr lang="en-US" dirty="0"/>
              <a:t>Community Resource Connection</a:t>
            </a:r>
          </a:p>
          <a:p>
            <a:r>
              <a:rPr lang="en-US" dirty="0"/>
              <a:t>Outreach/Education</a:t>
            </a:r>
          </a:p>
          <a:p>
            <a:pPr marL="0" indent="0">
              <a:buNone/>
            </a:pPr>
            <a:endParaRPr lang="en-US" dirty="0"/>
          </a:p>
        </p:txBody>
      </p:sp>
      <p:sp>
        <p:nvSpPr>
          <p:cNvPr id="6" name="Rectangle 5">
            <a:extLst>
              <a:ext uri="{FF2B5EF4-FFF2-40B4-BE49-F238E27FC236}">
                <a16:creationId xmlns:a16="http://schemas.microsoft.com/office/drawing/2014/main" id="{9EA45698-3587-49BE-9355-C60A672DB04C}"/>
              </a:ext>
            </a:extLst>
          </p:cNvPr>
          <p:cNvSpPr/>
          <p:nvPr/>
        </p:nvSpPr>
        <p:spPr>
          <a:xfrm>
            <a:off x="277054" y="582692"/>
            <a:ext cx="3697356" cy="738664"/>
          </a:xfrm>
          <a:prstGeom prst="rect">
            <a:avLst/>
          </a:prstGeom>
        </p:spPr>
        <p:txBody>
          <a:bodyPr wrap="square">
            <a:spAutoFit/>
          </a:bodyPr>
          <a:lstStyle/>
          <a:p>
            <a:pPr algn="ctr"/>
            <a:r>
              <a:rPr lang="en-US" sz="2400" b="1" dirty="0">
                <a:latin typeface="Trebuchet MS" panose="020B0603020202020204" pitchFamily="34" charset="0"/>
                <a:ea typeface="Calibri" panose="020F0502020204030204" pitchFamily="34" charset="0"/>
              </a:rPr>
              <a:t>Cindy Asbell</a:t>
            </a:r>
            <a:endParaRPr lang="en-US" sz="2400" b="1" dirty="0">
              <a:latin typeface="Calibri" panose="020F0502020204030204" pitchFamily="34" charset="0"/>
              <a:ea typeface="Calibri" panose="020F0502020204030204" pitchFamily="34" charset="0"/>
            </a:endParaRPr>
          </a:p>
          <a:p>
            <a:r>
              <a:rPr lang="en-US" dirty="0">
                <a:latin typeface="Trebuchet MS" panose="020B0603020202020204" pitchFamily="34" charset="0"/>
                <a:ea typeface="Calibri" panose="020F0502020204030204" pitchFamily="34" charset="0"/>
              </a:rPr>
              <a:t>Crisis Counselor &amp; Office Manager</a:t>
            </a:r>
            <a:endParaRPr lang="en-US" dirty="0">
              <a:latin typeface="Calibri" panose="020F0502020204030204" pitchFamily="34" charset="0"/>
              <a:ea typeface="Calibri" panose="020F0502020204030204" pitchFamily="34" charset="0"/>
            </a:endParaRPr>
          </a:p>
        </p:txBody>
      </p:sp>
      <p:pic>
        <p:nvPicPr>
          <p:cNvPr id="8" name="Picture 7" descr="A screenshot of a cell phone&#10;&#10;Description automatically generated">
            <a:extLst>
              <a:ext uri="{FF2B5EF4-FFF2-40B4-BE49-F238E27FC236}">
                <a16:creationId xmlns:a16="http://schemas.microsoft.com/office/drawing/2014/main" id="{40F49DB4-C1AB-4A7B-ABE8-8F81668062F0}"/>
              </a:ext>
            </a:extLst>
          </p:cNvPr>
          <p:cNvPicPr>
            <a:picLocks noChangeAspect="1"/>
          </p:cNvPicPr>
          <p:nvPr/>
        </p:nvPicPr>
        <p:blipFill rotWithShape="1">
          <a:blip r:embed="rId3">
            <a:extLst>
              <a:ext uri="{28A0092B-C50C-407E-A947-70E740481C1C}">
                <a14:useLocalDpi xmlns:a14="http://schemas.microsoft.com/office/drawing/2010/main" val="0"/>
              </a:ext>
            </a:extLst>
          </a:blip>
          <a:srcRect r="58696" b="38675"/>
          <a:stretch/>
        </p:blipFill>
        <p:spPr>
          <a:xfrm>
            <a:off x="395081" y="3176588"/>
            <a:ext cx="4943514" cy="2146852"/>
          </a:xfrm>
          <a:prstGeom prst="rect">
            <a:avLst/>
          </a:prstGeom>
        </p:spPr>
      </p:pic>
      <p:sp>
        <p:nvSpPr>
          <p:cNvPr id="9" name="Rectangle 8">
            <a:extLst>
              <a:ext uri="{FF2B5EF4-FFF2-40B4-BE49-F238E27FC236}">
                <a16:creationId xmlns:a16="http://schemas.microsoft.com/office/drawing/2014/main" id="{2EBFD1CE-B559-4775-AEF8-7E5655A8AC9B}"/>
              </a:ext>
            </a:extLst>
          </p:cNvPr>
          <p:cNvSpPr/>
          <p:nvPr/>
        </p:nvSpPr>
        <p:spPr>
          <a:xfrm>
            <a:off x="36669" y="5142569"/>
            <a:ext cx="6096000" cy="1631216"/>
          </a:xfrm>
          <a:prstGeom prst="rect">
            <a:avLst/>
          </a:prstGeom>
        </p:spPr>
        <p:txBody>
          <a:bodyPr>
            <a:spAutoFit/>
          </a:bodyPr>
          <a:lstStyle/>
          <a:p>
            <a:pPr algn="ctr"/>
            <a:r>
              <a:rPr lang="en-US" dirty="0"/>
              <a:t>PRC is a program of the REAL Crisis center and was created in an effort to help our community during times of need, to rise above the hardships and make our community stronger.</a:t>
            </a:r>
          </a:p>
          <a:p>
            <a:pPr algn="ctr"/>
            <a:endParaRPr lang="en-US" dirty="0"/>
          </a:p>
          <a:p>
            <a:pPr algn="ctr"/>
            <a:r>
              <a:rPr lang="en-US" sz="2800" dirty="0"/>
              <a:t>https://pittresource.org/</a:t>
            </a:r>
          </a:p>
        </p:txBody>
      </p:sp>
      <p:sp>
        <p:nvSpPr>
          <p:cNvPr id="2" name="Rectangle 1">
            <a:extLst>
              <a:ext uri="{FF2B5EF4-FFF2-40B4-BE49-F238E27FC236}">
                <a16:creationId xmlns:a16="http://schemas.microsoft.com/office/drawing/2014/main" id="{1495BE4C-8090-44C9-B8B0-96F97E66C3D1}"/>
              </a:ext>
            </a:extLst>
          </p:cNvPr>
          <p:cNvSpPr/>
          <p:nvPr/>
        </p:nvSpPr>
        <p:spPr>
          <a:xfrm>
            <a:off x="821221" y="1534560"/>
            <a:ext cx="2796209" cy="1477328"/>
          </a:xfrm>
          <a:prstGeom prst="rect">
            <a:avLst/>
          </a:prstGeom>
          <a:ln w="57150">
            <a:solidFill>
              <a:srgbClr val="FF0000"/>
            </a:solidFill>
          </a:ln>
        </p:spPr>
        <p:txBody>
          <a:bodyPr wrap="square">
            <a:spAutoFit/>
          </a:bodyPr>
          <a:lstStyle/>
          <a:p>
            <a:pPr algn="ctr"/>
            <a:r>
              <a:rPr lang="en-US" dirty="0">
                <a:latin typeface="Verdana" panose="020B0604030504040204" pitchFamily="34" charset="0"/>
                <a:ea typeface="Calibri" panose="020F0502020204030204" pitchFamily="34" charset="0"/>
                <a:cs typeface="Calibri" panose="020F0502020204030204" pitchFamily="34" charset="0"/>
              </a:rPr>
              <a:t>call Cindy to tape PRC TV interviews to promote your organization on GPAT 23 and YouTube</a:t>
            </a:r>
            <a:endParaRPr lang="en-US" dirty="0"/>
          </a:p>
        </p:txBody>
      </p:sp>
    </p:spTree>
    <p:extLst>
      <p:ext uri="{BB962C8B-B14F-4D97-AF65-F5344CB8AC3E}">
        <p14:creationId xmlns:p14="http://schemas.microsoft.com/office/powerpoint/2010/main" val="28238350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cmperkinsormond\AppData\Local\Microsoft\Windows\Temporary Internet Files\Content.Outlook\JU79D4J8\pc_dss_logo_COLOR.png">
            <a:extLst>
              <a:ext uri="{FF2B5EF4-FFF2-40B4-BE49-F238E27FC236}">
                <a16:creationId xmlns:a16="http://schemas.microsoft.com/office/drawing/2014/main" id="{1111B095-ACBC-4CFA-80F1-7F866C8557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381001"/>
            <a:ext cx="7772401" cy="1583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Subtitle 2">
            <a:extLst>
              <a:ext uri="{FF2B5EF4-FFF2-40B4-BE49-F238E27FC236}">
                <a16:creationId xmlns:a16="http://schemas.microsoft.com/office/drawing/2014/main" id="{86B2FBCC-1C1A-4294-90FB-35EEA17CDF77}"/>
              </a:ext>
            </a:extLst>
          </p:cNvPr>
          <p:cNvSpPr txBox="1">
            <a:spLocks/>
          </p:cNvSpPr>
          <p:nvPr/>
        </p:nvSpPr>
        <p:spPr bwMode="auto">
          <a:xfrm>
            <a:off x="2819400" y="2079233"/>
            <a:ext cx="66294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Aft>
                <a:spcPct val="0"/>
              </a:spcAft>
              <a:buNone/>
            </a:pPr>
            <a:r>
              <a:rPr lang="en-US" altLang="en-US" sz="3600" b="1" dirty="0">
                <a:solidFill>
                  <a:prstClr val="white"/>
                </a:solidFill>
                <a:cs typeface="Arial" panose="020B0604020202020204" pitchFamily="34" charset="0"/>
              </a:rPr>
              <a:t>EMPLOYMENT SERVICES</a:t>
            </a:r>
            <a:endParaRPr lang="en-US" altLang="en-US" b="1" dirty="0">
              <a:solidFill>
                <a:prstClr val="white"/>
              </a:solidFill>
              <a:cs typeface="Arial" panose="020B0604020202020204" pitchFamily="34" charset="0"/>
            </a:endParaRPr>
          </a:p>
        </p:txBody>
      </p:sp>
      <p:sp>
        <p:nvSpPr>
          <p:cNvPr id="2" name="Rectangle 1"/>
          <p:cNvSpPr/>
          <p:nvPr/>
        </p:nvSpPr>
        <p:spPr>
          <a:xfrm>
            <a:off x="2362200" y="2971800"/>
            <a:ext cx="7467600" cy="2677656"/>
          </a:xfrm>
          <a:prstGeom prst="rect">
            <a:avLst/>
          </a:prstGeom>
        </p:spPr>
        <p:txBody>
          <a:bodyPr wrap="square">
            <a:spAutoFit/>
          </a:bodyPr>
          <a:lstStyle/>
          <a:p>
            <a:pPr algn="just" fontAlgn="base">
              <a:spcBef>
                <a:spcPct val="0"/>
              </a:spcBef>
              <a:spcAft>
                <a:spcPct val="0"/>
              </a:spcAft>
            </a:pPr>
            <a:r>
              <a:rPr lang="en-US" altLang="en-US" sz="2800" dirty="0">
                <a:solidFill>
                  <a:prstClr val="white"/>
                </a:solidFill>
                <a:latin typeface="Calibri" panose="020F0502020204030204" pitchFamily="34" charset="0"/>
                <a:cs typeface="Arial" panose="020B0604020202020204" pitchFamily="34" charset="0"/>
              </a:rPr>
              <a:t>The Employment Services Program (Food &amp; Nutrition Employment &amp; Training and Work First) at Dept. of  Social Services equips participants with employability skills to assist them in becoming self-sufficient through obtaining sustainable wages.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8C6687-A45B-4D53-9BE4-2E8A0EE72E1F}"/>
              </a:ext>
            </a:extLst>
          </p:cNvPr>
          <p:cNvSpPr/>
          <p:nvPr/>
        </p:nvSpPr>
        <p:spPr>
          <a:xfrm>
            <a:off x="6265001" y="2716207"/>
            <a:ext cx="3314700" cy="3539430"/>
          </a:xfrm>
          <a:prstGeom prst="rect">
            <a:avLst/>
          </a:prstGeom>
        </p:spPr>
        <p:txBody>
          <a:bodyPr wrap="square">
            <a:spAutoFit/>
          </a:bodyPr>
          <a:lstStyle/>
          <a:p>
            <a:pPr marL="342900" indent="-342900" algn="just">
              <a:buFont typeface="Arial" panose="020B0604020202020204" pitchFamily="34" charset="0"/>
              <a:buChar char="•"/>
              <a:defRPr/>
            </a:pPr>
            <a:r>
              <a:rPr lang="en-US" sz="2800" dirty="0">
                <a:solidFill>
                  <a:prstClr val="white"/>
                </a:solidFill>
                <a:latin typeface="Calibri"/>
                <a:cs typeface="Arial" panose="020B0604020202020204" pitchFamily="34" charset="0"/>
              </a:rPr>
              <a:t>Job Readiness</a:t>
            </a:r>
          </a:p>
          <a:p>
            <a:pPr marL="285750" indent="-285750" algn="just">
              <a:buFont typeface="Arial" panose="020B0604020202020204" pitchFamily="34" charset="0"/>
              <a:buChar char="•"/>
              <a:defRPr/>
            </a:pPr>
            <a:r>
              <a:rPr lang="en-US" sz="2800" dirty="0">
                <a:solidFill>
                  <a:prstClr val="white"/>
                </a:solidFill>
                <a:latin typeface="Calibri"/>
                <a:cs typeface="Arial" panose="020B0604020202020204" pitchFamily="34" charset="0"/>
              </a:rPr>
              <a:t>Job Search</a:t>
            </a:r>
          </a:p>
          <a:p>
            <a:pPr marL="285750" indent="-285750" algn="just">
              <a:buFont typeface="Arial" panose="020B0604020202020204" pitchFamily="34" charset="0"/>
              <a:buChar char="•"/>
              <a:defRPr/>
            </a:pPr>
            <a:r>
              <a:rPr lang="en-US" sz="2800" dirty="0">
                <a:solidFill>
                  <a:prstClr val="white"/>
                </a:solidFill>
                <a:latin typeface="Calibri"/>
                <a:cs typeface="Arial" panose="020B0604020202020204" pitchFamily="34" charset="0"/>
              </a:rPr>
              <a:t>Career Planning/Education Assistance</a:t>
            </a:r>
          </a:p>
          <a:p>
            <a:pPr marL="285750" indent="-285750" algn="just">
              <a:buFont typeface="Arial" panose="020B0604020202020204" pitchFamily="34" charset="0"/>
              <a:buChar char="•"/>
              <a:defRPr/>
            </a:pPr>
            <a:r>
              <a:rPr lang="en-US" sz="2800" dirty="0">
                <a:solidFill>
                  <a:prstClr val="white"/>
                </a:solidFill>
                <a:latin typeface="Calibri"/>
                <a:cs typeface="Arial" panose="020B0604020202020204" pitchFamily="34" charset="0"/>
              </a:rPr>
              <a:t>Work Experience</a:t>
            </a:r>
          </a:p>
          <a:p>
            <a:pPr marL="285750" indent="-285750" algn="just">
              <a:buFont typeface="Arial" panose="020B0604020202020204" pitchFamily="34" charset="0"/>
              <a:buChar char="•"/>
              <a:defRPr/>
            </a:pPr>
            <a:r>
              <a:rPr lang="en-US" sz="2800" dirty="0">
                <a:solidFill>
                  <a:prstClr val="white"/>
                </a:solidFill>
                <a:latin typeface="Calibri"/>
                <a:cs typeface="Arial" panose="020B0604020202020204" pitchFamily="34" charset="0"/>
              </a:rPr>
              <a:t>Job Retention</a:t>
            </a:r>
          </a:p>
          <a:p>
            <a:pPr marL="285750" indent="-285750" algn="just">
              <a:buFont typeface="Arial" panose="020B0604020202020204" pitchFamily="34" charset="0"/>
              <a:buChar char="•"/>
              <a:defRPr/>
            </a:pPr>
            <a:r>
              <a:rPr lang="en-US" sz="2800" dirty="0">
                <a:solidFill>
                  <a:prstClr val="white"/>
                </a:solidFill>
                <a:latin typeface="Calibri"/>
                <a:cs typeface="Arial" panose="020B0604020202020204" pitchFamily="34" charset="0"/>
              </a:rPr>
              <a:t>Supportive Services </a:t>
            </a:r>
          </a:p>
        </p:txBody>
      </p:sp>
      <p:pic>
        <p:nvPicPr>
          <p:cNvPr id="9" name="Picture 2" descr="C:\Users\cmperkinsormond\AppData\Local\Microsoft\Windows\Temporary Internet Files\Content.Outlook\JU79D4J8\pc_dss_logo_COLOR.png">
            <a:extLst>
              <a:ext uri="{FF2B5EF4-FFF2-40B4-BE49-F238E27FC236}">
                <a16:creationId xmlns:a16="http://schemas.microsoft.com/office/drawing/2014/main" id="{1111B095-ACBC-4CFA-80F1-7F866C8557B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57399" y="380999"/>
            <a:ext cx="7542851" cy="1583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ubtitle 2">
            <a:extLst>
              <a:ext uri="{FF2B5EF4-FFF2-40B4-BE49-F238E27FC236}">
                <a16:creationId xmlns:a16="http://schemas.microsoft.com/office/drawing/2014/main" id="{86B2FBCC-1C1A-4294-90FB-35EEA17CDF77}"/>
              </a:ext>
            </a:extLst>
          </p:cNvPr>
          <p:cNvSpPr txBox="1">
            <a:spLocks/>
          </p:cNvSpPr>
          <p:nvPr/>
        </p:nvSpPr>
        <p:spPr bwMode="auto">
          <a:xfrm>
            <a:off x="3345308" y="1943100"/>
            <a:ext cx="66294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Aft>
                <a:spcPct val="0"/>
              </a:spcAft>
              <a:buNone/>
            </a:pPr>
            <a:r>
              <a:rPr lang="en-US" altLang="en-US" sz="3600" b="1" dirty="0">
                <a:solidFill>
                  <a:prstClr val="white"/>
                </a:solidFill>
                <a:cs typeface="Arial" panose="020B0604020202020204" pitchFamily="34" charset="0"/>
              </a:rPr>
              <a:t>EMPLOYMENT SERVICES</a:t>
            </a:r>
            <a:endParaRPr lang="en-US" altLang="en-US" b="1" dirty="0">
              <a:solidFill>
                <a:prstClr val="white"/>
              </a:solidFill>
              <a:cs typeface="Arial" panose="020B0604020202020204" pitchFamily="34" charset="0"/>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77478" y="2443400"/>
            <a:ext cx="1375124" cy="1420616"/>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91896" y="4953001"/>
            <a:ext cx="1371600" cy="1592485"/>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04907" y="4452557"/>
            <a:ext cx="1374610" cy="1417320"/>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36640" y="3008623"/>
            <a:ext cx="1371600" cy="1280859"/>
          </a:xfrm>
          <a:prstGeom prst="rect">
            <a:avLst/>
          </a:prstGeom>
        </p:spPr>
      </p:pic>
      <p:sp>
        <p:nvSpPr>
          <p:cNvPr id="17" name="TextBox 16"/>
          <p:cNvSpPr txBox="1"/>
          <p:nvPr/>
        </p:nvSpPr>
        <p:spPr>
          <a:xfrm>
            <a:off x="1593440" y="3848049"/>
            <a:ext cx="2743200" cy="523220"/>
          </a:xfrm>
          <a:prstGeom prst="rect">
            <a:avLst/>
          </a:prstGeom>
          <a:noFill/>
        </p:spPr>
        <p:txBody>
          <a:bodyPr wrap="square" rtlCol="0">
            <a:spAutoFit/>
          </a:bodyPr>
          <a:lstStyle/>
          <a:p>
            <a:pPr algn="ctr" fontAlgn="base">
              <a:spcBef>
                <a:spcPct val="0"/>
              </a:spcBef>
              <a:spcAft>
                <a:spcPct val="0"/>
              </a:spcAft>
            </a:pPr>
            <a:r>
              <a:rPr lang="en-US" sz="1400" dirty="0">
                <a:solidFill>
                  <a:prstClr val="white"/>
                </a:solidFill>
                <a:latin typeface="Calibri" panose="020F0502020204030204" pitchFamily="34" charset="0"/>
                <a:cs typeface="Arial" panose="020B0604020202020204" pitchFamily="34" charset="0"/>
              </a:rPr>
              <a:t>ChaVonda Perkins-Ormond</a:t>
            </a:r>
          </a:p>
          <a:p>
            <a:pPr algn="ctr" fontAlgn="base">
              <a:spcBef>
                <a:spcPct val="0"/>
              </a:spcBef>
              <a:spcAft>
                <a:spcPct val="0"/>
              </a:spcAft>
            </a:pPr>
            <a:r>
              <a:rPr lang="en-US" sz="1400" dirty="0">
                <a:solidFill>
                  <a:prstClr val="white"/>
                </a:solidFill>
                <a:latin typeface="Calibri" panose="020F0502020204030204" pitchFamily="34" charset="0"/>
                <a:cs typeface="Arial" panose="020B0604020202020204" pitchFamily="34" charset="0"/>
              </a:rPr>
              <a:t>Human Service Coordinator III</a:t>
            </a:r>
          </a:p>
        </p:txBody>
      </p:sp>
      <p:sp>
        <p:nvSpPr>
          <p:cNvPr id="18" name="TextBox 17"/>
          <p:cNvSpPr txBox="1"/>
          <p:nvPr/>
        </p:nvSpPr>
        <p:spPr>
          <a:xfrm>
            <a:off x="1769925" y="5879253"/>
            <a:ext cx="2063456" cy="738664"/>
          </a:xfrm>
          <a:prstGeom prst="rect">
            <a:avLst/>
          </a:prstGeom>
          <a:noFill/>
        </p:spPr>
        <p:txBody>
          <a:bodyPr wrap="square" rtlCol="0">
            <a:spAutoFit/>
          </a:bodyPr>
          <a:lstStyle/>
          <a:p>
            <a:pPr algn="ctr" fontAlgn="base">
              <a:spcBef>
                <a:spcPct val="0"/>
              </a:spcBef>
              <a:spcAft>
                <a:spcPct val="0"/>
              </a:spcAft>
            </a:pPr>
            <a:r>
              <a:rPr lang="en-US" sz="1400" dirty="0">
                <a:solidFill>
                  <a:prstClr val="white"/>
                </a:solidFill>
                <a:latin typeface="Calibri" panose="020F0502020204030204" pitchFamily="34" charset="0"/>
                <a:cs typeface="Arial" panose="020B0604020202020204" pitchFamily="34" charset="0"/>
              </a:rPr>
              <a:t>Angella May</a:t>
            </a:r>
          </a:p>
          <a:p>
            <a:pPr algn="ctr" fontAlgn="base">
              <a:spcBef>
                <a:spcPct val="0"/>
              </a:spcBef>
              <a:spcAft>
                <a:spcPct val="0"/>
              </a:spcAft>
            </a:pPr>
            <a:r>
              <a:rPr lang="en-US" sz="1400" dirty="0">
                <a:solidFill>
                  <a:prstClr val="white"/>
                </a:solidFill>
                <a:latin typeface="Calibri" panose="020F0502020204030204" pitchFamily="34" charset="0"/>
                <a:cs typeface="Arial" panose="020B0604020202020204" pitchFamily="34" charset="0"/>
              </a:rPr>
              <a:t>Income Maintenance Worker </a:t>
            </a:r>
          </a:p>
        </p:txBody>
      </p:sp>
      <p:sp>
        <p:nvSpPr>
          <p:cNvPr id="21" name="TextBox 20"/>
          <p:cNvSpPr txBox="1"/>
          <p:nvPr/>
        </p:nvSpPr>
        <p:spPr>
          <a:xfrm>
            <a:off x="5175484" y="5869878"/>
            <a:ext cx="1834917" cy="692497"/>
          </a:xfrm>
          <a:prstGeom prst="rect">
            <a:avLst/>
          </a:prstGeom>
          <a:noFill/>
        </p:spPr>
        <p:txBody>
          <a:bodyPr wrap="square" rtlCol="0">
            <a:spAutoFit/>
          </a:bodyPr>
          <a:lstStyle/>
          <a:p>
            <a:pPr fontAlgn="base">
              <a:spcBef>
                <a:spcPct val="0"/>
              </a:spcBef>
              <a:spcAft>
                <a:spcPct val="0"/>
              </a:spcAft>
            </a:pPr>
            <a:r>
              <a:rPr lang="en-US" sz="1300" dirty="0">
                <a:solidFill>
                  <a:prstClr val="white"/>
                </a:solidFill>
                <a:latin typeface="Calibri" panose="020F0502020204030204" pitchFamily="34" charset="0"/>
                <a:cs typeface="Arial" panose="020B0604020202020204" pitchFamily="34" charset="0"/>
              </a:rPr>
              <a:t>Victor Banfield</a:t>
            </a:r>
          </a:p>
          <a:p>
            <a:pPr fontAlgn="base">
              <a:spcBef>
                <a:spcPct val="0"/>
              </a:spcBef>
              <a:spcAft>
                <a:spcPct val="0"/>
              </a:spcAft>
            </a:pPr>
            <a:r>
              <a:rPr lang="en-US" sz="1300" dirty="0">
                <a:solidFill>
                  <a:prstClr val="white"/>
                </a:solidFill>
                <a:latin typeface="Calibri" panose="020F0502020204030204" pitchFamily="34" charset="0"/>
                <a:cs typeface="Arial" panose="020B0604020202020204" pitchFamily="34" charset="0"/>
              </a:rPr>
              <a:t>Social Worker</a:t>
            </a:r>
          </a:p>
          <a:p>
            <a:pPr fontAlgn="base">
              <a:spcBef>
                <a:spcPct val="0"/>
              </a:spcBef>
              <a:spcAft>
                <a:spcPct val="0"/>
              </a:spcAft>
            </a:pPr>
            <a:r>
              <a:rPr lang="en-US" sz="1300" dirty="0">
                <a:solidFill>
                  <a:prstClr val="white"/>
                </a:solidFill>
                <a:latin typeface="Calibri" panose="020F0502020204030204" pitchFamily="34" charset="0"/>
                <a:cs typeface="Arial" panose="020B0604020202020204" pitchFamily="34" charset="0"/>
              </a:rPr>
              <a:t> Employment &amp; Training</a:t>
            </a:r>
          </a:p>
        </p:txBody>
      </p:sp>
      <p:sp>
        <p:nvSpPr>
          <p:cNvPr id="24" name="TextBox 23"/>
          <p:cNvSpPr txBox="1"/>
          <p:nvPr/>
        </p:nvSpPr>
        <p:spPr>
          <a:xfrm>
            <a:off x="4051533" y="4289481"/>
            <a:ext cx="2247900" cy="523220"/>
          </a:xfrm>
          <a:prstGeom prst="rect">
            <a:avLst/>
          </a:prstGeom>
          <a:noFill/>
        </p:spPr>
        <p:txBody>
          <a:bodyPr wrap="square" rtlCol="0">
            <a:spAutoFit/>
          </a:bodyPr>
          <a:lstStyle/>
          <a:p>
            <a:pPr algn="ctr" fontAlgn="base">
              <a:spcBef>
                <a:spcPct val="0"/>
              </a:spcBef>
              <a:spcAft>
                <a:spcPct val="0"/>
              </a:spcAft>
            </a:pPr>
            <a:r>
              <a:rPr lang="en-US" sz="1400" dirty="0">
                <a:solidFill>
                  <a:prstClr val="white"/>
                </a:solidFill>
                <a:latin typeface="Calibri" panose="020F0502020204030204" pitchFamily="34" charset="0"/>
                <a:cs typeface="Arial" panose="020B0604020202020204" pitchFamily="34" charset="0"/>
              </a:rPr>
              <a:t>Lakisha Mills</a:t>
            </a:r>
          </a:p>
          <a:p>
            <a:pPr algn="ctr" fontAlgn="base">
              <a:spcBef>
                <a:spcPct val="0"/>
              </a:spcBef>
              <a:spcAft>
                <a:spcPct val="0"/>
              </a:spcAft>
            </a:pPr>
            <a:r>
              <a:rPr lang="en-US" sz="1400" dirty="0">
                <a:solidFill>
                  <a:prstClr val="white"/>
                </a:solidFill>
                <a:latin typeface="Calibri" panose="020F0502020204030204" pitchFamily="34" charset="0"/>
                <a:cs typeface="Arial" panose="020B0604020202020204" pitchFamily="34" charset="0"/>
              </a:rPr>
              <a:t>Social Worker Work First</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eastern ahec logo">
            <a:extLst>
              <a:ext uri="{FF2B5EF4-FFF2-40B4-BE49-F238E27FC236}">
                <a16:creationId xmlns:a16="http://schemas.microsoft.com/office/drawing/2014/main" id="{C8ECAAB6-C040-45FC-AB7E-B53341D54F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0760" y="237392"/>
            <a:ext cx="4349054" cy="243547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556CB66-7D77-40B8-8570-FFFC59CEAEFD}"/>
              </a:ext>
            </a:extLst>
          </p:cNvPr>
          <p:cNvSpPr/>
          <p:nvPr/>
        </p:nvSpPr>
        <p:spPr>
          <a:xfrm>
            <a:off x="140677" y="6220498"/>
            <a:ext cx="12192000"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Recruit, Train, Retain: Creating and supporting the workforce to produce A BETTER STATE OF HEALTH! </a:t>
            </a:r>
            <a:endPar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8E8707F9-7270-4B8E-8155-FD110C0C9932}"/>
              </a:ext>
            </a:extLst>
          </p:cNvPr>
          <p:cNvSpPr/>
          <p:nvPr/>
        </p:nvSpPr>
        <p:spPr>
          <a:xfrm>
            <a:off x="5955323" y="4004507"/>
            <a:ext cx="6096000" cy="2215991"/>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7B4BB"/>
                </a:solidFill>
                <a:effectLst/>
                <a:uLnTx/>
                <a:uFillTx/>
                <a:latin typeface="Arial" panose="020B0604020202020204" pitchFamily="34" charset="0"/>
                <a:ea typeface="MS PGothic" panose="020B0600070205080204" pitchFamily="34" charset="-128"/>
                <a:cs typeface="+mn-cs"/>
              </a:rPr>
              <a:t>Millie House, DNP, </a:t>
            </a:r>
            <a:r>
              <a:rPr kumimoji="0" lang="en-US" sz="1800" b="1" i="0" u="none" strike="noStrike" kern="1200" cap="none" spc="0" normalizeH="0" baseline="0" noProof="0" dirty="0" err="1">
                <a:ln>
                  <a:noFill/>
                </a:ln>
                <a:solidFill>
                  <a:srgbClr val="27B4BB"/>
                </a:solidFill>
                <a:effectLst/>
                <a:uLnTx/>
                <a:uFillTx/>
                <a:latin typeface="Arial" panose="020B0604020202020204" pitchFamily="34" charset="0"/>
                <a:ea typeface="MS PGothic" panose="020B0600070205080204" pitchFamily="34" charset="-128"/>
                <a:cs typeface="+mn-cs"/>
              </a:rPr>
              <a:t>MAEd</a:t>
            </a:r>
            <a:r>
              <a:rPr kumimoji="0" lang="en-US" sz="1800" b="1" i="0" u="none" strike="noStrike" kern="1200" cap="none" spc="0" normalizeH="0" baseline="0" noProof="0" dirty="0">
                <a:ln>
                  <a:noFill/>
                </a:ln>
                <a:solidFill>
                  <a:srgbClr val="27B4BB"/>
                </a:solidFill>
                <a:effectLst/>
                <a:uLnTx/>
                <a:uFillTx/>
                <a:latin typeface="Arial" panose="020B0604020202020204" pitchFamily="34" charset="0"/>
                <a:ea typeface="MS PGothic" panose="020B0600070205080204" pitchFamily="34" charset="-128"/>
                <a:cs typeface="+mn-cs"/>
              </a:rPr>
              <a:t>, RN, CNE</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rPr>
              <a:t>Assistant Director</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rPr>
              <a:t>Nursing &amp; Allied Health Education</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rPr>
              <a:t>P: 252-744-5224</a:t>
            </a: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rPr>
              <a:t> </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rPr>
              <a:t>● F: 252-744-5229</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a:ln>
                  <a:noFill/>
                </a:ln>
                <a:solidFill>
                  <a:srgbClr val="0563C1"/>
                </a:solidFill>
                <a:effectLst/>
                <a:uLnTx/>
                <a:uFillTx/>
                <a:latin typeface="Arial" panose="020B0604020202020204" pitchFamily="34" charset="0"/>
                <a:ea typeface="MS PGothic" panose="020B0600070205080204" pitchFamily="34" charset="-128"/>
                <a:cs typeface="+mn-cs"/>
                <a:hlinkClick r:id="rId3"/>
              </a:rPr>
              <a:t>WWW.EASTERNAHEC.NET</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 </a:t>
            </a:r>
          </a:p>
        </p:txBody>
      </p:sp>
      <p:pic>
        <p:nvPicPr>
          <p:cNvPr id="7" name="Picture 6" descr="A house that has a sign on the side of a road&#10;&#10;Description automatically generated">
            <a:extLst>
              <a:ext uri="{FF2B5EF4-FFF2-40B4-BE49-F238E27FC236}">
                <a16:creationId xmlns:a16="http://schemas.microsoft.com/office/drawing/2014/main" id="{7995975D-7B3B-4638-985F-D7CEED096E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4574" y="2330261"/>
            <a:ext cx="5561426" cy="3709756"/>
          </a:xfrm>
          <a:prstGeom prst="rect">
            <a:avLst/>
          </a:prstGeom>
        </p:spPr>
      </p:pic>
      <p:pic>
        <p:nvPicPr>
          <p:cNvPr id="8" name="Picture 7">
            <a:extLst>
              <a:ext uri="{FF2B5EF4-FFF2-40B4-BE49-F238E27FC236}">
                <a16:creationId xmlns:a16="http://schemas.microsoft.com/office/drawing/2014/main" id="{796AAF6E-2D23-4C29-A1F2-3E6338D66345}"/>
              </a:ext>
            </a:extLst>
          </p:cNvPr>
          <p:cNvPicPr>
            <a:picLocks noChangeAspect="1"/>
          </p:cNvPicPr>
          <p:nvPr/>
        </p:nvPicPr>
        <p:blipFill>
          <a:blip r:embed="rId5"/>
          <a:stretch>
            <a:fillRect/>
          </a:stretch>
        </p:blipFill>
        <p:spPr>
          <a:xfrm>
            <a:off x="7208277" y="720221"/>
            <a:ext cx="3590091" cy="2928188"/>
          </a:xfrm>
          <a:prstGeom prst="rect">
            <a:avLst/>
          </a:prstGeom>
        </p:spPr>
      </p:pic>
    </p:spTree>
    <p:extLst>
      <p:ext uri="{BB962C8B-B14F-4D97-AF65-F5344CB8AC3E}">
        <p14:creationId xmlns:p14="http://schemas.microsoft.com/office/powerpoint/2010/main" val="40593596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098FC-8DFB-43D6-AAAF-0EC52BC21AD7}"/>
              </a:ext>
            </a:extLst>
          </p:cNvPr>
          <p:cNvSpPr>
            <a:spLocks noGrp="1"/>
          </p:cNvSpPr>
          <p:nvPr>
            <p:ph type="title"/>
          </p:nvPr>
        </p:nvSpPr>
        <p:spPr>
          <a:xfrm>
            <a:off x="0" y="0"/>
            <a:ext cx="12192000" cy="1280160"/>
          </a:xfrm>
          <a:solidFill>
            <a:schemeClr val="bg1"/>
          </a:solidFill>
        </p:spPr>
        <p:txBody>
          <a:bodyPr>
            <a:normAutofit/>
          </a:bodyPr>
          <a:lstStyle/>
          <a:p>
            <a:pPr algn="ctr" fontAlgn="auto">
              <a:spcAft>
                <a:spcPts val="0"/>
              </a:spcAft>
              <a:defRPr/>
            </a:pPr>
            <a:r>
              <a:rPr lang="en-US" sz="3600" dirty="0">
                <a:solidFill>
                  <a:schemeClr val="tx1">
                    <a:lumMod val="75000"/>
                    <a:lumOff val="25000"/>
                  </a:schemeClr>
                </a:solidFill>
                <a:latin typeface="Lucida Bright" panose="02040602050505020304" pitchFamily="18" charset="0"/>
                <a:cs typeface="Times New Roman" panose="02020603050405020304" pitchFamily="18" charset="0"/>
              </a:rPr>
              <a:t>       </a:t>
            </a:r>
            <a:r>
              <a:rPr lang="en-US" sz="3600" b="1" dirty="0">
                <a:solidFill>
                  <a:schemeClr val="tx1">
                    <a:lumMod val="75000"/>
                    <a:lumOff val="25000"/>
                  </a:schemeClr>
                </a:solidFill>
                <a:latin typeface="Lucida Bright" panose="02040602050505020304" pitchFamily="18" charset="0"/>
                <a:cs typeface="Times New Roman" panose="02020603050405020304" pitchFamily="18" charset="0"/>
              </a:rPr>
              <a:t>A CARING HEART</a:t>
            </a:r>
            <a:br>
              <a:rPr lang="en-US" sz="3600" b="1" dirty="0">
                <a:solidFill>
                  <a:schemeClr val="tx1">
                    <a:lumMod val="75000"/>
                    <a:lumOff val="25000"/>
                  </a:schemeClr>
                </a:solidFill>
                <a:latin typeface="Lucida Bright" panose="02040602050505020304" pitchFamily="18" charset="0"/>
                <a:cs typeface="Times New Roman" panose="02020603050405020304" pitchFamily="18" charset="0"/>
              </a:rPr>
            </a:br>
            <a:r>
              <a:rPr lang="en-US" sz="3600" b="1" dirty="0">
                <a:solidFill>
                  <a:schemeClr val="tx1">
                    <a:lumMod val="75000"/>
                    <a:lumOff val="25000"/>
                  </a:schemeClr>
                </a:solidFill>
                <a:latin typeface="Lucida Bright" panose="02040602050505020304" pitchFamily="18" charset="0"/>
                <a:cs typeface="Times New Roman" panose="02020603050405020304" pitchFamily="18" charset="0"/>
              </a:rPr>
              <a:t>       </a:t>
            </a:r>
            <a:r>
              <a:rPr lang="en-US" sz="2400" b="1" dirty="0">
                <a:solidFill>
                  <a:schemeClr val="tx1">
                    <a:lumMod val="75000"/>
                    <a:lumOff val="25000"/>
                  </a:schemeClr>
                </a:solidFill>
                <a:latin typeface="Lucida Bright" panose="02040602050505020304" pitchFamily="18" charset="0"/>
                <a:cs typeface="Times New Roman" panose="02020603050405020304" pitchFamily="18" charset="0"/>
              </a:rPr>
              <a:t>CASE MANAGEMENT, INC.</a:t>
            </a:r>
            <a:endParaRPr lang="en-US" sz="2400" b="1" dirty="0">
              <a:solidFill>
                <a:schemeClr val="tx1">
                  <a:lumMod val="75000"/>
                  <a:lumOff val="25000"/>
                </a:schemeClr>
              </a:solidFill>
            </a:endParaRPr>
          </a:p>
        </p:txBody>
      </p:sp>
      <p:pic>
        <p:nvPicPr>
          <p:cNvPr id="6" name="Picture 5">
            <a:extLst>
              <a:ext uri="{FF2B5EF4-FFF2-40B4-BE49-F238E27FC236}">
                <a16:creationId xmlns:a16="http://schemas.microsoft.com/office/drawing/2014/main" id="{89EC823F-971F-4C92-B381-67F2CE35DF65}"/>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355820" y="152400"/>
            <a:ext cx="1139980" cy="1124712"/>
          </a:xfrm>
          <a:prstGeom prst="rect">
            <a:avLst/>
          </a:prstGeom>
          <a:solidFill>
            <a:schemeClr val="bg1"/>
          </a:solidFill>
        </p:spPr>
      </p:pic>
      <p:sp>
        <p:nvSpPr>
          <p:cNvPr id="3" name="Rectangle 2">
            <a:extLst>
              <a:ext uri="{FF2B5EF4-FFF2-40B4-BE49-F238E27FC236}">
                <a16:creationId xmlns:a16="http://schemas.microsoft.com/office/drawing/2014/main" id="{B997AA7D-9F97-4D4F-8B0F-CC36FB77116F}"/>
              </a:ext>
            </a:extLst>
          </p:cNvPr>
          <p:cNvSpPr/>
          <p:nvPr/>
        </p:nvSpPr>
        <p:spPr>
          <a:xfrm>
            <a:off x="1524000" y="3406422"/>
            <a:ext cx="2320122" cy="707886"/>
          </a:xfrm>
          <a:prstGeom prst="rect">
            <a:avLst/>
          </a:prstGeom>
        </p:spPr>
        <p:txBody>
          <a:bodyPr wrap="non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PART ONE</a:t>
            </a:r>
          </a:p>
        </p:txBody>
      </p:sp>
      <p:sp>
        <p:nvSpPr>
          <p:cNvPr id="4" name="Rectangle 3">
            <a:extLst>
              <a:ext uri="{FF2B5EF4-FFF2-40B4-BE49-F238E27FC236}">
                <a16:creationId xmlns:a16="http://schemas.microsoft.com/office/drawing/2014/main" id="{A2EA0E26-C9DC-4FDB-84EA-AB1C36DFB1F8}"/>
              </a:ext>
            </a:extLst>
          </p:cNvPr>
          <p:cNvSpPr/>
          <p:nvPr/>
        </p:nvSpPr>
        <p:spPr>
          <a:xfrm>
            <a:off x="437426" y="1411407"/>
            <a:ext cx="6079698" cy="3046988"/>
          </a:xfrm>
          <a:prstGeom prst="rect">
            <a:avLst/>
          </a:prstGeom>
          <a:ln w="19050">
            <a:solidFill>
              <a:schemeClr val="bg1"/>
            </a:solidFill>
          </a:ln>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A Caring Heart provides the following NC Innovations Waiver Services in 40 eastern NC counties:</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600" b="0" i="0" u="none" strike="noStrike" kern="1200" cap="none" spc="0" normalizeH="0" baseline="0" noProof="0" dirty="0">
              <a:ln>
                <a:noFill/>
              </a:ln>
              <a:solidFill>
                <a:srgbClr val="FE0000"/>
              </a:solidFill>
              <a:effectLst/>
              <a:uLnTx/>
              <a:uFillTx/>
              <a:latin typeface="Calibri" panose="020F0502020204030204" pitchFamily="34" charset="0"/>
              <a:ea typeface="+mn-ea"/>
              <a:cs typeface="+mn-cs"/>
            </a:endParaRPr>
          </a:p>
          <a:p>
            <a:pPr marL="285750" marR="0" lvl="0" indent="-2857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16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Community Living and Support (CLS)    </a:t>
            </a:r>
          </a:p>
          <a:p>
            <a:pPr marL="285750" marR="0" lvl="0" indent="-2857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16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Day Supports (Individual and Group)</a:t>
            </a:r>
          </a:p>
          <a:p>
            <a:pPr marL="285750" marR="0" lvl="0" indent="-2857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16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Residential Supports (AFL)			</a:t>
            </a:r>
          </a:p>
          <a:p>
            <a:pPr marL="285750" marR="0" lvl="0" indent="-2857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16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Respite	</a:t>
            </a:r>
          </a:p>
          <a:p>
            <a:pPr marL="285750" marR="0" lvl="0" indent="-2857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16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Community Navigator</a:t>
            </a:r>
          </a:p>
          <a:p>
            <a:pPr marL="285750" marR="0" lvl="0" indent="-2857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16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Supported Employment</a:t>
            </a:r>
          </a:p>
          <a:p>
            <a:pPr marL="285750" marR="0" lvl="0" indent="-2857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16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Community Networking</a:t>
            </a:r>
          </a:p>
          <a:p>
            <a:pPr marL="285750" marR="0" lvl="0" indent="-2857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16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Specialized Consultative Services</a:t>
            </a:r>
          </a:p>
          <a:p>
            <a:pPr marL="285750" marR="0" lvl="0" indent="-2857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altLang="en-US" sz="16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5" name="Rectangle 4">
            <a:extLst>
              <a:ext uri="{FF2B5EF4-FFF2-40B4-BE49-F238E27FC236}">
                <a16:creationId xmlns:a16="http://schemas.microsoft.com/office/drawing/2014/main" id="{AD43E05A-B1BA-4221-B458-78DD468BA92F}"/>
              </a:ext>
            </a:extLst>
          </p:cNvPr>
          <p:cNvSpPr/>
          <p:nvPr/>
        </p:nvSpPr>
        <p:spPr>
          <a:xfrm>
            <a:off x="6962302" y="1719183"/>
            <a:ext cx="4866176" cy="2431435"/>
          </a:xfrm>
          <a:prstGeom prst="rect">
            <a:avLst/>
          </a:prstGeom>
          <a:ln w="19050">
            <a:solidFill>
              <a:schemeClr val="bg1"/>
            </a:solidFill>
          </a:ln>
        </p:spPr>
        <p:txBody>
          <a:bodyPr wrap="squar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B3 Medicaid Services in the Wilmington, Rocky Mount, Greenville and Wilson areas:</a:t>
            </a:r>
          </a:p>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600" b="0" i="0" u="sng"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Supported Employment	</a:t>
            </a:r>
          </a:p>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Individual Supports</a:t>
            </a:r>
          </a:p>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Community Living and Facilities Services                                                                                                        </a:t>
            </a:r>
          </a:p>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Community Guide</a:t>
            </a:r>
          </a:p>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Respite</a:t>
            </a:r>
          </a:p>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8" name="Rectangle 7">
            <a:extLst>
              <a:ext uri="{FF2B5EF4-FFF2-40B4-BE49-F238E27FC236}">
                <a16:creationId xmlns:a16="http://schemas.microsoft.com/office/drawing/2014/main" id="{FA6C428A-E1D3-4EAD-991B-72BB17E64E3F}"/>
              </a:ext>
            </a:extLst>
          </p:cNvPr>
          <p:cNvSpPr/>
          <p:nvPr/>
        </p:nvSpPr>
        <p:spPr>
          <a:xfrm>
            <a:off x="2941264" y="4820646"/>
            <a:ext cx="6309473" cy="1815882"/>
          </a:xfrm>
          <a:prstGeom prst="rect">
            <a:avLst/>
          </a:prstGeom>
          <a:ln w="19050">
            <a:solidFill>
              <a:schemeClr val="bg1"/>
            </a:solidFill>
          </a:ln>
        </p:spPr>
        <p:txBody>
          <a:bodyPr wrap="squar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State-funded (IPRS) services in Wilmington, Rocky Mount and Goldsboro:</a:t>
            </a:r>
          </a:p>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Day Activity</a:t>
            </a:r>
          </a:p>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Respite</a:t>
            </a:r>
          </a:p>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Community Guide</a:t>
            </a:r>
          </a:p>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E3353221-69E9-453E-9BE6-2F966014EDB6}"/>
              </a:ext>
            </a:extLst>
          </p:cNvPr>
          <p:cNvPicPr>
            <a:picLocks noChangeAspect="1"/>
          </p:cNvPicPr>
          <p:nvPr/>
        </p:nvPicPr>
        <p:blipFill>
          <a:blip r:embed="rId4"/>
          <a:stretch>
            <a:fillRect/>
          </a:stretch>
        </p:blipFill>
        <p:spPr>
          <a:xfrm>
            <a:off x="4289300" y="2044563"/>
            <a:ext cx="1520161" cy="2011680"/>
          </a:xfrm>
          <a:prstGeom prst="rect">
            <a:avLst/>
          </a:prstGeom>
        </p:spPr>
      </p:pic>
      <p:pic>
        <p:nvPicPr>
          <p:cNvPr id="10" name="Picture 9">
            <a:extLst>
              <a:ext uri="{FF2B5EF4-FFF2-40B4-BE49-F238E27FC236}">
                <a16:creationId xmlns:a16="http://schemas.microsoft.com/office/drawing/2014/main" id="{A6657F10-5B80-41B3-A11E-A4EE345441D5}"/>
              </a:ext>
            </a:extLst>
          </p:cNvPr>
          <p:cNvPicPr>
            <a:picLocks noChangeAspect="1"/>
          </p:cNvPicPr>
          <p:nvPr/>
        </p:nvPicPr>
        <p:blipFill>
          <a:blip r:embed="rId5"/>
          <a:stretch>
            <a:fillRect/>
          </a:stretch>
        </p:blipFill>
        <p:spPr>
          <a:xfrm>
            <a:off x="7096334" y="5282450"/>
            <a:ext cx="1093308" cy="1005840"/>
          </a:xfrm>
          <a:prstGeom prst="rect">
            <a:avLst/>
          </a:prstGeom>
        </p:spPr>
      </p:pic>
      <p:pic>
        <p:nvPicPr>
          <p:cNvPr id="11" name="Picture 10" descr="A picture containing sky, person, outdoor, sport&#10;&#10;Description automatically generated">
            <a:extLst>
              <a:ext uri="{FF2B5EF4-FFF2-40B4-BE49-F238E27FC236}">
                <a16:creationId xmlns:a16="http://schemas.microsoft.com/office/drawing/2014/main" id="{C852C345-0FF2-4341-ADF6-CAAC9D2BAA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35881" y="2479782"/>
            <a:ext cx="1005840" cy="1339443"/>
          </a:xfrm>
          <a:prstGeom prst="rect">
            <a:avLst/>
          </a:prstGeom>
        </p:spPr>
      </p:pic>
      <p:pic>
        <p:nvPicPr>
          <p:cNvPr id="12" name="Picture 11">
            <a:extLst>
              <a:ext uri="{FF2B5EF4-FFF2-40B4-BE49-F238E27FC236}">
                <a16:creationId xmlns:a16="http://schemas.microsoft.com/office/drawing/2014/main" id="{6F1127DB-5652-43B5-9B54-918C93B5A28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79049" y="5282450"/>
            <a:ext cx="1355241" cy="1005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0D462B50-6A7A-4296-A815-B0A1F560A8B8}"/>
              </a:ext>
            </a:extLst>
          </p:cNvPr>
          <p:cNvPicPr>
            <a:picLocks noChangeAspect="1"/>
          </p:cNvPicPr>
          <p:nvPr/>
        </p:nvPicPr>
        <p:blipFill>
          <a:blip r:embed="rId8"/>
          <a:stretch>
            <a:fillRect/>
          </a:stretch>
        </p:blipFill>
        <p:spPr>
          <a:xfrm>
            <a:off x="8251686" y="5282450"/>
            <a:ext cx="892757" cy="1005840"/>
          </a:xfrm>
          <a:prstGeom prst="rect">
            <a:avLst/>
          </a:prstGeom>
        </p:spPr>
      </p:pic>
      <p:pic>
        <p:nvPicPr>
          <p:cNvPr id="15" name="Picture 14">
            <a:extLst>
              <a:ext uri="{FF2B5EF4-FFF2-40B4-BE49-F238E27FC236}">
                <a16:creationId xmlns:a16="http://schemas.microsoft.com/office/drawing/2014/main" id="{7BAC39C9-58B4-4B3D-A737-EDA9E3D915D5}"/>
              </a:ext>
            </a:extLst>
          </p:cNvPr>
          <p:cNvPicPr>
            <a:picLocks noChangeAspect="1"/>
          </p:cNvPicPr>
          <p:nvPr/>
        </p:nvPicPr>
        <p:blipFill rotWithShape="1">
          <a:blip r:embed="rId9"/>
          <a:srcRect l="190" t="-9297" r="-190" b="9297"/>
          <a:stretch/>
        </p:blipFill>
        <p:spPr>
          <a:xfrm>
            <a:off x="4947056" y="5191010"/>
            <a:ext cx="838683" cy="1097280"/>
          </a:xfrm>
          <a:prstGeom prst="rect">
            <a:avLst/>
          </a:prstGeom>
        </p:spPr>
      </p:pic>
      <p:pic>
        <p:nvPicPr>
          <p:cNvPr id="16" name="Picture 15">
            <a:extLst>
              <a:ext uri="{FF2B5EF4-FFF2-40B4-BE49-F238E27FC236}">
                <a16:creationId xmlns:a16="http://schemas.microsoft.com/office/drawing/2014/main" id="{176ED0C9-4CC1-4F83-B16D-3AF7B9E213A0}"/>
              </a:ext>
            </a:extLst>
          </p:cNvPr>
          <p:cNvPicPr>
            <a:picLocks noChangeAspect="1"/>
          </p:cNvPicPr>
          <p:nvPr/>
        </p:nvPicPr>
        <p:blipFill>
          <a:blip r:embed="rId10"/>
          <a:stretch>
            <a:fillRect/>
          </a:stretch>
        </p:blipFill>
        <p:spPr>
          <a:xfrm>
            <a:off x="767399" y="4820646"/>
            <a:ext cx="1523080" cy="1737360"/>
          </a:xfrm>
          <a:prstGeom prst="rect">
            <a:avLst/>
          </a:prstGeom>
        </p:spPr>
      </p:pic>
      <p:pic>
        <p:nvPicPr>
          <p:cNvPr id="17" name="Picture 16">
            <a:extLst>
              <a:ext uri="{FF2B5EF4-FFF2-40B4-BE49-F238E27FC236}">
                <a16:creationId xmlns:a16="http://schemas.microsoft.com/office/drawing/2014/main" id="{85642BCC-52C3-4A1E-A851-2544F283A7EC}"/>
              </a:ext>
            </a:extLst>
          </p:cNvPr>
          <p:cNvPicPr>
            <a:picLocks noChangeAspect="1"/>
          </p:cNvPicPr>
          <p:nvPr/>
        </p:nvPicPr>
        <p:blipFill>
          <a:blip r:embed="rId11"/>
          <a:stretch>
            <a:fillRect/>
          </a:stretch>
        </p:blipFill>
        <p:spPr>
          <a:xfrm>
            <a:off x="10140968" y="4401938"/>
            <a:ext cx="1083423" cy="2103120"/>
          </a:xfrm>
          <a:prstGeom prst="rect">
            <a:avLst/>
          </a:prstGeom>
        </p:spPr>
      </p:pic>
    </p:spTree>
    <p:extLst>
      <p:ext uri="{BB962C8B-B14F-4D97-AF65-F5344CB8AC3E}">
        <p14:creationId xmlns:p14="http://schemas.microsoft.com/office/powerpoint/2010/main" val="4026666810"/>
      </p:ext>
    </p:extLst>
  </p:cSld>
  <p:clrMapOvr>
    <a:masterClrMapping/>
  </p:clrMapOvr>
  <p:transition spd="slow">
    <p:wipe dir="d"/>
  </p:transition>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2292" name="Picture 3">
            <a:extLst>
              <a:ext uri="{FF2B5EF4-FFF2-40B4-BE49-F238E27FC236}">
                <a16:creationId xmlns:a16="http://schemas.microsoft.com/office/drawing/2014/main" id="{2D94E3EB-41B1-4166-94F3-64B38C926F1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40113" y="403225"/>
            <a:ext cx="10033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5FD79759-AF6C-45AD-90DF-CB1B9B7A1489}"/>
              </a:ext>
            </a:extLst>
          </p:cNvPr>
          <p:cNvSpPr/>
          <p:nvPr/>
        </p:nvSpPr>
        <p:spPr>
          <a:xfrm>
            <a:off x="2929855" y="1857462"/>
            <a:ext cx="6096000" cy="4247317"/>
          </a:xfrm>
          <a:prstGeom prst="rect">
            <a:avLst/>
          </a:prstGeom>
          <a:solidFill>
            <a:schemeClr val="tx1"/>
          </a:solidFill>
        </p:spPr>
        <p:txBody>
          <a:bodyPr wrap="squar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Team Members Attending:</a:t>
            </a:r>
          </a:p>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Sandy Harris, Program Director for Wilson, Rocky Mount, Greenville</a:t>
            </a:r>
          </a:p>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Luann Creech, Program Director for Goldsboro, Clinton, Kenansville</a:t>
            </a:r>
          </a:p>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A Caring Heart’s Corporate Office:</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1901 Tarboro Street, SW</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Suite 201</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Wilson, NC 27893</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252-206-1266</a:t>
            </a:r>
          </a:p>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www.acaringheartinc.com</a:t>
            </a:r>
          </a:p>
        </p:txBody>
      </p:sp>
      <p:sp>
        <p:nvSpPr>
          <p:cNvPr id="4" name="Title 3">
            <a:extLst>
              <a:ext uri="{FF2B5EF4-FFF2-40B4-BE49-F238E27FC236}">
                <a16:creationId xmlns:a16="http://schemas.microsoft.com/office/drawing/2014/main" id="{CD124684-2E4A-475C-B093-CE2EA042DDF7}"/>
              </a:ext>
            </a:extLst>
          </p:cNvPr>
          <p:cNvSpPr>
            <a:spLocks noGrp="1"/>
          </p:cNvSpPr>
          <p:nvPr>
            <p:ph type="title"/>
          </p:nvPr>
        </p:nvSpPr>
        <p:spPr>
          <a:xfrm>
            <a:off x="0" y="1"/>
            <a:ext cx="12191999" cy="1280160"/>
          </a:xfrm>
        </p:spPr>
        <p:txBody>
          <a:bodyPr/>
          <a:lstStyle/>
          <a:p>
            <a:endParaRPr lang="en-US" dirty="0"/>
          </a:p>
        </p:txBody>
      </p:sp>
      <p:pic>
        <p:nvPicPr>
          <p:cNvPr id="8" name="Picture 7">
            <a:extLst>
              <a:ext uri="{FF2B5EF4-FFF2-40B4-BE49-F238E27FC236}">
                <a16:creationId xmlns:a16="http://schemas.microsoft.com/office/drawing/2014/main" id="{FEB8E586-CB95-476A-85F5-F2D18C21E6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1" y="-76200"/>
            <a:ext cx="12192000" cy="1289269"/>
          </a:xfrm>
          <a:prstGeom prst="rect">
            <a:avLst/>
          </a:prstGeom>
        </p:spPr>
      </p:pic>
      <p:pic>
        <p:nvPicPr>
          <p:cNvPr id="2" name="Picture 1">
            <a:extLst>
              <a:ext uri="{FF2B5EF4-FFF2-40B4-BE49-F238E27FC236}">
                <a16:creationId xmlns:a16="http://schemas.microsoft.com/office/drawing/2014/main" id="{C5E10BEE-AF97-41BC-B9A0-B213A67CB13B}"/>
              </a:ext>
            </a:extLst>
          </p:cNvPr>
          <p:cNvPicPr>
            <a:picLocks noChangeAspect="1"/>
          </p:cNvPicPr>
          <p:nvPr/>
        </p:nvPicPr>
        <p:blipFill>
          <a:blip r:embed="rId5"/>
          <a:stretch>
            <a:fillRect/>
          </a:stretch>
        </p:blipFill>
        <p:spPr>
          <a:xfrm>
            <a:off x="9025855" y="2470258"/>
            <a:ext cx="1739588" cy="2560320"/>
          </a:xfrm>
          <a:prstGeom prst="rect">
            <a:avLst/>
          </a:prstGeom>
        </p:spPr>
      </p:pic>
    </p:spTree>
    <p:extLst>
      <p:ext uri="{BB962C8B-B14F-4D97-AF65-F5344CB8AC3E}">
        <p14:creationId xmlns:p14="http://schemas.microsoft.com/office/powerpoint/2010/main" val="764370636"/>
      </p:ext>
    </p:extLst>
  </p:cSld>
  <p:clrMapOvr>
    <a:masterClrMapping/>
  </p:clrMapOvr>
  <p:transition spd="slow">
    <p:wipe dir="d"/>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BE91261A-4BB1-CC44-ACD5-B0EFC92F4378}"/>
              </a:ext>
            </a:extLst>
          </p:cNvPr>
          <p:cNvPicPr>
            <a:picLocks noChangeAspect="1"/>
          </p:cNvPicPr>
          <p:nvPr/>
        </p:nvPicPr>
        <p:blipFill rotWithShape="1">
          <a:blip r:embed="rId2"/>
          <a:srcRect l="34675" t="19512" r="34600" b="21503"/>
          <a:stretch/>
        </p:blipFill>
        <p:spPr>
          <a:xfrm>
            <a:off x="1092167" y="1438504"/>
            <a:ext cx="2467564" cy="3159545"/>
          </a:xfrm>
          <a:prstGeom prst="rect">
            <a:avLst/>
          </a:prstGeom>
        </p:spPr>
      </p:pic>
      <p:sp>
        <p:nvSpPr>
          <p:cNvPr id="3" name="Subtitle 2">
            <a:extLst>
              <a:ext uri="{FF2B5EF4-FFF2-40B4-BE49-F238E27FC236}">
                <a16:creationId xmlns:a16="http://schemas.microsoft.com/office/drawing/2014/main" id="{BCB282AE-AB32-E14D-BD97-B1A4672438AE}"/>
              </a:ext>
            </a:extLst>
          </p:cNvPr>
          <p:cNvSpPr>
            <a:spLocks noGrp="1"/>
          </p:cNvSpPr>
          <p:nvPr>
            <p:ph type="subTitle" idx="1"/>
          </p:nvPr>
        </p:nvSpPr>
        <p:spPr>
          <a:xfrm>
            <a:off x="3773010" y="4807954"/>
            <a:ext cx="2645545" cy="1312077"/>
          </a:xfrm>
        </p:spPr>
        <p:txBody>
          <a:bodyPr>
            <a:noAutofit/>
          </a:bodyPr>
          <a:lstStyle/>
          <a:p>
            <a:pPr algn="ctr"/>
            <a:r>
              <a:rPr lang="en-US" sz="1800" dirty="0">
                <a:solidFill>
                  <a:schemeClr val="tx1"/>
                </a:solidFill>
                <a:latin typeface="Arial" panose="020B0604020202020204" pitchFamily="34" charset="0"/>
                <a:ea typeface="Tahoma" panose="020B0604030504040204" pitchFamily="34" charset="0"/>
                <a:cs typeface="Arial" panose="020B0604020202020204" pitchFamily="34" charset="0"/>
              </a:rPr>
              <a:t>Dr. Kristin S. Braswell</a:t>
            </a:r>
          </a:p>
          <a:p>
            <a:pPr algn="ctr"/>
            <a:r>
              <a:rPr lang="en-US" sz="1600" i="1" dirty="0">
                <a:solidFill>
                  <a:schemeClr val="tx1"/>
                </a:solidFill>
                <a:latin typeface="Arial" panose="020B0604020202020204" pitchFamily="34" charset="0"/>
                <a:ea typeface="Tahoma" panose="020B0604030504040204" pitchFamily="34" charset="0"/>
                <a:cs typeface="Arial" panose="020B0604020202020204" pitchFamily="34" charset="0"/>
              </a:rPr>
              <a:t>Dean of Continuing Education &amp; Workforce Development</a:t>
            </a:r>
          </a:p>
        </p:txBody>
      </p:sp>
      <p:sp>
        <p:nvSpPr>
          <p:cNvPr id="4" name="Subtitle 2">
            <a:extLst>
              <a:ext uri="{FF2B5EF4-FFF2-40B4-BE49-F238E27FC236}">
                <a16:creationId xmlns:a16="http://schemas.microsoft.com/office/drawing/2014/main" id="{EF4EAC97-D3CB-EC4F-9E7F-E0EC3991BB3B}"/>
              </a:ext>
            </a:extLst>
          </p:cNvPr>
          <p:cNvSpPr txBox="1">
            <a:spLocks/>
          </p:cNvSpPr>
          <p:nvPr/>
        </p:nvSpPr>
        <p:spPr>
          <a:xfrm>
            <a:off x="831274" y="295699"/>
            <a:ext cx="8512232" cy="89391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1" i="0" u="none" strike="noStrike" kern="1200" cap="none" spc="0" normalizeH="0" baseline="0" noProof="0" dirty="0">
                <a:ln>
                  <a:noFill/>
                </a:ln>
                <a:solidFill>
                  <a:srgbClr val="4565CC"/>
                </a:solidFill>
                <a:effectLst/>
                <a:uLnTx/>
                <a:uFillTx/>
                <a:latin typeface="Arial" panose="020B0604020202020204" pitchFamily="34" charset="0"/>
                <a:ea typeface="Tahoma" panose="020B0604030504040204" pitchFamily="34" charset="0"/>
                <a:cs typeface="Arial" panose="020B0604020202020204" pitchFamily="34" charset="0"/>
              </a:rPr>
              <a:t>PITT COMMUNITY COLLEGE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1" i="0" u="none" strike="noStrike" kern="1200" cap="none" spc="0" normalizeH="0" baseline="0" noProof="0" dirty="0">
                <a:ln>
                  <a:noFill/>
                </a:ln>
                <a:solidFill>
                  <a:srgbClr val="4565CC"/>
                </a:solidFill>
                <a:effectLst/>
                <a:uLnTx/>
                <a:uFillTx/>
                <a:latin typeface="Arial" panose="020B0604020202020204" pitchFamily="34" charset="0"/>
                <a:ea typeface="Tahoma" panose="020B0604030504040204" pitchFamily="34" charset="0"/>
                <a:cs typeface="Arial" panose="020B0604020202020204" pitchFamily="34" charset="0"/>
              </a:rPr>
              <a:t>CONTINUING EDUCATION &amp; WORKFORCE DEVELOPMENT</a:t>
            </a:r>
          </a:p>
        </p:txBody>
      </p:sp>
      <p:pic>
        <p:nvPicPr>
          <p:cNvPr id="8" name="Picture 7">
            <a:extLst>
              <a:ext uri="{FF2B5EF4-FFF2-40B4-BE49-F238E27FC236}">
                <a16:creationId xmlns:a16="http://schemas.microsoft.com/office/drawing/2014/main" id="{E72D2D17-A911-B54F-AA8A-8B98ACC80CDD}"/>
              </a:ext>
            </a:extLst>
          </p:cNvPr>
          <p:cNvPicPr>
            <a:picLocks noChangeAspect="1"/>
          </p:cNvPicPr>
          <p:nvPr/>
        </p:nvPicPr>
        <p:blipFill rotWithShape="1">
          <a:blip r:embed="rId3"/>
          <a:srcRect l="19715" t="6157" r="19300" b="41785"/>
          <a:stretch/>
        </p:blipFill>
        <p:spPr>
          <a:xfrm>
            <a:off x="3862000" y="1438504"/>
            <a:ext cx="2467564" cy="3159546"/>
          </a:xfrm>
          <a:prstGeom prst="rect">
            <a:avLst/>
          </a:prstGeom>
        </p:spPr>
      </p:pic>
      <p:sp>
        <p:nvSpPr>
          <p:cNvPr id="9" name="Subtitle 2">
            <a:extLst>
              <a:ext uri="{FF2B5EF4-FFF2-40B4-BE49-F238E27FC236}">
                <a16:creationId xmlns:a16="http://schemas.microsoft.com/office/drawing/2014/main" id="{45D85C21-45B7-2245-8B4A-D406B7848518}"/>
              </a:ext>
            </a:extLst>
          </p:cNvPr>
          <p:cNvSpPr txBox="1">
            <a:spLocks/>
          </p:cNvSpPr>
          <p:nvPr/>
        </p:nvSpPr>
        <p:spPr>
          <a:xfrm>
            <a:off x="1003177" y="4807954"/>
            <a:ext cx="2645545" cy="1312077"/>
          </a:xfrm>
          <a:prstGeom prst="rect">
            <a:avLst/>
          </a:prstGeom>
        </p:spPr>
        <p:txBody>
          <a:bodyPr vert="horz" lIns="91440" tIns="45720" rIns="91440" bIns="45720" rtlCol="0" anchor="t">
            <a:noAutofit/>
          </a:bodyPr>
          <a:lstStyle>
            <a:lvl1pPr marL="0" indent="0" algn="r" defTabSz="457200" rtl="0" eaLnBrk="1" latinLnBrk="0" hangingPunct="1">
              <a:spcBef>
                <a:spcPts val="1000"/>
              </a:spcBef>
              <a:spcAft>
                <a:spcPts val="0"/>
              </a:spcAft>
              <a:buClr>
                <a:schemeClr val="accent1"/>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9pPr>
          </a:lstStyle>
          <a:p>
            <a:pPr marL="0" marR="0" lvl="0" indent="0" algn="ctr" defTabSz="457200" rtl="0" eaLnBrk="1" fontAlgn="auto" latinLnBrk="0" hangingPunct="1">
              <a:lnSpc>
                <a:spcPct val="100000"/>
              </a:lnSpc>
              <a:spcBef>
                <a:spcPts val="1000"/>
              </a:spcBef>
              <a:spcAft>
                <a:spcPts val="0"/>
              </a:spcAft>
              <a:buClr>
                <a:srgbClr val="2549C2"/>
              </a:buClr>
              <a:buSzPct val="80000"/>
              <a:buFont typeface="Wingdings 3" charset="2"/>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rPr>
              <a:t>Reginald Baker</a:t>
            </a:r>
          </a:p>
          <a:p>
            <a:pPr marL="0" marR="0" lvl="0" indent="0" algn="ctr" defTabSz="457200" rtl="0" eaLnBrk="1" fontAlgn="auto" latinLnBrk="0" hangingPunct="1">
              <a:lnSpc>
                <a:spcPct val="100000"/>
              </a:lnSpc>
              <a:spcBef>
                <a:spcPts val="1000"/>
              </a:spcBef>
              <a:spcAft>
                <a:spcPts val="0"/>
              </a:spcAft>
              <a:buClr>
                <a:srgbClr val="2549C2"/>
              </a:buClr>
              <a:buSzPct val="80000"/>
              <a:buFont typeface="Wingdings 3" charset="2"/>
              <a:buNone/>
              <a:tabLst/>
              <a:defRPr/>
            </a:pPr>
            <a:r>
              <a:rPr kumimoji="0" lang="en-US" sz="1600" b="0" i="1"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rPr>
              <a:t>Coordinator of </a:t>
            </a:r>
            <a:br>
              <a:rPr kumimoji="0" lang="en-US" sz="1600" b="0" i="1"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rPr>
            </a:br>
            <a:r>
              <a:rPr kumimoji="0" lang="en-US" sz="1600" b="0" i="1"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rPr>
              <a:t>Workforce Development Special Projects</a:t>
            </a:r>
          </a:p>
        </p:txBody>
      </p:sp>
      <p:sp>
        <p:nvSpPr>
          <p:cNvPr id="11" name="Subtitle 2">
            <a:extLst>
              <a:ext uri="{FF2B5EF4-FFF2-40B4-BE49-F238E27FC236}">
                <a16:creationId xmlns:a16="http://schemas.microsoft.com/office/drawing/2014/main" id="{16868B9A-56CD-BD4A-B4E6-26543740EBA0}"/>
              </a:ext>
            </a:extLst>
          </p:cNvPr>
          <p:cNvSpPr txBox="1">
            <a:spLocks/>
          </p:cNvSpPr>
          <p:nvPr/>
        </p:nvSpPr>
        <p:spPr>
          <a:xfrm>
            <a:off x="6560598" y="4807954"/>
            <a:ext cx="2645545" cy="1312077"/>
          </a:xfrm>
          <a:prstGeom prst="rect">
            <a:avLst/>
          </a:prstGeom>
        </p:spPr>
        <p:txBody>
          <a:bodyPr vert="horz" lIns="91440" tIns="45720" rIns="91440" bIns="45720" rtlCol="0" anchor="t">
            <a:noAutofit/>
          </a:bodyPr>
          <a:lstStyle>
            <a:lvl1pPr marL="0" indent="0" algn="r" defTabSz="457200" rtl="0" eaLnBrk="1" latinLnBrk="0" hangingPunct="1">
              <a:spcBef>
                <a:spcPts val="1000"/>
              </a:spcBef>
              <a:spcAft>
                <a:spcPts val="0"/>
              </a:spcAft>
              <a:buClr>
                <a:schemeClr val="accent1"/>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9pPr>
          </a:lstStyle>
          <a:p>
            <a:pPr marL="0" marR="0" lvl="0" indent="0" algn="ctr" defTabSz="457200" rtl="0" eaLnBrk="1" fontAlgn="auto" latinLnBrk="0" hangingPunct="1">
              <a:lnSpc>
                <a:spcPct val="100000"/>
              </a:lnSpc>
              <a:spcBef>
                <a:spcPts val="1000"/>
              </a:spcBef>
              <a:spcAft>
                <a:spcPts val="0"/>
              </a:spcAft>
              <a:buClr>
                <a:srgbClr val="2549C2"/>
              </a:buClr>
              <a:buSzPct val="80000"/>
              <a:buFont typeface="Wingdings 3" charset="2"/>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rPr>
              <a:t>Gail Nichols</a:t>
            </a:r>
          </a:p>
          <a:p>
            <a:pPr marL="0" marR="0" lvl="0" indent="0" algn="ctr" defTabSz="457200" rtl="0" eaLnBrk="1" fontAlgn="auto" latinLnBrk="0" hangingPunct="1">
              <a:lnSpc>
                <a:spcPct val="100000"/>
              </a:lnSpc>
              <a:spcBef>
                <a:spcPts val="1000"/>
              </a:spcBef>
              <a:spcAft>
                <a:spcPts val="0"/>
              </a:spcAft>
              <a:buClr>
                <a:srgbClr val="2549C2"/>
              </a:buClr>
              <a:buSzPct val="80000"/>
              <a:buFont typeface="Wingdings 3" charset="2"/>
              <a:buNone/>
              <a:tabLst/>
              <a:defRPr/>
            </a:pPr>
            <a:r>
              <a:rPr kumimoji="0" lang="en-US" sz="1600" b="0" i="1"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rPr>
              <a:t>Coordinator of Occupational Extension</a:t>
            </a:r>
          </a:p>
        </p:txBody>
      </p:sp>
      <p:pic>
        <p:nvPicPr>
          <p:cNvPr id="14" name="Picture 13">
            <a:extLst>
              <a:ext uri="{FF2B5EF4-FFF2-40B4-BE49-F238E27FC236}">
                <a16:creationId xmlns:a16="http://schemas.microsoft.com/office/drawing/2014/main" id="{DF7A986A-5109-2A44-A5EB-6D3E4FEB76DB}"/>
              </a:ext>
            </a:extLst>
          </p:cNvPr>
          <p:cNvPicPr>
            <a:picLocks noChangeAspect="1"/>
          </p:cNvPicPr>
          <p:nvPr/>
        </p:nvPicPr>
        <p:blipFill>
          <a:blip r:embed="rId4"/>
          <a:stretch>
            <a:fillRect/>
          </a:stretch>
        </p:blipFill>
        <p:spPr>
          <a:xfrm>
            <a:off x="10236506" y="198842"/>
            <a:ext cx="1709789" cy="1312077"/>
          </a:xfrm>
          <a:prstGeom prst="rect">
            <a:avLst/>
          </a:prstGeom>
        </p:spPr>
      </p:pic>
      <p:pic>
        <p:nvPicPr>
          <p:cNvPr id="16" name="Picture 15">
            <a:extLst>
              <a:ext uri="{FF2B5EF4-FFF2-40B4-BE49-F238E27FC236}">
                <a16:creationId xmlns:a16="http://schemas.microsoft.com/office/drawing/2014/main" id="{E4E294FC-DDB4-B344-98DA-75287B5725E7}"/>
              </a:ext>
            </a:extLst>
          </p:cNvPr>
          <p:cNvPicPr>
            <a:picLocks noChangeAspect="1"/>
          </p:cNvPicPr>
          <p:nvPr/>
        </p:nvPicPr>
        <p:blipFill rotWithShape="1">
          <a:blip r:embed="rId5"/>
          <a:srcRect l="64302" t="34156" r="1290"/>
          <a:stretch/>
        </p:blipFill>
        <p:spPr>
          <a:xfrm>
            <a:off x="6631833" y="1438504"/>
            <a:ext cx="2479854" cy="3159545"/>
          </a:xfrm>
          <a:prstGeom prst="rect">
            <a:avLst/>
          </a:prstGeom>
        </p:spPr>
      </p:pic>
      <p:sp>
        <p:nvSpPr>
          <p:cNvPr id="12" name="Subtitle 2">
            <a:extLst>
              <a:ext uri="{FF2B5EF4-FFF2-40B4-BE49-F238E27FC236}">
                <a16:creationId xmlns:a16="http://schemas.microsoft.com/office/drawing/2014/main" id="{69637D49-8BD2-DA46-9D89-4758A923F758}"/>
              </a:ext>
            </a:extLst>
          </p:cNvPr>
          <p:cNvSpPr txBox="1">
            <a:spLocks/>
          </p:cNvSpPr>
          <p:nvPr/>
        </p:nvSpPr>
        <p:spPr>
          <a:xfrm>
            <a:off x="9907938" y="6251098"/>
            <a:ext cx="2379759" cy="47185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srgbClr val="FFFFFF"/>
                </a:solidFill>
                <a:effectLst/>
                <a:uLnTx/>
                <a:uFillTx/>
                <a:latin typeface="Arial" panose="020B0604020202020204" pitchFamily="34" charset="0"/>
                <a:ea typeface="Tahoma" panose="020B0604030504040204" pitchFamily="34" charset="0"/>
                <a:cs typeface="Arial" panose="020B0604020202020204" pitchFamily="34" charset="0"/>
              </a:rPr>
              <a:t>252.493.7388</a:t>
            </a:r>
          </a:p>
        </p:txBody>
      </p:sp>
    </p:spTree>
    <p:extLst>
      <p:ext uri="{BB962C8B-B14F-4D97-AF65-F5344CB8AC3E}">
        <p14:creationId xmlns:p14="http://schemas.microsoft.com/office/powerpoint/2010/main" val="16305580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282462-ACA8-4380-A085-CB06787C4640}"/>
              </a:ext>
            </a:extLst>
          </p:cNvPr>
          <p:cNvPicPr>
            <a:picLocks noChangeAspect="1"/>
          </p:cNvPicPr>
          <p:nvPr/>
        </p:nvPicPr>
        <p:blipFill>
          <a:blip r:embed="rId2"/>
          <a:stretch>
            <a:fillRect/>
          </a:stretch>
        </p:blipFill>
        <p:spPr>
          <a:xfrm>
            <a:off x="1558354" y="183878"/>
            <a:ext cx="8623598" cy="4456829"/>
          </a:xfrm>
          <a:prstGeom prst="rect">
            <a:avLst/>
          </a:prstGeom>
        </p:spPr>
      </p:pic>
      <p:sp>
        <p:nvSpPr>
          <p:cNvPr id="4" name="TextBox 3">
            <a:extLst>
              <a:ext uri="{FF2B5EF4-FFF2-40B4-BE49-F238E27FC236}">
                <a16:creationId xmlns:a16="http://schemas.microsoft.com/office/drawing/2014/main" id="{1C5E7BFE-B0A2-4ED6-A5E5-3A2368D14C91}"/>
              </a:ext>
            </a:extLst>
          </p:cNvPr>
          <p:cNvSpPr txBox="1"/>
          <p:nvPr/>
        </p:nvSpPr>
        <p:spPr>
          <a:xfrm>
            <a:off x="410817" y="4640707"/>
            <a:ext cx="11582399" cy="2092881"/>
          </a:xfrm>
          <a:prstGeom prst="rect">
            <a:avLst/>
          </a:prstGeom>
          <a:noFill/>
        </p:spPr>
        <p:txBody>
          <a:bodyPr wrap="square" rtlCol="0">
            <a:spAutoFit/>
          </a:bodyPr>
          <a:lstStyle/>
          <a:p>
            <a:r>
              <a:rPr lang="en-US" sz="2000" dirty="0">
                <a:solidFill>
                  <a:schemeClr val="bg1"/>
                </a:solidFill>
              </a:rPr>
              <a:t>After the scavenger hunt, email your TOP THREE pictures to:</a:t>
            </a:r>
          </a:p>
          <a:p>
            <a:endParaRPr lang="en-US" sz="2000" dirty="0">
              <a:solidFill>
                <a:schemeClr val="bg1"/>
              </a:solidFill>
            </a:endParaRPr>
          </a:p>
          <a:p>
            <a:pPr algn="ctr"/>
            <a:r>
              <a:rPr lang="en-US" sz="3200" u="sng" dirty="0">
                <a:hlinkClick r:id="rId3"/>
              </a:rPr>
              <a:t>dctaylor446@my.pittcc.edu</a:t>
            </a:r>
            <a:endParaRPr lang="en-US" sz="3200" u="sng" dirty="0"/>
          </a:p>
          <a:p>
            <a:endParaRPr lang="en-US" sz="2000" dirty="0"/>
          </a:p>
          <a:p>
            <a:r>
              <a:rPr lang="en-US" sz="2000" dirty="0">
                <a:solidFill>
                  <a:schemeClr val="bg1"/>
                </a:solidFill>
              </a:rPr>
              <a:t>We will share your selections at the end of the day’s activities.  Can’t wait to see which pics you chose!!</a:t>
            </a:r>
          </a:p>
          <a:p>
            <a:endParaRPr lang="en-US" dirty="0">
              <a:solidFill>
                <a:schemeClr val="bg1"/>
              </a:solidFill>
            </a:endParaRPr>
          </a:p>
        </p:txBody>
      </p:sp>
    </p:spTree>
    <p:extLst>
      <p:ext uri="{BB962C8B-B14F-4D97-AF65-F5344CB8AC3E}">
        <p14:creationId xmlns:p14="http://schemas.microsoft.com/office/powerpoint/2010/main" val="11714557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7B9B45-CAC3-4DA9-98EA-0CB2DB0AE9B2}"/>
              </a:ext>
            </a:extLst>
          </p:cNvPr>
          <p:cNvPicPr>
            <a:picLocks noChangeAspect="1"/>
          </p:cNvPicPr>
          <p:nvPr/>
        </p:nvPicPr>
        <p:blipFill>
          <a:blip r:embed="rId2"/>
          <a:stretch>
            <a:fillRect/>
          </a:stretch>
        </p:blipFill>
        <p:spPr>
          <a:xfrm>
            <a:off x="2371285" y="694372"/>
            <a:ext cx="7449429" cy="4972493"/>
          </a:xfrm>
          <a:prstGeom prst="rect">
            <a:avLst/>
          </a:prstGeom>
        </p:spPr>
      </p:pic>
    </p:spTree>
    <p:extLst>
      <p:ext uri="{BB962C8B-B14F-4D97-AF65-F5344CB8AC3E}">
        <p14:creationId xmlns:p14="http://schemas.microsoft.com/office/powerpoint/2010/main" val="23515980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D3D44DB-A117-476D-B168-A1E3BAA74BD8}"/>
              </a:ext>
            </a:extLst>
          </p:cNvPr>
          <p:cNvSpPr/>
          <p:nvPr/>
        </p:nvSpPr>
        <p:spPr>
          <a:xfrm>
            <a:off x="956603" y="295225"/>
            <a:ext cx="9917723" cy="6267550"/>
          </a:xfrm>
          <a:prstGeom prst="rect">
            <a:avLst/>
          </a:prstGeom>
        </p:spPr>
        <p:txBody>
          <a:bodyPr wrap="square">
            <a:spAutoFit/>
          </a:bodyPr>
          <a:lstStyle/>
          <a:p>
            <a:pPr marL="457200" marR="0" algn="ctr">
              <a:lnSpc>
                <a:spcPct val="200000"/>
              </a:lnSpc>
              <a:spcBef>
                <a:spcPts val="0"/>
              </a:spcBef>
              <a:spcAft>
                <a:spcPts val="0"/>
              </a:spcAft>
            </a:pPr>
            <a:r>
              <a:rPr lang="en-US" sz="3600" dirty="0">
                <a:solidFill>
                  <a:schemeClr val="bg1"/>
                </a:solidFill>
                <a:latin typeface="Calibri" panose="020F0502020204030204" pitchFamily="34" charset="0"/>
                <a:ea typeface="Calibri" panose="020F0502020204030204" pitchFamily="34" charset="0"/>
                <a:cs typeface="Times New Roman" panose="02020603050405020304" pitchFamily="18" charset="0"/>
              </a:rPr>
              <a:t>Scenario #1</a:t>
            </a:r>
            <a:endParaRPr lang="en-US" sz="11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457200" marR="0" algn="ctr">
              <a:lnSpc>
                <a:spcPct val="200000"/>
              </a:lnSpc>
              <a:spcBef>
                <a:spcPts val="0"/>
              </a:spcBef>
              <a:spcAft>
                <a:spcPts val="0"/>
              </a:spcAft>
            </a:pPr>
            <a:r>
              <a:rPr lang="en-US"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Felicia is a single mom who currently works at a grocery store as a cashier/stocker.  She and her children are currently receiving Food and Nutrition Services (FNS-Food Stamps).   Her </a:t>
            </a:r>
            <a:r>
              <a:rPr lang="en-US" sz="24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Traitify</a:t>
            </a:r>
            <a:r>
              <a:rPr lang="en-US"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 (Career Assessment Tool) results show that she has aptitude and Interest in health care careers.   She is also concerned about the cost of tuition and books. Felicia and her children have survived an abusive past, her children struggle with being left with childcare providers. </a:t>
            </a:r>
            <a:endParaRPr lang="en-US" sz="12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686805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A7E31C0-9ADB-46F7-8B88-065367464BD7}"/>
              </a:ext>
            </a:extLst>
          </p:cNvPr>
          <p:cNvSpPr/>
          <p:nvPr/>
        </p:nvSpPr>
        <p:spPr>
          <a:xfrm>
            <a:off x="492370" y="451263"/>
            <a:ext cx="10944664" cy="6250301"/>
          </a:xfrm>
          <a:prstGeom prst="rect">
            <a:avLst/>
          </a:prstGeom>
        </p:spPr>
        <p:txBody>
          <a:bodyPr wrap="square">
            <a:spAutoFit/>
          </a:bodyPr>
          <a:lstStyle/>
          <a:p>
            <a:pPr marL="457200" marR="0" algn="ctr">
              <a:lnSpc>
                <a:spcPct val="200000"/>
              </a:lnSpc>
              <a:spcBef>
                <a:spcPts val="0"/>
              </a:spcBef>
              <a:spcAft>
                <a:spcPts val="0"/>
              </a:spcAft>
            </a:pPr>
            <a:r>
              <a:rPr lang="en-US" sz="3600" dirty="0">
                <a:latin typeface="Calibri" panose="020F0502020204030204" pitchFamily="34" charset="0"/>
                <a:ea typeface="Calibri" panose="020F0502020204030204" pitchFamily="34" charset="0"/>
                <a:cs typeface="Times New Roman" panose="02020603050405020304" pitchFamily="18" charset="0"/>
              </a:rPr>
              <a:t>Scenario #2</a:t>
            </a:r>
          </a:p>
          <a:p>
            <a:pPr algn="ctr">
              <a:lnSpc>
                <a:spcPct val="200000"/>
              </a:lnSpc>
            </a:pPr>
            <a:r>
              <a:rPr lang="en-US" sz="2800" dirty="0">
                <a:latin typeface="Calibri" panose="020F0502020204030204" pitchFamily="34" charset="0"/>
                <a:ea typeface="Calibri" panose="020F0502020204030204" pitchFamily="34" charset="0"/>
                <a:cs typeface="Times New Roman" panose="02020603050405020304" pitchFamily="18" charset="0"/>
              </a:rPr>
              <a:t>Marcus recently separated from the military after 6 years of service. He operated heavy equipment in the military, and his </a:t>
            </a:r>
            <a:r>
              <a:rPr lang="en-US" sz="2800" dirty="0" err="1">
                <a:latin typeface="Calibri" panose="020F0502020204030204" pitchFamily="34" charset="0"/>
                <a:ea typeface="Calibri" panose="020F0502020204030204" pitchFamily="34" charset="0"/>
                <a:cs typeface="Times New Roman" panose="02020603050405020304" pitchFamily="18" charset="0"/>
              </a:rPr>
              <a:t>Tratify</a:t>
            </a:r>
            <a:r>
              <a:rPr lang="en-US" sz="2800" dirty="0">
                <a:latin typeface="Calibri" panose="020F0502020204030204" pitchFamily="34" charset="0"/>
                <a:ea typeface="Calibri" panose="020F0502020204030204" pitchFamily="34" charset="0"/>
                <a:cs typeface="Times New Roman" panose="02020603050405020304" pitchFamily="18" charset="0"/>
              </a:rPr>
              <a:t> (Career Assessment Tool) results show that he is a Naturalist, preferring the outdoors.  Marcus also has PTSD, which means that some days are more difficult for him than others, and he has to be careful of triggers </a:t>
            </a:r>
          </a:p>
          <a:p>
            <a:pPr algn="ctr">
              <a:lnSpc>
                <a:spcPct val="200000"/>
              </a:lnSpc>
            </a:pPr>
            <a:r>
              <a:rPr lang="en-US" sz="2800" dirty="0">
                <a:latin typeface="Calibri" panose="020F0502020204030204" pitchFamily="34" charset="0"/>
                <a:ea typeface="Calibri" panose="020F0502020204030204" pitchFamily="34" charset="0"/>
                <a:cs typeface="Times New Roman" panose="02020603050405020304" pitchFamily="18" charset="0"/>
              </a:rPr>
              <a:t>like loud noises.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956513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B9410AA-9533-45B6-B981-F6E7E605C030}"/>
              </a:ext>
            </a:extLst>
          </p:cNvPr>
          <p:cNvSpPr/>
          <p:nvPr/>
        </p:nvSpPr>
        <p:spPr>
          <a:xfrm>
            <a:off x="618979" y="305068"/>
            <a:ext cx="11310424" cy="6247864"/>
          </a:xfrm>
          <a:prstGeom prst="rect">
            <a:avLst/>
          </a:prstGeom>
        </p:spPr>
        <p:txBody>
          <a:bodyPr wrap="square">
            <a:spAutoFit/>
          </a:bodyPr>
          <a:lstStyle/>
          <a:p>
            <a:pPr marL="457200" marR="0" algn="ctr">
              <a:lnSpc>
                <a:spcPct val="200000"/>
              </a:lnSpc>
              <a:spcBef>
                <a:spcPts val="0"/>
              </a:spcBef>
              <a:spcAft>
                <a:spcPts val="0"/>
              </a:spcAft>
            </a:pPr>
            <a:r>
              <a:rPr lang="en-US" sz="4000" dirty="0">
                <a:latin typeface="Calibri" panose="020F0502020204030204" pitchFamily="34" charset="0"/>
                <a:ea typeface="Calibri" panose="020F0502020204030204" pitchFamily="34" charset="0"/>
                <a:cs typeface="Times New Roman" panose="02020603050405020304" pitchFamily="18" charset="0"/>
              </a:rPr>
              <a:t>Scenario #3</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algn="ctr"/>
            <a:r>
              <a:rPr lang="en-US" sz="3200" dirty="0">
                <a:latin typeface="Calibri" panose="020F0502020204030204" pitchFamily="34" charset="0"/>
                <a:ea typeface="Calibri" panose="020F0502020204030204" pitchFamily="34" charset="0"/>
                <a:cs typeface="Times New Roman" panose="02020603050405020304" pitchFamily="18" charset="0"/>
              </a:rPr>
              <a:t>Sue had worked at the local textile plant for the past 20 years, but last week they closed their doors. Sue is 58 and she has only worked in factories. There are no factories left within a 30 mile radius of her home.  Her most recent position was production assistant, which required her to maintain records of daily production.  Sue has no license and has been riding to and from work with co-workers.  There are limited options for public transportation in her town. She currently receives Food and Nutrition Services (FNS-Food Stamps) Sue has her high school diploma and OSHA 10 certification. </a:t>
            </a:r>
            <a:endParaRPr lang="en-US" sz="3200" dirty="0"/>
          </a:p>
        </p:txBody>
      </p:sp>
    </p:spTree>
    <p:extLst>
      <p:ext uri="{BB962C8B-B14F-4D97-AF65-F5344CB8AC3E}">
        <p14:creationId xmlns:p14="http://schemas.microsoft.com/office/powerpoint/2010/main" val="25057723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EDA788F-0E15-4DF5-842D-97EAE8DB4688}"/>
              </a:ext>
            </a:extLst>
          </p:cNvPr>
          <p:cNvSpPr/>
          <p:nvPr/>
        </p:nvSpPr>
        <p:spPr>
          <a:xfrm>
            <a:off x="98474" y="195855"/>
            <a:ext cx="12093525" cy="6662145"/>
          </a:xfrm>
          <a:prstGeom prst="rec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p:spPr>
        <p:txBody>
          <a:bodyPr wrap="square">
            <a:spAutoFit/>
          </a:bodyPr>
          <a:lstStyle/>
          <a:p>
            <a:pPr marL="457200" marR="0" algn="ctr">
              <a:lnSpc>
                <a:spcPct val="200000"/>
              </a:lnSpc>
              <a:spcBef>
                <a:spcPts val="0"/>
              </a:spcBef>
              <a:spcAft>
                <a:spcPts val="0"/>
              </a:spcAft>
            </a:pPr>
            <a:r>
              <a:rPr lang="en-US" sz="3600" dirty="0">
                <a:latin typeface="Calibri" panose="020F0502020204030204" pitchFamily="34" charset="0"/>
                <a:ea typeface="Calibri" panose="020F0502020204030204" pitchFamily="34" charset="0"/>
                <a:cs typeface="Times New Roman" panose="02020603050405020304" pitchFamily="18" charset="0"/>
              </a:rPr>
              <a:t>Scenario #4</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457200" marR="0" algn="ctr">
              <a:lnSpc>
                <a:spcPct val="200000"/>
              </a:lnSpc>
              <a:spcBef>
                <a:spcPts val="0"/>
              </a:spcBef>
              <a:spcAft>
                <a:spcPts val="0"/>
              </a:spcAft>
            </a:pPr>
            <a:r>
              <a:rPr lang="en-US" sz="2400" dirty="0">
                <a:latin typeface="Calibri" panose="020F0502020204030204" pitchFamily="34" charset="0"/>
                <a:ea typeface="Calibri" panose="020F0502020204030204" pitchFamily="34" charset="0"/>
                <a:cs typeface="Times New Roman" panose="02020603050405020304" pitchFamily="18" charset="0"/>
              </a:rPr>
              <a:t>Joe has a recent conviction for possession of marijuana. While in jail, he worked on his GED but wasn’t able to complete it because he struggles with literacy. As a condition of his probation, Joe needs to work and pay fees. Joe currently receives Food and Nutrition Services (FNS-Food Stamps). Joe has a knack for technology, and his </a:t>
            </a:r>
            <a:r>
              <a:rPr lang="en-US" sz="2400" dirty="0" err="1">
                <a:latin typeface="Calibri" panose="020F0502020204030204" pitchFamily="34" charset="0"/>
                <a:ea typeface="Calibri" panose="020F0502020204030204" pitchFamily="34" charset="0"/>
                <a:cs typeface="Times New Roman" panose="02020603050405020304" pitchFamily="18" charset="0"/>
              </a:rPr>
              <a:t>Traitify</a:t>
            </a:r>
            <a:r>
              <a:rPr lang="en-US" sz="2400" dirty="0">
                <a:latin typeface="Calibri" panose="020F0502020204030204" pitchFamily="34" charset="0"/>
                <a:ea typeface="Calibri" panose="020F0502020204030204" pitchFamily="34" charset="0"/>
                <a:cs typeface="Times New Roman" panose="02020603050405020304" pitchFamily="18" charset="0"/>
              </a:rPr>
              <a:t> (Career Assessment Tool) results show that careers in Information Technology would be a good match. Joe is worried that his conviction and lack of education </a:t>
            </a:r>
          </a:p>
          <a:p>
            <a:pPr marL="457200" marR="0" algn="ctr">
              <a:lnSpc>
                <a:spcPct val="200000"/>
              </a:lnSpc>
              <a:spcBef>
                <a:spcPts val="0"/>
              </a:spcBef>
              <a:spcAft>
                <a:spcPts val="0"/>
              </a:spcAft>
            </a:pPr>
            <a:r>
              <a:rPr lang="en-US" sz="2400" dirty="0">
                <a:latin typeface="Calibri" panose="020F0502020204030204" pitchFamily="34" charset="0"/>
                <a:ea typeface="Calibri" panose="020F0502020204030204" pitchFamily="34" charset="0"/>
                <a:cs typeface="Times New Roman" panose="02020603050405020304" pitchFamily="18" charset="0"/>
              </a:rPr>
              <a:t>will hold him back. </a:t>
            </a:r>
            <a:br>
              <a:rPr lang="en-US" sz="1100" dirty="0">
                <a:latin typeface="Calibri" panose="020F0502020204030204" pitchFamily="34" charset="0"/>
                <a:ea typeface="Calibri" panose="020F0502020204030204" pitchFamily="34" charset="0"/>
                <a:cs typeface="Times New Roman" panose="02020603050405020304" pitchFamily="18" charset="0"/>
              </a:rPr>
            </a:b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168238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C2A78B3-7A10-4F7E-9CCA-C5420BBAFE07}"/>
              </a:ext>
            </a:extLst>
          </p:cNvPr>
          <p:cNvSpPr/>
          <p:nvPr/>
        </p:nvSpPr>
        <p:spPr>
          <a:xfrm>
            <a:off x="0" y="212414"/>
            <a:ext cx="12192000" cy="6433171"/>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txBody>
          <a:bodyPr wrap="square">
            <a:spAutoFit/>
          </a:bodyPr>
          <a:lstStyle/>
          <a:p>
            <a:pPr marL="457200" marR="0" algn="ctr">
              <a:lnSpc>
                <a:spcPct val="200000"/>
              </a:lnSpc>
              <a:spcBef>
                <a:spcPts val="0"/>
              </a:spcBef>
              <a:spcAft>
                <a:spcPts val="0"/>
              </a:spcAft>
            </a:pPr>
            <a:r>
              <a:rPr lang="en-US" sz="4000" dirty="0">
                <a:latin typeface="Calibri" panose="020F0502020204030204" pitchFamily="34" charset="0"/>
                <a:ea typeface="Calibri" panose="020F0502020204030204" pitchFamily="34" charset="0"/>
                <a:cs typeface="Times New Roman" panose="02020603050405020304" pitchFamily="18" charset="0"/>
              </a:rPr>
              <a:t>Scenario #5</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228600" marR="0">
              <a:lnSpc>
                <a:spcPct val="200000"/>
              </a:lnSpc>
              <a:spcBef>
                <a:spcPts val="0"/>
              </a:spcBef>
              <a:spcAft>
                <a:spcPts val="0"/>
              </a:spcAft>
            </a:pPr>
            <a:r>
              <a:rPr lang="en-US" sz="1050" dirty="0">
                <a:latin typeface="Calibri" panose="020F0502020204030204" pitchFamily="34" charset="0"/>
                <a:ea typeface="Calibri" panose="020F0502020204030204" pitchFamily="34" charset="0"/>
                <a:cs typeface="Times New Roman" panose="02020603050405020304" pitchFamily="18" charset="0"/>
              </a:rPr>
              <a:t> </a:t>
            </a:r>
          </a:p>
          <a:p>
            <a:pPr marL="228600" marR="0" algn="ctr">
              <a:lnSpc>
                <a:spcPct val="200000"/>
              </a:lnSpc>
              <a:spcBef>
                <a:spcPts val="0"/>
              </a:spcBef>
              <a:spcAft>
                <a:spcPts val="0"/>
              </a:spcAft>
            </a:pPr>
            <a:r>
              <a:rPr lang="en-US" sz="3200" dirty="0">
                <a:latin typeface="Calibri" panose="020F0502020204030204" pitchFamily="34" charset="0"/>
                <a:ea typeface="Calibri" panose="020F0502020204030204" pitchFamily="34" charset="0"/>
                <a:cs typeface="Times New Roman" panose="02020603050405020304" pitchFamily="18" charset="0"/>
              </a:rPr>
              <a:t>Kim is 19, blind and a recent high school graduate. She has never held a job and is very shy and soft spoken. She’s not sure what she wants to do or what she would be good at, but she knows that she wants to earn a paycheck so she can move out of her parents’ house and become more independent.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075040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759132B-5A07-4E7B-B7BA-D658BA05BF0C}"/>
              </a:ext>
            </a:extLst>
          </p:cNvPr>
          <p:cNvSpPr/>
          <p:nvPr/>
        </p:nvSpPr>
        <p:spPr>
          <a:xfrm>
            <a:off x="0" y="80711"/>
            <a:ext cx="12070080" cy="6696577"/>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wrap="square">
            <a:spAutoFit/>
          </a:bodyPr>
          <a:lstStyle/>
          <a:p>
            <a:pPr marL="457200" marR="0" algn="ctr">
              <a:lnSpc>
                <a:spcPct val="200000"/>
              </a:lnSpc>
              <a:spcBef>
                <a:spcPts val="0"/>
              </a:spcBef>
              <a:spcAft>
                <a:spcPts val="0"/>
              </a:spcAft>
            </a:pPr>
            <a:r>
              <a:rPr lang="en-US" sz="4000" dirty="0">
                <a:latin typeface="Calibri" panose="020F0502020204030204" pitchFamily="34" charset="0"/>
                <a:ea typeface="Calibri" panose="020F0502020204030204" pitchFamily="34" charset="0"/>
                <a:cs typeface="Times New Roman" panose="02020603050405020304" pitchFamily="18" charset="0"/>
              </a:rPr>
              <a:t>Scenario #6</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200000"/>
              </a:lnSpc>
              <a:spcBef>
                <a:spcPts val="0"/>
              </a:spcBef>
              <a:spcAft>
                <a:spcPts val="0"/>
              </a:spcAft>
            </a:pPr>
            <a:r>
              <a:rPr lang="en-US" sz="1050" dirty="0">
                <a:latin typeface="Calibri" panose="020F0502020204030204" pitchFamily="34" charset="0"/>
                <a:ea typeface="Calibri" panose="020F0502020204030204" pitchFamily="34" charset="0"/>
                <a:cs typeface="Times New Roman" panose="02020603050405020304" pitchFamily="18" charset="0"/>
              </a:rPr>
              <a:t> </a:t>
            </a:r>
          </a:p>
          <a:p>
            <a:pPr marL="457200" marR="0" algn="ctr">
              <a:lnSpc>
                <a:spcPct val="200000"/>
              </a:lnSpc>
              <a:spcBef>
                <a:spcPts val="0"/>
              </a:spcBef>
              <a:spcAft>
                <a:spcPts val="0"/>
              </a:spcAft>
            </a:pPr>
            <a:r>
              <a:rPr lang="en-US" sz="2800" dirty="0">
                <a:latin typeface="Calibri" panose="020F0502020204030204" pitchFamily="34" charset="0"/>
                <a:ea typeface="Calibri" panose="020F0502020204030204" pitchFamily="34" charset="0"/>
                <a:cs typeface="Times New Roman" panose="02020603050405020304" pitchFamily="18" charset="0"/>
              </a:rPr>
              <a:t>Isaiah is 25 and on the autism spectrum. He is really good at fixing things like small appliances, but his social skills are lacking (no eye contact, doesn’t greet people, </a:t>
            </a:r>
            <a:r>
              <a:rPr lang="en-US" sz="2800" dirty="0" err="1">
                <a:latin typeface="Calibri" panose="020F0502020204030204" pitchFamily="34" charset="0"/>
                <a:ea typeface="Calibri" panose="020F0502020204030204" pitchFamily="34" charset="0"/>
                <a:cs typeface="Times New Roman" panose="02020603050405020304" pitchFamily="18" charset="0"/>
              </a:rPr>
              <a:t>etc</a:t>
            </a:r>
            <a:r>
              <a:rPr lang="en-US" sz="2800" dirty="0">
                <a:latin typeface="Calibri" panose="020F0502020204030204" pitchFamily="34" charset="0"/>
                <a:ea typeface="Calibri" panose="020F0502020204030204" pitchFamily="34" charset="0"/>
                <a:cs typeface="Times New Roman" panose="02020603050405020304" pitchFamily="18" charset="0"/>
              </a:rPr>
              <a:t>). He completed his certificate (NOT A DIPLOMA) in high school a few years ago, and has been at home watching TV with his grandpa since then. He says that his parents don’t want him to work, but he is tired of watching TV and wants to make some money.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877783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Interview with the Author: Liz Murray, Making Choices">
            <a:hlinkClick r:id="" action="ppaction://media"/>
            <a:extLst>
              <a:ext uri="{FF2B5EF4-FFF2-40B4-BE49-F238E27FC236}">
                <a16:creationId xmlns:a16="http://schemas.microsoft.com/office/drawing/2014/main" id="{168F4D12-3922-423E-9942-F0D2D34B33CD}"/>
              </a:ext>
            </a:extLst>
          </p:cNvPr>
          <p:cNvPicPr>
            <a:picLocks noGrp="1" noRot="1" noChangeAspect="1"/>
          </p:cNvPicPr>
          <p:nvPr>
            <p:ph idx="1"/>
            <a:videoFile r:link="rId1"/>
          </p:nvPr>
        </p:nvPicPr>
        <p:blipFill>
          <a:blip r:embed="rId3"/>
          <a:stretch>
            <a:fillRect/>
          </a:stretch>
        </p:blipFill>
        <p:spPr>
          <a:xfrm>
            <a:off x="1461411" y="757962"/>
            <a:ext cx="9497240" cy="5342076"/>
          </a:xfrm>
          <a:prstGeom prst="rect">
            <a:avLst/>
          </a:prstGeom>
        </p:spPr>
      </p:pic>
      <p:sp>
        <p:nvSpPr>
          <p:cNvPr id="2" name="TextBox 1">
            <a:extLst>
              <a:ext uri="{FF2B5EF4-FFF2-40B4-BE49-F238E27FC236}">
                <a16:creationId xmlns:a16="http://schemas.microsoft.com/office/drawing/2014/main" id="{8CEE07AD-CD5C-4803-BB65-756C1293B3EC}"/>
              </a:ext>
            </a:extLst>
          </p:cNvPr>
          <p:cNvSpPr txBox="1"/>
          <p:nvPr/>
        </p:nvSpPr>
        <p:spPr>
          <a:xfrm>
            <a:off x="3856383" y="6294783"/>
            <a:ext cx="4863547" cy="461665"/>
          </a:xfrm>
          <a:prstGeom prst="rect">
            <a:avLst/>
          </a:prstGeom>
          <a:noFill/>
        </p:spPr>
        <p:txBody>
          <a:bodyPr wrap="square" rtlCol="0">
            <a:spAutoFit/>
          </a:bodyPr>
          <a:lstStyle/>
          <a:p>
            <a:r>
              <a:rPr lang="en-US" sz="2400" dirty="0">
                <a:hlinkClick r:id="rId4"/>
              </a:rPr>
              <a:t>Liz Murray, Making Choices</a:t>
            </a:r>
            <a:endParaRPr lang="en-US" sz="2400" dirty="0"/>
          </a:p>
        </p:txBody>
      </p:sp>
    </p:spTree>
    <p:extLst>
      <p:ext uri="{BB962C8B-B14F-4D97-AF65-F5344CB8AC3E}">
        <p14:creationId xmlns:p14="http://schemas.microsoft.com/office/powerpoint/2010/main" val="504632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2D73A-728B-48EE-AD08-2479D41A7D4E}"/>
              </a:ext>
            </a:extLst>
          </p:cNvPr>
          <p:cNvSpPr>
            <a:spLocks noGrp="1"/>
          </p:cNvSpPr>
          <p:nvPr>
            <p:ph type="title"/>
          </p:nvPr>
        </p:nvSpPr>
        <p:spPr/>
        <p:txBody>
          <a:bodyPr/>
          <a:lstStyle/>
          <a:p>
            <a:endParaRPr lang="en-US"/>
          </a:p>
        </p:txBody>
      </p:sp>
      <p:pic>
        <p:nvPicPr>
          <p:cNvPr id="4" name="Online Media 3" title="VISIONS Voices 2016 | Pitt Community College">
            <a:hlinkClick r:id="" action="ppaction://media"/>
            <a:extLst>
              <a:ext uri="{FF2B5EF4-FFF2-40B4-BE49-F238E27FC236}">
                <a16:creationId xmlns:a16="http://schemas.microsoft.com/office/drawing/2014/main" id="{DC27C447-4BBA-4650-BE79-AF63C9DF46CB}"/>
              </a:ext>
            </a:extLst>
          </p:cNvPr>
          <p:cNvPicPr>
            <a:picLocks noGrp="1" noRot="1" noChangeAspect="1"/>
          </p:cNvPicPr>
          <p:nvPr>
            <p:ph idx="1"/>
            <a:videoFile r:link="rId1"/>
          </p:nvPr>
        </p:nvPicPr>
        <p:blipFill>
          <a:blip r:embed="rId3"/>
          <a:stretch>
            <a:fillRect/>
          </a:stretch>
        </p:blipFill>
        <p:spPr>
          <a:xfrm>
            <a:off x="1001773" y="563562"/>
            <a:ext cx="10188454" cy="5730875"/>
          </a:xfrm>
          <a:prstGeom prst="rect">
            <a:avLst/>
          </a:prstGeom>
        </p:spPr>
      </p:pic>
      <p:sp>
        <p:nvSpPr>
          <p:cNvPr id="3" name="TextBox 2">
            <a:extLst>
              <a:ext uri="{FF2B5EF4-FFF2-40B4-BE49-F238E27FC236}">
                <a16:creationId xmlns:a16="http://schemas.microsoft.com/office/drawing/2014/main" id="{82068AEA-A5F7-48A4-8471-E3E6201756DC}"/>
              </a:ext>
            </a:extLst>
          </p:cNvPr>
          <p:cNvSpPr txBox="1"/>
          <p:nvPr/>
        </p:nvSpPr>
        <p:spPr>
          <a:xfrm>
            <a:off x="3730487" y="6347274"/>
            <a:ext cx="4731026" cy="369332"/>
          </a:xfrm>
          <a:prstGeom prst="rect">
            <a:avLst/>
          </a:prstGeom>
          <a:noFill/>
        </p:spPr>
        <p:txBody>
          <a:bodyPr wrap="square" rtlCol="0">
            <a:spAutoFit/>
          </a:bodyPr>
          <a:lstStyle/>
          <a:p>
            <a:r>
              <a:rPr lang="en-US" dirty="0">
                <a:hlinkClick r:id="rId4"/>
              </a:rPr>
              <a:t>VISIONS Voices 2016 – Pitt Community College</a:t>
            </a:r>
            <a:endParaRPr lang="en-US" dirty="0"/>
          </a:p>
        </p:txBody>
      </p:sp>
    </p:spTree>
    <p:extLst>
      <p:ext uri="{BB962C8B-B14F-4D97-AF65-F5344CB8AC3E}">
        <p14:creationId xmlns:p14="http://schemas.microsoft.com/office/powerpoint/2010/main" val="30024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CB282AE-AB32-E14D-BD97-B1A4672438AE}"/>
              </a:ext>
            </a:extLst>
          </p:cNvPr>
          <p:cNvSpPr>
            <a:spLocks noGrp="1"/>
          </p:cNvSpPr>
          <p:nvPr>
            <p:ph type="subTitle" idx="1"/>
          </p:nvPr>
        </p:nvSpPr>
        <p:spPr>
          <a:xfrm>
            <a:off x="1069074" y="1479888"/>
            <a:ext cx="7892248" cy="5077327"/>
          </a:xfrm>
        </p:spPr>
        <p:txBody>
          <a:bodyPr>
            <a:noAutofit/>
          </a:bodyPr>
          <a:lstStyle/>
          <a:p>
            <a:pPr algn="l"/>
            <a:r>
              <a:rPr lang="en-US" sz="2000" dirty="0">
                <a:solidFill>
                  <a:schemeClr val="tx1"/>
                </a:solidFill>
                <a:latin typeface="Arial" panose="020B0604020202020204" pitchFamily="34" charset="0"/>
                <a:ea typeface="Tahoma" panose="020B0604030504040204" pitchFamily="34" charset="0"/>
                <a:cs typeface="Arial" panose="020B0604020202020204" pitchFamily="34" charset="0"/>
              </a:rPr>
              <a:t>SHORT TERM TRAINING PROGRAMS</a:t>
            </a:r>
          </a:p>
          <a:p>
            <a:pPr marL="285750" indent="-285750" algn="l">
              <a:buFont typeface="Arial" panose="020B0604020202020204" pitchFamily="34" charset="0"/>
              <a:buChar char="•"/>
            </a:pPr>
            <a:r>
              <a:rPr lang="en-US" dirty="0">
                <a:solidFill>
                  <a:schemeClr val="tx1"/>
                </a:solidFill>
                <a:latin typeface="Arial" panose="020B0604020202020204" pitchFamily="34" charset="0"/>
                <a:ea typeface="Tahoma" panose="020B0604030504040204" pitchFamily="34" charset="0"/>
                <a:cs typeface="Arial" panose="020B0604020202020204" pitchFamily="34" charset="0"/>
              </a:rPr>
              <a:t>Health Care</a:t>
            </a:r>
          </a:p>
          <a:p>
            <a:pPr marL="285750" indent="-285750" algn="l">
              <a:buFont typeface="Arial" panose="020B0604020202020204" pitchFamily="34" charset="0"/>
              <a:buChar char="•"/>
            </a:pPr>
            <a:r>
              <a:rPr lang="en-US" dirty="0">
                <a:solidFill>
                  <a:schemeClr val="tx1"/>
                </a:solidFill>
                <a:latin typeface="Arial" panose="020B0604020202020204" pitchFamily="34" charset="0"/>
                <a:ea typeface="Tahoma" panose="020B0604030504040204" pitchFamily="34" charset="0"/>
                <a:cs typeface="Arial" panose="020B0604020202020204" pitchFamily="34" charset="0"/>
              </a:rPr>
              <a:t>Business &amp; Industry Services (Customized Training)</a:t>
            </a:r>
          </a:p>
          <a:p>
            <a:pPr marL="285750" indent="-285750" algn="l">
              <a:buFont typeface="Arial" panose="020B0604020202020204" pitchFamily="34" charset="0"/>
              <a:buChar char="•"/>
            </a:pPr>
            <a:r>
              <a:rPr lang="en-US" dirty="0">
                <a:solidFill>
                  <a:schemeClr val="tx1"/>
                </a:solidFill>
                <a:latin typeface="Arial" panose="020B0604020202020204" pitchFamily="34" charset="0"/>
                <a:ea typeface="Tahoma" panose="020B0604030504040204" pitchFamily="34" charset="0"/>
                <a:cs typeface="Arial" panose="020B0604020202020204" pitchFamily="34" charset="0"/>
              </a:rPr>
              <a:t>Human Resources Development (HRD)</a:t>
            </a:r>
          </a:p>
          <a:p>
            <a:pPr marL="285750" indent="-285750" algn="l">
              <a:buFont typeface="Arial" panose="020B0604020202020204" pitchFamily="34" charset="0"/>
              <a:buChar char="•"/>
            </a:pPr>
            <a:r>
              <a:rPr lang="en-US" dirty="0">
                <a:solidFill>
                  <a:schemeClr val="tx1"/>
                </a:solidFill>
                <a:latin typeface="Arial" panose="020B0604020202020204" pitchFamily="34" charset="0"/>
                <a:ea typeface="Tahoma" panose="020B0604030504040204" pitchFamily="34" charset="0"/>
                <a:cs typeface="Arial" panose="020B0604020202020204" pitchFamily="34" charset="0"/>
              </a:rPr>
              <a:t>Emergency Services Training</a:t>
            </a:r>
          </a:p>
          <a:p>
            <a:pPr marL="285750" indent="-285750" algn="l">
              <a:buFont typeface="Arial" panose="020B0604020202020204" pitchFamily="34" charset="0"/>
              <a:buChar char="•"/>
            </a:pPr>
            <a:r>
              <a:rPr lang="en-US" dirty="0">
                <a:solidFill>
                  <a:schemeClr val="tx1"/>
                </a:solidFill>
                <a:latin typeface="Arial" panose="020B0604020202020204" pitchFamily="34" charset="0"/>
                <a:ea typeface="Tahoma" panose="020B0604030504040204" pitchFamily="34" charset="0"/>
                <a:cs typeface="Arial" panose="020B0604020202020204" pitchFamily="34" charset="0"/>
              </a:rPr>
              <a:t>Law Enforcement Training</a:t>
            </a:r>
          </a:p>
          <a:p>
            <a:pPr marL="285750" indent="-285750" algn="l">
              <a:buFont typeface="Arial" panose="020B0604020202020204" pitchFamily="34" charset="0"/>
              <a:buChar char="•"/>
            </a:pPr>
            <a:r>
              <a:rPr lang="en-US" dirty="0">
                <a:solidFill>
                  <a:schemeClr val="tx1"/>
                </a:solidFill>
                <a:latin typeface="Arial" panose="020B0604020202020204" pitchFamily="34" charset="0"/>
                <a:ea typeface="Tahoma" panose="020B0604030504040204" pitchFamily="34" charset="0"/>
                <a:cs typeface="Arial" panose="020B0604020202020204" pitchFamily="34" charset="0"/>
              </a:rPr>
              <a:t>National Career Readiness Certificate (NCRC)</a:t>
            </a:r>
          </a:p>
          <a:p>
            <a:pPr marL="285750" indent="-285750" algn="l">
              <a:buFont typeface="Arial" panose="020B0604020202020204" pitchFamily="34" charset="0"/>
              <a:buChar char="•"/>
            </a:pPr>
            <a:r>
              <a:rPr lang="en-US" dirty="0">
                <a:solidFill>
                  <a:schemeClr val="tx1"/>
                </a:solidFill>
                <a:latin typeface="Arial" panose="020B0604020202020204" pitchFamily="34" charset="0"/>
                <a:ea typeface="Tahoma" panose="020B0604030504040204" pitchFamily="34" charset="0"/>
                <a:cs typeface="Arial" panose="020B0604020202020204" pitchFamily="34" charset="0"/>
              </a:rPr>
              <a:t>Small Business Center</a:t>
            </a:r>
          </a:p>
          <a:p>
            <a:pPr marL="285750" indent="-285750" algn="l">
              <a:buFont typeface="Arial" panose="020B0604020202020204" pitchFamily="34" charset="0"/>
              <a:buChar char="•"/>
            </a:pPr>
            <a:r>
              <a:rPr lang="en-US" dirty="0">
                <a:solidFill>
                  <a:schemeClr val="tx1"/>
                </a:solidFill>
                <a:latin typeface="Arial" panose="020B0604020202020204" pitchFamily="34" charset="0"/>
                <a:ea typeface="Tahoma" panose="020B0604030504040204" pitchFamily="34" charset="0"/>
                <a:cs typeface="Arial" panose="020B0604020202020204" pitchFamily="34" charset="0"/>
              </a:rPr>
              <a:t>Occupational Training</a:t>
            </a:r>
          </a:p>
          <a:p>
            <a:pPr marL="285750" indent="-285750" algn="l">
              <a:buFont typeface="Arial" panose="020B0604020202020204" pitchFamily="34" charset="0"/>
              <a:buChar char="•"/>
            </a:pPr>
            <a:r>
              <a:rPr lang="en-US" dirty="0">
                <a:solidFill>
                  <a:schemeClr val="tx1"/>
                </a:solidFill>
                <a:latin typeface="Arial" panose="020B0604020202020204" pitchFamily="34" charset="0"/>
                <a:ea typeface="Tahoma" panose="020B0604030504040204" pitchFamily="34" charset="0"/>
                <a:cs typeface="Arial" panose="020B0604020202020204" pitchFamily="34" charset="0"/>
              </a:rPr>
              <a:t>Personal Enrichment</a:t>
            </a:r>
          </a:p>
          <a:p>
            <a:pPr marL="285750" indent="-285750" algn="l">
              <a:buFont typeface="Arial" panose="020B0604020202020204" pitchFamily="34" charset="0"/>
              <a:buChar char="•"/>
            </a:pPr>
            <a:r>
              <a:rPr lang="en-US" dirty="0">
                <a:solidFill>
                  <a:schemeClr val="tx1"/>
                </a:solidFill>
                <a:latin typeface="Arial" panose="020B0604020202020204" pitchFamily="34" charset="0"/>
                <a:ea typeface="Tahoma" panose="020B0604030504040204" pitchFamily="34" charset="0"/>
                <a:cs typeface="Arial" panose="020B0604020202020204" pitchFamily="34" charset="0"/>
              </a:rPr>
              <a:t>Online Classes</a:t>
            </a:r>
          </a:p>
          <a:p>
            <a:pPr marL="285750" indent="-285750" algn="l">
              <a:buFont typeface="Arial" panose="020B0604020202020204" pitchFamily="34" charset="0"/>
              <a:buChar char="•"/>
            </a:pPr>
            <a:r>
              <a:rPr lang="en-US" dirty="0">
                <a:solidFill>
                  <a:schemeClr val="tx1"/>
                </a:solidFill>
                <a:latin typeface="Arial" panose="020B0604020202020204" pitchFamily="34" charset="0"/>
                <a:ea typeface="Tahoma" panose="020B0604030504040204" pitchFamily="34" charset="0"/>
                <a:cs typeface="Arial" panose="020B0604020202020204" pitchFamily="34" charset="0"/>
              </a:rPr>
              <a:t>Summer Camps</a:t>
            </a:r>
          </a:p>
        </p:txBody>
      </p:sp>
      <p:sp>
        <p:nvSpPr>
          <p:cNvPr id="4" name="Subtitle 2">
            <a:extLst>
              <a:ext uri="{FF2B5EF4-FFF2-40B4-BE49-F238E27FC236}">
                <a16:creationId xmlns:a16="http://schemas.microsoft.com/office/drawing/2014/main" id="{EF4EAC97-D3CB-EC4F-9E7F-E0EC3991BB3B}"/>
              </a:ext>
            </a:extLst>
          </p:cNvPr>
          <p:cNvSpPr txBox="1">
            <a:spLocks/>
          </p:cNvSpPr>
          <p:nvPr/>
        </p:nvSpPr>
        <p:spPr>
          <a:xfrm>
            <a:off x="831274" y="295699"/>
            <a:ext cx="8512232" cy="89391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1" i="0" u="none" strike="noStrike" kern="1200" cap="none" spc="0" normalizeH="0" baseline="0" noProof="0" dirty="0">
                <a:ln>
                  <a:noFill/>
                </a:ln>
                <a:solidFill>
                  <a:srgbClr val="4565CC"/>
                </a:solidFill>
                <a:effectLst/>
                <a:uLnTx/>
                <a:uFillTx/>
                <a:latin typeface="Arial" panose="020B0604020202020204" pitchFamily="34" charset="0"/>
                <a:ea typeface="Tahoma" panose="020B0604030504040204" pitchFamily="34" charset="0"/>
                <a:cs typeface="Arial" panose="020B0604020202020204" pitchFamily="34" charset="0"/>
              </a:rPr>
              <a:t>PITT COMMUNITY COLLEGE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1" i="0" u="none" strike="noStrike" kern="1200" cap="none" spc="0" normalizeH="0" baseline="0" noProof="0" dirty="0">
                <a:ln>
                  <a:noFill/>
                </a:ln>
                <a:solidFill>
                  <a:srgbClr val="4565CC"/>
                </a:solidFill>
                <a:effectLst/>
                <a:uLnTx/>
                <a:uFillTx/>
                <a:latin typeface="Arial" panose="020B0604020202020204" pitchFamily="34" charset="0"/>
                <a:ea typeface="Tahoma" panose="020B0604030504040204" pitchFamily="34" charset="0"/>
                <a:cs typeface="Arial" panose="020B0604020202020204" pitchFamily="34" charset="0"/>
              </a:rPr>
              <a:t>CONTINUING EDUCATION &amp; WORKFORCE DEVELOPMENT</a:t>
            </a:r>
          </a:p>
        </p:txBody>
      </p:sp>
      <p:pic>
        <p:nvPicPr>
          <p:cNvPr id="12" name="Picture 11">
            <a:extLst>
              <a:ext uri="{FF2B5EF4-FFF2-40B4-BE49-F238E27FC236}">
                <a16:creationId xmlns:a16="http://schemas.microsoft.com/office/drawing/2014/main" id="{0A4473E6-563A-7143-81FE-524DC79AD788}"/>
              </a:ext>
            </a:extLst>
          </p:cNvPr>
          <p:cNvPicPr>
            <a:picLocks noChangeAspect="1"/>
          </p:cNvPicPr>
          <p:nvPr/>
        </p:nvPicPr>
        <p:blipFill>
          <a:blip r:embed="rId2"/>
          <a:stretch>
            <a:fillRect/>
          </a:stretch>
        </p:blipFill>
        <p:spPr>
          <a:xfrm>
            <a:off x="10236506" y="198842"/>
            <a:ext cx="1709789" cy="1312077"/>
          </a:xfrm>
          <a:prstGeom prst="rect">
            <a:avLst/>
          </a:prstGeom>
        </p:spPr>
      </p:pic>
      <p:sp>
        <p:nvSpPr>
          <p:cNvPr id="13" name="Subtitle 2">
            <a:extLst>
              <a:ext uri="{FF2B5EF4-FFF2-40B4-BE49-F238E27FC236}">
                <a16:creationId xmlns:a16="http://schemas.microsoft.com/office/drawing/2014/main" id="{9917320F-7A34-BA45-B7FA-62A173FC4F19}"/>
              </a:ext>
            </a:extLst>
          </p:cNvPr>
          <p:cNvSpPr txBox="1">
            <a:spLocks/>
          </p:cNvSpPr>
          <p:nvPr/>
        </p:nvSpPr>
        <p:spPr>
          <a:xfrm>
            <a:off x="9907938" y="6251098"/>
            <a:ext cx="2379759" cy="47185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srgbClr val="FFFFFF"/>
                </a:solidFill>
                <a:effectLst/>
                <a:uLnTx/>
                <a:uFillTx/>
                <a:latin typeface="Arial" panose="020B0604020202020204" pitchFamily="34" charset="0"/>
                <a:ea typeface="Tahoma" panose="020B0604030504040204" pitchFamily="34" charset="0"/>
                <a:cs typeface="Arial" panose="020B0604020202020204" pitchFamily="34" charset="0"/>
              </a:rPr>
              <a:t>252.493.7388</a:t>
            </a:r>
          </a:p>
        </p:txBody>
      </p:sp>
    </p:spTree>
    <p:extLst>
      <p:ext uri="{BB962C8B-B14F-4D97-AF65-F5344CB8AC3E}">
        <p14:creationId xmlns:p14="http://schemas.microsoft.com/office/powerpoint/2010/main" val="35865092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9D8C9-680E-4348-AAAD-E0A4421BF5EB}"/>
              </a:ext>
            </a:extLst>
          </p:cNvPr>
          <p:cNvSpPr>
            <a:spLocks noGrp="1"/>
          </p:cNvSpPr>
          <p:nvPr>
            <p:ph type="title"/>
          </p:nvPr>
        </p:nvSpPr>
        <p:spPr/>
        <p:txBody>
          <a:bodyPr/>
          <a:lstStyle/>
          <a:p>
            <a:endParaRPr lang="en-US"/>
          </a:p>
        </p:txBody>
      </p:sp>
      <p:pic>
        <p:nvPicPr>
          <p:cNvPr id="4" name="Online Media 3" title="Employment &amp; Training Services Client Spotlight: Amanda Thompson">
            <a:hlinkClick r:id="" action="ppaction://media"/>
            <a:extLst>
              <a:ext uri="{FF2B5EF4-FFF2-40B4-BE49-F238E27FC236}">
                <a16:creationId xmlns:a16="http://schemas.microsoft.com/office/drawing/2014/main" id="{AAB18776-AAC9-48BD-8CA5-2CF65D914614}"/>
              </a:ext>
            </a:extLst>
          </p:cNvPr>
          <p:cNvPicPr>
            <a:picLocks noGrp="1" noRot="1" noChangeAspect="1"/>
          </p:cNvPicPr>
          <p:nvPr>
            <p:ph idx="1"/>
            <a:videoFile r:link="rId1"/>
          </p:nvPr>
        </p:nvPicPr>
        <p:blipFill>
          <a:blip r:embed="rId3"/>
          <a:stretch>
            <a:fillRect/>
          </a:stretch>
        </p:blipFill>
        <p:spPr>
          <a:xfrm>
            <a:off x="1016362" y="365125"/>
            <a:ext cx="10337438" cy="5814677"/>
          </a:xfrm>
          <a:prstGeom prst="rect">
            <a:avLst/>
          </a:prstGeom>
        </p:spPr>
      </p:pic>
      <p:sp>
        <p:nvSpPr>
          <p:cNvPr id="3" name="TextBox 2">
            <a:extLst>
              <a:ext uri="{FF2B5EF4-FFF2-40B4-BE49-F238E27FC236}">
                <a16:creationId xmlns:a16="http://schemas.microsoft.com/office/drawing/2014/main" id="{E8681EFA-D841-4C03-8961-02ED03FFBD55}"/>
              </a:ext>
            </a:extLst>
          </p:cNvPr>
          <p:cNvSpPr txBox="1"/>
          <p:nvPr/>
        </p:nvSpPr>
        <p:spPr>
          <a:xfrm>
            <a:off x="2623930" y="6294783"/>
            <a:ext cx="7699513" cy="369332"/>
          </a:xfrm>
          <a:prstGeom prst="rect">
            <a:avLst/>
          </a:prstGeom>
          <a:noFill/>
        </p:spPr>
        <p:txBody>
          <a:bodyPr wrap="square" rtlCol="0">
            <a:spAutoFit/>
          </a:bodyPr>
          <a:lstStyle/>
          <a:p>
            <a:r>
              <a:rPr lang="en-US" dirty="0">
                <a:hlinkClick r:id="rId4"/>
              </a:rPr>
              <a:t>Employment &amp; Training Services Spotlight: Amanda Thompson, Pitt County DSS</a:t>
            </a:r>
            <a:endParaRPr lang="en-US" dirty="0"/>
          </a:p>
        </p:txBody>
      </p:sp>
    </p:spTree>
    <p:extLst>
      <p:ext uri="{BB962C8B-B14F-4D97-AF65-F5344CB8AC3E}">
        <p14:creationId xmlns:p14="http://schemas.microsoft.com/office/powerpoint/2010/main" val="1105746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28FE9-2476-494A-94C7-00DA759FD37D}"/>
              </a:ext>
            </a:extLst>
          </p:cNvPr>
          <p:cNvSpPr>
            <a:spLocks noGrp="1"/>
          </p:cNvSpPr>
          <p:nvPr>
            <p:ph type="title"/>
          </p:nvPr>
        </p:nvSpPr>
        <p:spPr/>
        <p:txBody>
          <a:bodyPr/>
          <a:lstStyle/>
          <a:p>
            <a:endParaRPr lang="en-US"/>
          </a:p>
        </p:txBody>
      </p:sp>
      <p:pic>
        <p:nvPicPr>
          <p:cNvPr id="4" name="Online Media 3" title="VISIONS Voices 2018">
            <a:hlinkClick r:id="" action="ppaction://media"/>
            <a:extLst>
              <a:ext uri="{FF2B5EF4-FFF2-40B4-BE49-F238E27FC236}">
                <a16:creationId xmlns:a16="http://schemas.microsoft.com/office/drawing/2014/main" id="{C72D94EC-48CA-441A-B780-331C271A9E8F}"/>
              </a:ext>
            </a:extLst>
          </p:cNvPr>
          <p:cNvPicPr>
            <a:picLocks noGrp="1" noRot="1" noChangeAspect="1"/>
          </p:cNvPicPr>
          <p:nvPr>
            <p:ph idx="1"/>
            <a:videoFile r:link="rId1"/>
          </p:nvPr>
        </p:nvPicPr>
        <p:blipFill>
          <a:blip r:embed="rId3"/>
          <a:stretch>
            <a:fillRect/>
          </a:stretch>
        </p:blipFill>
        <p:spPr>
          <a:xfrm>
            <a:off x="1203720" y="365125"/>
            <a:ext cx="9784560" cy="5503690"/>
          </a:xfrm>
          <a:prstGeom prst="rect">
            <a:avLst/>
          </a:prstGeom>
        </p:spPr>
      </p:pic>
      <p:sp>
        <p:nvSpPr>
          <p:cNvPr id="3" name="TextBox 2">
            <a:extLst>
              <a:ext uri="{FF2B5EF4-FFF2-40B4-BE49-F238E27FC236}">
                <a16:creationId xmlns:a16="http://schemas.microsoft.com/office/drawing/2014/main" id="{3F68000F-F5B1-48A8-9D61-B40CF2172682}"/>
              </a:ext>
            </a:extLst>
          </p:cNvPr>
          <p:cNvSpPr txBox="1"/>
          <p:nvPr/>
        </p:nvSpPr>
        <p:spPr>
          <a:xfrm>
            <a:off x="3763618" y="6123543"/>
            <a:ext cx="6493565" cy="369332"/>
          </a:xfrm>
          <a:prstGeom prst="rect">
            <a:avLst/>
          </a:prstGeom>
          <a:noFill/>
        </p:spPr>
        <p:txBody>
          <a:bodyPr wrap="square" rtlCol="0">
            <a:spAutoFit/>
          </a:bodyPr>
          <a:lstStyle/>
          <a:p>
            <a:r>
              <a:rPr lang="en-US" dirty="0">
                <a:hlinkClick r:id="rId4"/>
              </a:rPr>
              <a:t>VISIONS Voices 2018 – Pitt Community College</a:t>
            </a:r>
            <a:endParaRPr lang="en-US" dirty="0"/>
          </a:p>
        </p:txBody>
      </p:sp>
    </p:spTree>
    <p:extLst>
      <p:ext uri="{BB962C8B-B14F-4D97-AF65-F5344CB8AC3E}">
        <p14:creationId xmlns:p14="http://schemas.microsoft.com/office/powerpoint/2010/main" val="2793864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45F8F-51B4-4E71-BAAA-BD30B6083527}"/>
              </a:ext>
            </a:extLst>
          </p:cNvPr>
          <p:cNvSpPr>
            <a:spLocks noGrp="1"/>
          </p:cNvSpPr>
          <p:nvPr>
            <p:ph type="title"/>
          </p:nvPr>
        </p:nvSpPr>
        <p:spPr/>
        <p:txBody>
          <a:bodyPr/>
          <a:lstStyle/>
          <a:p>
            <a:endParaRPr lang="en-US"/>
          </a:p>
        </p:txBody>
      </p:sp>
      <p:pic>
        <p:nvPicPr>
          <p:cNvPr id="4" name="Online Media 3" title="Pitt Community College: Achieving the Dream">
            <a:hlinkClick r:id="" action="ppaction://media"/>
            <a:extLst>
              <a:ext uri="{FF2B5EF4-FFF2-40B4-BE49-F238E27FC236}">
                <a16:creationId xmlns:a16="http://schemas.microsoft.com/office/drawing/2014/main" id="{36634806-86E3-44FD-99A5-D8FA6428F281}"/>
              </a:ext>
            </a:extLst>
          </p:cNvPr>
          <p:cNvPicPr>
            <a:picLocks noGrp="1" noRot="1" noChangeAspect="1"/>
          </p:cNvPicPr>
          <p:nvPr>
            <p:ph idx="1"/>
            <a:videoFile r:link="rId1"/>
          </p:nvPr>
        </p:nvPicPr>
        <p:blipFill>
          <a:blip r:embed="rId3"/>
          <a:stretch>
            <a:fillRect/>
          </a:stretch>
        </p:blipFill>
        <p:spPr>
          <a:xfrm>
            <a:off x="1172812" y="365125"/>
            <a:ext cx="10065032" cy="5661452"/>
          </a:xfrm>
          <a:prstGeom prst="rect">
            <a:avLst/>
          </a:prstGeom>
        </p:spPr>
      </p:pic>
      <p:sp>
        <p:nvSpPr>
          <p:cNvPr id="3" name="TextBox 2">
            <a:extLst>
              <a:ext uri="{FF2B5EF4-FFF2-40B4-BE49-F238E27FC236}">
                <a16:creationId xmlns:a16="http://schemas.microsoft.com/office/drawing/2014/main" id="{28DD2D74-A5CC-4081-9B45-06F6235BDA69}"/>
              </a:ext>
            </a:extLst>
          </p:cNvPr>
          <p:cNvSpPr txBox="1"/>
          <p:nvPr/>
        </p:nvSpPr>
        <p:spPr>
          <a:xfrm>
            <a:off x="3790122" y="6228522"/>
            <a:ext cx="7076661" cy="369332"/>
          </a:xfrm>
          <a:prstGeom prst="rect">
            <a:avLst/>
          </a:prstGeom>
          <a:noFill/>
        </p:spPr>
        <p:txBody>
          <a:bodyPr wrap="square" rtlCol="0">
            <a:spAutoFit/>
          </a:bodyPr>
          <a:lstStyle/>
          <a:p>
            <a:r>
              <a:rPr lang="en-US" dirty="0">
                <a:hlinkClick r:id="rId4"/>
              </a:rPr>
              <a:t>Achieving the Dream: Pitt Community College</a:t>
            </a:r>
            <a:endParaRPr lang="en-US" dirty="0"/>
          </a:p>
        </p:txBody>
      </p:sp>
    </p:spTree>
    <p:extLst>
      <p:ext uri="{BB962C8B-B14F-4D97-AF65-F5344CB8AC3E}">
        <p14:creationId xmlns:p14="http://schemas.microsoft.com/office/powerpoint/2010/main" val="2267261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close up of graphics&#10;&#10;Description automatically generated">
            <a:hlinkClick r:id="rId2"/>
            <a:extLst>
              <a:ext uri="{FF2B5EF4-FFF2-40B4-BE49-F238E27FC236}">
                <a16:creationId xmlns:a16="http://schemas.microsoft.com/office/drawing/2014/main" id="{B00BB893-3E6E-4271-BB10-0239272E4A4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247457" y="643466"/>
            <a:ext cx="3697085" cy="5571067"/>
          </a:xfrm>
          <a:prstGeom prst="rect">
            <a:avLst/>
          </a:prstGeom>
        </p:spPr>
      </p:pic>
    </p:spTree>
    <p:extLst>
      <p:ext uri="{BB962C8B-B14F-4D97-AF65-F5344CB8AC3E}">
        <p14:creationId xmlns:p14="http://schemas.microsoft.com/office/powerpoint/2010/main" val="28450563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0811059-0747-4A5B-8416-78A6BC2552A8}"/>
              </a:ext>
            </a:extLst>
          </p:cNvPr>
          <p:cNvSpPr/>
          <p:nvPr/>
        </p:nvSpPr>
        <p:spPr>
          <a:xfrm>
            <a:off x="437321" y="2305615"/>
            <a:ext cx="6096000" cy="2246769"/>
          </a:xfrm>
          <a:prstGeom prst="rect">
            <a:avLst/>
          </a:prstGeom>
        </p:spPr>
        <p:txBody>
          <a:bodyPr>
            <a:spAutoFit/>
          </a:bodyPr>
          <a:lstStyle/>
          <a:p>
            <a:pPr algn="ctr"/>
            <a:r>
              <a:rPr lang="en-US" sz="2800" b="1" dirty="0">
                <a:solidFill>
                  <a:srgbClr val="000000"/>
                </a:solidFill>
                <a:latin typeface="Helvetica" panose="020B0604020202020204" pitchFamily="34" charset="0"/>
                <a:ea typeface="Calibri" panose="020F0502020204030204" pitchFamily="34" charset="0"/>
              </a:rPr>
              <a:t>  Website</a:t>
            </a:r>
            <a:endParaRPr lang="en-US" sz="2800" dirty="0">
              <a:latin typeface="Times New Roman" panose="02020603050405020304" pitchFamily="18" charset="0"/>
              <a:ea typeface="Calibri" panose="020F0502020204030204" pitchFamily="34" charset="0"/>
            </a:endParaRPr>
          </a:p>
          <a:p>
            <a:pPr algn="ctr"/>
            <a:r>
              <a:rPr lang="en-US" sz="2800" dirty="0">
                <a:solidFill>
                  <a:srgbClr val="000000"/>
                </a:solidFill>
                <a:latin typeface="Helvetica" panose="020B0604020202020204" pitchFamily="34" charset="0"/>
                <a:ea typeface="Calibri" panose="020F0502020204030204" pitchFamily="34" charset="0"/>
              </a:rPr>
              <a:t>Audience can respond at </a:t>
            </a:r>
            <a:r>
              <a:rPr lang="en-US" sz="2800" u="sng" dirty="0">
                <a:solidFill>
                  <a:srgbClr val="3C749E"/>
                </a:solidFill>
                <a:latin typeface="Helvetica" panose="020B0604020202020204" pitchFamily="34" charset="0"/>
                <a:ea typeface="Calibri" panose="020F0502020204030204" pitchFamily="34" charset="0"/>
                <a:hlinkClick r:id="rId2"/>
              </a:rPr>
              <a:t>PollEv.com/</a:t>
            </a:r>
            <a:r>
              <a:rPr lang="en-US" sz="2800" u="sng" dirty="0" err="1">
                <a:solidFill>
                  <a:srgbClr val="3C749E"/>
                </a:solidFill>
                <a:latin typeface="Helvetica" panose="020B0604020202020204" pitchFamily="34" charset="0"/>
                <a:ea typeface="Calibri" panose="020F0502020204030204" pitchFamily="34" charset="0"/>
                <a:hlinkClick r:id="rId2"/>
              </a:rPr>
              <a:t>laurieweston</a:t>
            </a:r>
            <a:r>
              <a:rPr lang="en-US" sz="2800" dirty="0">
                <a:solidFill>
                  <a:srgbClr val="000000"/>
                </a:solidFill>
                <a:latin typeface="Helvetica" panose="020B0604020202020204" pitchFamily="34" charset="0"/>
                <a:ea typeface="Calibri" panose="020F0502020204030204" pitchFamily="34" charset="0"/>
              </a:rPr>
              <a:t>, as long as the poll is active. </a:t>
            </a:r>
            <a:endParaRPr lang="en-US" sz="2800" dirty="0">
              <a:latin typeface="Times New Roman" panose="02020603050405020304" pitchFamily="18" charset="0"/>
              <a:ea typeface="Calibri" panose="020F0502020204030204" pitchFamily="34" charset="0"/>
            </a:endParaRPr>
          </a:p>
          <a:p>
            <a:pPr algn="ctr"/>
            <a:r>
              <a:rPr lang="en-US" sz="2800" b="1" dirty="0">
                <a:solidFill>
                  <a:srgbClr val="000000"/>
                </a:solidFill>
                <a:latin typeface="Helvetica" panose="020B0604020202020204" pitchFamily="34" charset="0"/>
                <a:ea typeface="Calibri" panose="020F0502020204030204" pitchFamily="34" charset="0"/>
              </a:rPr>
              <a:t> </a:t>
            </a:r>
            <a:r>
              <a:rPr lang="en-US" sz="2800" dirty="0">
                <a:solidFill>
                  <a:srgbClr val="000000"/>
                </a:solidFill>
                <a:latin typeface="Helvetica" panose="020B0604020202020204" pitchFamily="34" charset="0"/>
                <a:ea typeface="Calibri" panose="020F0502020204030204" pitchFamily="34" charset="0"/>
              </a:rPr>
              <a:t> </a:t>
            </a:r>
            <a:endParaRPr lang="en-US" sz="2800" dirty="0">
              <a:latin typeface="Times New Roman" panose="02020603050405020304" pitchFamily="18" charset="0"/>
              <a:ea typeface="Calibri" panose="020F0502020204030204" pitchFamily="34" charset="0"/>
            </a:endParaRPr>
          </a:p>
        </p:txBody>
      </p:sp>
      <p:pic>
        <p:nvPicPr>
          <p:cNvPr id="5" name="Picture 4">
            <a:hlinkClick r:id="rId3"/>
            <a:extLst>
              <a:ext uri="{FF2B5EF4-FFF2-40B4-BE49-F238E27FC236}">
                <a16:creationId xmlns:a16="http://schemas.microsoft.com/office/drawing/2014/main" id="{217B818A-B4D1-4BF3-BEDD-BDFDBC99E7AA}"/>
              </a:ext>
            </a:extLst>
          </p:cNvPr>
          <p:cNvPicPr>
            <a:picLocks noChangeAspect="1"/>
          </p:cNvPicPr>
          <p:nvPr/>
        </p:nvPicPr>
        <p:blipFill>
          <a:blip r:embed="rId4">
            <a:duotone>
              <a:schemeClr val="accent1">
                <a:shade val="45000"/>
                <a:satMod val="135000"/>
              </a:schemeClr>
              <a:prstClr val="white"/>
            </a:duotone>
          </a:blip>
          <a:stretch>
            <a:fillRect/>
          </a:stretch>
        </p:blipFill>
        <p:spPr>
          <a:xfrm>
            <a:off x="2300287" y="464861"/>
            <a:ext cx="8201025" cy="1343025"/>
          </a:xfrm>
          <a:prstGeom prst="rect">
            <a:avLst/>
          </a:prstGeom>
        </p:spPr>
      </p:pic>
      <p:sp>
        <p:nvSpPr>
          <p:cNvPr id="6" name="Rectangle 5">
            <a:extLst>
              <a:ext uri="{FF2B5EF4-FFF2-40B4-BE49-F238E27FC236}">
                <a16:creationId xmlns:a16="http://schemas.microsoft.com/office/drawing/2014/main" id="{6B22F983-2129-4503-9A36-C353B22062B9}"/>
              </a:ext>
            </a:extLst>
          </p:cNvPr>
          <p:cNvSpPr/>
          <p:nvPr/>
        </p:nvSpPr>
        <p:spPr>
          <a:xfrm>
            <a:off x="5194852" y="4199906"/>
            <a:ext cx="6096000" cy="2246769"/>
          </a:xfrm>
          <a:prstGeom prst="rect">
            <a:avLst/>
          </a:prstGeom>
        </p:spPr>
        <p:txBody>
          <a:bodyPr>
            <a:spAutoFit/>
          </a:bodyPr>
          <a:lstStyle/>
          <a:p>
            <a:pPr algn="ctr"/>
            <a:r>
              <a:rPr lang="en-US" sz="2800" b="1" dirty="0">
                <a:solidFill>
                  <a:srgbClr val="000000"/>
                </a:solidFill>
                <a:latin typeface="Helvetica" panose="020B0604020202020204" pitchFamily="34" charset="0"/>
                <a:ea typeface="Calibri" panose="020F0502020204030204" pitchFamily="34" charset="0"/>
              </a:rPr>
              <a:t> Text messaging</a:t>
            </a:r>
            <a:endParaRPr lang="en-US" sz="2800" dirty="0">
              <a:latin typeface="Times New Roman" panose="02020603050405020304" pitchFamily="18" charset="0"/>
              <a:ea typeface="Calibri" panose="020F0502020204030204" pitchFamily="34" charset="0"/>
            </a:endParaRPr>
          </a:p>
          <a:p>
            <a:pPr algn="ctr"/>
            <a:r>
              <a:rPr lang="en-US" sz="2800" dirty="0">
                <a:solidFill>
                  <a:srgbClr val="000000"/>
                </a:solidFill>
                <a:latin typeface="Helvetica" panose="020B0604020202020204" pitchFamily="34" charset="0"/>
                <a:ea typeface="Calibri" panose="020F0502020204030204" pitchFamily="34" charset="0"/>
              </a:rPr>
              <a:t>Presenter session: Audience texts </a:t>
            </a:r>
            <a:r>
              <a:rPr lang="en-US" sz="2800" u="sng" dirty="0">
                <a:solidFill>
                  <a:srgbClr val="3C749E"/>
                </a:solidFill>
                <a:latin typeface="Helvetica" panose="020B0604020202020204" pitchFamily="34" charset="0"/>
                <a:ea typeface="Calibri" panose="020F0502020204030204" pitchFamily="34" charset="0"/>
                <a:hlinkClick r:id="rId5"/>
              </a:rPr>
              <a:t>LAURIEWESTON</a:t>
            </a:r>
            <a:r>
              <a:rPr lang="en-US" sz="2800" dirty="0">
                <a:solidFill>
                  <a:srgbClr val="000000"/>
                </a:solidFill>
                <a:latin typeface="Helvetica" panose="020B0604020202020204" pitchFamily="34" charset="0"/>
                <a:ea typeface="Calibri" panose="020F0502020204030204" pitchFamily="34" charset="0"/>
              </a:rPr>
              <a:t> to </a:t>
            </a:r>
            <a:r>
              <a:rPr lang="en-US" sz="2800" u="sng" dirty="0">
                <a:solidFill>
                  <a:srgbClr val="3C749E"/>
                </a:solidFill>
                <a:latin typeface="Helvetica" panose="020B0604020202020204" pitchFamily="34" charset="0"/>
                <a:ea typeface="Calibri" panose="020F0502020204030204" pitchFamily="34" charset="0"/>
                <a:hlinkClick r:id="rId6"/>
              </a:rPr>
              <a:t>37607</a:t>
            </a:r>
            <a:r>
              <a:rPr lang="en-US" sz="2800" dirty="0">
                <a:solidFill>
                  <a:srgbClr val="000000"/>
                </a:solidFill>
                <a:latin typeface="Helvetica" panose="020B0604020202020204" pitchFamily="34" charset="0"/>
                <a:ea typeface="Calibri" panose="020F0502020204030204" pitchFamily="34" charset="0"/>
              </a:rPr>
              <a:t> to join the session, then they text a response.</a:t>
            </a:r>
            <a:endParaRPr lang="en-US" sz="2800"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6801645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784948-E425-4BA4-8459-77D6580E8584}"/>
              </a:ext>
            </a:extLst>
          </p:cNvPr>
          <p:cNvPicPr>
            <a:picLocks noChangeAspect="1"/>
          </p:cNvPicPr>
          <p:nvPr/>
        </p:nvPicPr>
        <p:blipFill>
          <a:blip r:embed="rId2"/>
          <a:stretch>
            <a:fillRect/>
          </a:stretch>
        </p:blipFill>
        <p:spPr>
          <a:xfrm>
            <a:off x="0" y="132470"/>
            <a:ext cx="4289034" cy="4289034"/>
          </a:xfrm>
          <a:prstGeom prst="rect">
            <a:avLst/>
          </a:prstGeom>
        </p:spPr>
      </p:pic>
      <p:sp>
        <p:nvSpPr>
          <p:cNvPr id="5" name="Rectangle 4">
            <a:extLst>
              <a:ext uri="{FF2B5EF4-FFF2-40B4-BE49-F238E27FC236}">
                <a16:creationId xmlns:a16="http://schemas.microsoft.com/office/drawing/2014/main" id="{253826E0-ED4D-4932-8841-74F46F0E1532}"/>
              </a:ext>
            </a:extLst>
          </p:cNvPr>
          <p:cNvSpPr/>
          <p:nvPr/>
        </p:nvSpPr>
        <p:spPr>
          <a:xfrm>
            <a:off x="662058" y="3510449"/>
            <a:ext cx="3045238" cy="3046988"/>
          </a:xfrm>
          <a:prstGeom prst="rect">
            <a:avLst/>
          </a:prstGeom>
        </p:spPr>
        <p:txBody>
          <a:bodyPr wrap="square">
            <a:spAutoFit/>
          </a:bodyPr>
          <a:lstStyle/>
          <a:p>
            <a:pPr algn="ctr"/>
            <a:r>
              <a:rPr lang="en-US" sz="3200" dirty="0"/>
              <a:t>We’re helping North Carolina’s job seekers find employment and businesses find workers.</a:t>
            </a:r>
          </a:p>
        </p:txBody>
      </p:sp>
      <p:sp>
        <p:nvSpPr>
          <p:cNvPr id="6" name="TextBox 5">
            <a:extLst>
              <a:ext uri="{FF2B5EF4-FFF2-40B4-BE49-F238E27FC236}">
                <a16:creationId xmlns:a16="http://schemas.microsoft.com/office/drawing/2014/main" id="{9BE2AF80-70BB-4B66-B664-525133D64984}"/>
              </a:ext>
            </a:extLst>
          </p:cNvPr>
          <p:cNvSpPr txBox="1"/>
          <p:nvPr/>
        </p:nvSpPr>
        <p:spPr>
          <a:xfrm>
            <a:off x="878934" y="744909"/>
            <a:ext cx="2531165" cy="523220"/>
          </a:xfrm>
          <a:prstGeom prst="rect">
            <a:avLst/>
          </a:prstGeom>
          <a:noFill/>
        </p:spPr>
        <p:txBody>
          <a:bodyPr wrap="square" rtlCol="0">
            <a:spAutoFit/>
          </a:bodyPr>
          <a:lstStyle/>
          <a:p>
            <a:r>
              <a:rPr lang="en-US" sz="2800" dirty="0"/>
              <a:t> (252) 355-9067</a:t>
            </a:r>
          </a:p>
        </p:txBody>
      </p:sp>
      <p:pic>
        <p:nvPicPr>
          <p:cNvPr id="7" name="Picture 6">
            <a:extLst>
              <a:ext uri="{FF2B5EF4-FFF2-40B4-BE49-F238E27FC236}">
                <a16:creationId xmlns:a16="http://schemas.microsoft.com/office/drawing/2014/main" id="{D9F92F32-D619-4798-88E9-BE54DD0ED37D}"/>
              </a:ext>
            </a:extLst>
          </p:cNvPr>
          <p:cNvPicPr>
            <a:picLocks noChangeAspect="1"/>
          </p:cNvPicPr>
          <p:nvPr/>
        </p:nvPicPr>
        <p:blipFill>
          <a:blip r:embed="rId3"/>
          <a:stretch>
            <a:fillRect/>
          </a:stretch>
        </p:blipFill>
        <p:spPr>
          <a:xfrm>
            <a:off x="6091237" y="3424237"/>
            <a:ext cx="9525" cy="9525"/>
          </a:xfrm>
          <a:prstGeom prst="rect">
            <a:avLst/>
          </a:prstGeom>
        </p:spPr>
      </p:pic>
      <p:pic>
        <p:nvPicPr>
          <p:cNvPr id="8" name="Picture 7">
            <a:extLst>
              <a:ext uri="{FF2B5EF4-FFF2-40B4-BE49-F238E27FC236}">
                <a16:creationId xmlns:a16="http://schemas.microsoft.com/office/drawing/2014/main" id="{54B412D7-6F40-42B8-BB37-8710CD39D0F5}"/>
              </a:ext>
            </a:extLst>
          </p:cNvPr>
          <p:cNvPicPr>
            <a:picLocks noChangeAspect="1"/>
          </p:cNvPicPr>
          <p:nvPr/>
        </p:nvPicPr>
        <p:blipFill>
          <a:blip r:embed="rId4"/>
          <a:stretch>
            <a:fillRect/>
          </a:stretch>
        </p:blipFill>
        <p:spPr>
          <a:xfrm>
            <a:off x="4119977" y="1895061"/>
            <a:ext cx="2104356" cy="2104356"/>
          </a:xfrm>
          <a:prstGeom prst="rect">
            <a:avLst/>
          </a:prstGeom>
        </p:spPr>
      </p:pic>
      <p:pic>
        <p:nvPicPr>
          <p:cNvPr id="9" name="Picture 8">
            <a:extLst>
              <a:ext uri="{FF2B5EF4-FFF2-40B4-BE49-F238E27FC236}">
                <a16:creationId xmlns:a16="http://schemas.microsoft.com/office/drawing/2014/main" id="{13F69F99-E6C0-4273-A075-57ADFF1F9559}"/>
              </a:ext>
            </a:extLst>
          </p:cNvPr>
          <p:cNvPicPr>
            <a:picLocks noChangeAspect="1"/>
          </p:cNvPicPr>
          <p:nvPr/>
        </p:nvPicPr>
        <p:blipFill>
          <a:blip r:embed="rId5"/>
          <a:stretch>
            <a:fillRect/>
          </a:stretch>
        </p:blipFill>
        <p:spPr>
          <a:xfrm>
            <a:off x="6764774" y="1895062"/>
            <a:ext cx="2104356" cy="2104356"/>
          </a:xfrm>
          <a:prstGeom prst="rect">
            <a:avLst/>
          </a:prstGeom>
        </p:spPr>
      </p:pic>
      <p:sp>
        <p:nvSpPr>
          <p:cNvPr id="2" name="TextBox 1">
            <a:extLst>
              <a:ext uri="{FF2B5EF4-FFF2-40B4-BE49-F238E27FC236}">
                <a16:creationId xmlns:a16="http://schemas.microsoft.com/office/drawing/2014/main" id="{878A411A-76C0-453B-A4D4-008C2D6E53EB}"/>
              </a:ext>
            </a:extLst>
          </p:cNvPr>
          <p:cNvSpPr txBox="1"/>
          <p:nvPr/>
        </p:nvSpPr>
        <p:spPr>
          <a:xfrm>
            <a:off x="4119976" y="4421503"/>
            <a:ext cx="2048267" cy="738664"/>
          </a:xfrm>
          <a:prstGeom prst="rect">
            <a:avLst/>
          </a:prstGeom>
          <a:noFill/>
        </p:spPr>
        <p:txBody>
          <a:bodyPr wrap="square" rtlCol="0">
            <a:spAutoFit/>
          </a:bodyPr>
          <a:lstStyle/>
          <a:p>
            <a:pPr algn="ctr"/>
            <a:r>
              <a:rPr lang="en-US" sz="2400" dirty="0"/>
              <a:t>Neal Anderson</a:t>
            </a:r>
          </a:p>
          <a:p>
            <a:pPr algn="ctr"/>
            <a:r>
              <a:rPr lang="en-US" dirty="0"/>
              <a:t>Center Manager</a:t>
            </a:r>
          </a:p>
        </p:txBody>
      </p:sp>
      <p:sp>
        <p:nvSpPr>
          <p:cNvPr id="3" name="TextBox 2">
            <a:extLst>
              <a:ext uri="{FF2B5EF4-FFF2-40B4-BE49-F238E27FC236}">
                <a16:creationId xmlns:a16="http://schemas.microsoft.com/office/drawing/2014/main" id="{D6311C6E-2254-4199-9517-A5EBBC9A4FB8}"/>
              </a:ext>
            </a:extLst>
          </p:cNvPr>
          <p:cNvSpPr txBox="1"/>
          <p:nvPr/>
        </p:nvSpPr>
        <p:spPr>
          <a:xfrm>
            <a:off x="6644556" y="4421503"/>
            <a:ext cx="2224574" cy="1723549"/>
          </a:xfrm>
          <a:prstGeom prst="rect">
            <a:avLst/>
          </a:prstGeom>
          <a:noFill/>
        </p:spPr>
        <p:txBody>
          <a:bodyPr wrap="square" rtlCol="0">
            <a:spAutoFit/>
          </a:bodyPr>
          <a:lstStyle/>
          <a:p>
            <a:pPr algn="ctr"/>
            <a:r>
              <a:rPr lang="en-US" sz="2400" dirty="0"/>
              <a:t>Gabi Gonzalez</a:t>
            </a:r>
          </a:p>
          <a:p>
            <a:pPr algn="ctr"/>
            <a:r>
              <a:rPr lang="en-US" dirty="0"/>
              <a:t>DVOP/LVER</a:t>
            </a:r>
          </a:p>
          <a:p>
            <a:pPr algn="ctr"/>
            <a:r>
              <a:rPr lang="en-US" sz="1600" dirty="0"/>
              <a:t>(Disabled Veterans Outreach Program/Local Veterans Employment Representative)</a:t>
            </a:r>
          </a:p>
        </p:txBody>
      </p:sp>
      <p:pic>
        <p:nvPicPr>
          <p:cNvPr id="10" name="Picture 9">
            <a:extLst>
              <a:ext uri="{FF2B5EF4-FFF2-40B4-BE49-F238E27FC236}">
                <a16:creationId xmlns:a16="http://schemas.microsoft.com/office/drawing/2014/main" id="{49B5D90D-9091-454B-8EB8-DD3E8C538A1E}"/>
              </a:ext>
            </a:extLst>
          </p:cNvPr>
          <p:cNvPicPr>
            <a:picLocks noChangeAspect="1"/>
          </p:cNvPicPr>
          <p:nvPr/>
        </p:nvPicPr>
        <p:blipFill rotWithShape="1">
          <a:blip r:embed="rId6"/>
          <a:srcRect l="1" r="989" b="29082"/>
          <a:stretch/>
        </p:blipFill>
        <p:spPr>
          <a:xfrm>
            <a:off x="9491296" y="1895061"/>
            <a:ext cx="1923016" cy="2104356"/>
          </a:xfrm>
          <a:prstGeom prst="rect">
            <a:avLst/>
          </a:prstGeom>
        </p:spPr>
      </p:pic>
      <p:sp>
        <p:nvSpPr>
          <p:cNvPr id="11" name="TextBox 10">
            <a:extLst>
              <a:ext uri="{FF2B5EF4-FFF2-40B4-BE49-F238E27FC236}">
                <a16:creationId xmlns:a16="http://schemas.microsoft.com/office/drawing/2014/main" id="{44A71E90-FB2C-402F-8385-C7D9BB83F662}"/>
              </a:ext>
            </a:extLst>
          </p:cNvPr>
          <p:cNvSpPr txBox="1"/>
          <p:nvPr/>
        </p:nvSpPr>
        <p:spPr>
          <a:xfrm>
            <a:off x="9491296" y="4421503"/>
            <a:ext cx="2170695" cy="738664"/>
          </a:xfrm>
          <a:prstGeom prst="rect">
            <a:avLst/>
          </a:prstGeom>
          <a:noFill/>
        </p:spPr>
        <p:txBody>
          <a:bodyPr wrap="square" rtlCol="0">
            <a:spAutoFit/>
          </a:bodyPr>
          <a:lstStyle/>
          <a:p>
            <a:pPr algn="ctr"/>
            <a:r>
              <a:rPr lang="en-US" sz="2400" dirty="0"/>
              <a:t>Chanda Speller</a:t>
            </a:r>
          </a:p>
          <a:p>
            <a:pPr algn="ctr"/>
            <a:r>
              <a:rPr lang="en-US" dirty="0"/>
              <a:t>Career Advisor</a:t>
            </a:r>
          </a:p>
        </p:txBody>
      </p:sp>
      <p:sp>
        <p:nvSpPr>
          <p:cNvPr id="12" name="Rectangle 11">
            <a:extLst>
              <a:ext uri="{FF2B5EF4-FFF2-40B4-BE49-F238E27FC236}">
                <a16:creationId xmlns:a16="http://schemas.microsoft.com/office/drawing/2014/main" id="{8D0943B6-BE1C-45FB-B1FD-ECC529DE0BB3}"/>
              </a:ext>
            </a:extLst>
          </p:cNvPr>
          <p:cNvSpPr/>
          <p:nvPr/>
        </p:nvSpPr>
        <p:spPr>
          <a:xfrm>
            <a:off x="5023944" y="406076"/>
            <a:ext cx="5586016" cy="923330"/>
          </a:xfrm>
          <a:prstGeom prst="rect">
            <a:avLst/>
          </a:prstGeom>
          <a:noFill/>
        </p:spPr>
        <p:txBody>
          <a:bodyPr wrap="none" lIns="91440" tIns="45720" rIns="91440" bIns="45720">
            <a:spAutoFit/>
          </a:bodyPr>
          <a:lstStyle/>
          <a:p>
            <a:pPr algn="ctr"/>
            <a:r>
              <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rPr>
              <a:t>www.ncworks.gov</a:t>
            </a:r>
          </a:p>
        </p:txBody>
      </p:sp>
    </p:spTree>
    <p:extLst>
      <p:ext uri="{BB962C8B-B14F-4D97-AF65-F5344CB8AC3E}">
        <p14:creationId xmlns:p14="http://schemas.microsoft.com/office/powerpoint/2010/main" val="25222784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32136" y="1088427"/>
            <a:ext cx="8534400" cy="1507067"/>
          </a:xfrm>
        </p:spPr>
        <p:txBody>
          <a:bodyPr>
            <a:normAutofit/>
          </a:bodyPr>
          <a:lstStyle/>
          <a:p>
            <a:r>
              <a:rPr lang="en-US" dirty="0"/>
              <a:t>The social work team:</a:t>
            </a:r>
            <a:br>
              <a:rPr lang="en-US" dirty="0"/>
            </a:br>
            <a:r>
              <a:rPr lang="en-US" sz="2200" dirty="0" err="1"/>
              <a:t>Terrani</a:t>
            </a:r>
            <a:r>
              <a:rPr lang="en-US" sz="2200" dirty="0"/>
              <a:t> Moore,  Christina Moore,  Patricia </a:t>
            </a:r>
            <a:r>
              <a:rPr lang="en-US" sz="2200" dirty="0" err="1"/>
              <a:t>Cromptom</a:t>
            </a:r>
            <a:endParaRPr lang="en-US" sz="2200" dirty="0"/>
          </a:p>
        </p:txBody>
      </p:sp>
      <p:pic>
        <p:nvPicPr>
          <p:cNvPr id="7" name="Content Placeholder 6"/>
          <p:cNvPicPr>
            <a:picLocks noGrp="1" noChangeAspect="1"/>
          </p:cNvPicPr>
          <p:nvPr>
            <p:ph sz="half" idx="1"/>
          </p:nvPr>
        </p:nvPicPr>
        <p:blipFill>
          <a:blip r:embed="rId2"/>
          <a:stretch>
            <a:fillRect/>
          </a:stretch>
        </p:blipFill>
        <p:spPr>
          <a:xfrm>
            <a:off x="1324376" y="2324874"/>
            <a:ext cx="2792210" cy="3383573"/>
          </a:xfrm>
          <a:prstGeom prst="rect">
            <a:avLst/>
          </a:prstGeom>
        </p:spPr>
      </p:pic>
      <p:sp>
        <p:nvSpPr>
          <p:cNvPr id="6" name="Content Placeholder 5"/>
          <p:cNvSpPr>
            <a:spLocks noGrp="1"/>
          </p:cNvSpPr>
          <p:nvPr>
            <p:ph sz="half" idx="2"/>
          </p:nvPr>
        </p:nvSpPr>
        <p:spPr>
          <a:xfrm>
            <a:off x="4856626" y="2512797"/>
            <a:ext cx="4568321" cy="3499420"/>
          </a:xfrm>
        </p:spPr>
        <p:txBody>
          <a:bodyPr>
            <a:normAutofit fontScale="92500" lnSpcReduction="20000"/>
          </a:bodyPr>
          <a:lstStyle/>
          <a:p>
            <a:r>
              <a:rPr lang="en-US" dirty="0">
                <a:solidFill>
                  <a:schemeClr val="bg1"/>
                </a:solidFill>
              </a:rPr>
              <a:t>We believe in working from a strengths perspective with our patients, and we assist them in navigating through their social problems, which may include:</a:t>
            </a:r>
          </a:p>
          <a:p>
            <a:pPr lvl="1"/>
            <a:r>
              <a:rPr lang="en-US" dirty="0">
                <a:solidFill>
                  <a:schemeClr val="bg1"/>
                </a:solidFill>
              </a:rPr>
              <a:t>Difficulty obtaining medications</a:t>
            </a:r>
          </a:p>
          <a:p>
            <a:pPr lvl="1"/>
            <a:r>
              <a:rPr lang="en-US" dirty="0">
                <a:solidFill>
                  <a:schemeClr val="bg1"/>
                </a:solidFill>
              </a:rPr>
              <a:t>Transportation issues</a:t>
            </a:r>
          </a:p>
          <a:p>
            <a:pPr lvl="1"/>
            <a:r>
              <a:rPr lang="en-US" dirty="0">
                <a:solidFill>
                  <a:schemeClr val="bg1"/>
                </a:solidFill>
              </a:rPr>
              <a:t>Lack of insurance </a:t>
            </a:r>
          </a:p>
          <a:p>
            <a:pPr lvl="1"/>
            <a:r>
              <a:rPr lang="en-US" dirty="0">
                <a:solidFill>
                  <a:schemeClr val="bg1"/>
                </a:solidFill>
              </a:rPr>
              <a:t>Financial crisis</a:t>
            </a:r>
          </a:p>
          <a:p>
            <a:pPr lvl="1"/>
            <a:r>
              <a:rPr lang="en-US" dirty="0">
                <a:solidFill>
                  <a:schemeClr val="bg1"/>
                </a:solidFill>
              </a:rPr>
              <a:t>Lack of support</a:t>
            </a:r>
          </a:p>
          <a:p>
            <a:pPr lvl="1"/>
            <a:r>
              <a:rPr lang="en-US" dirty="0">
                <a:solidFill>
                  <a:schemeClr val="bg1"/>
                </a:solidFill>
              </a:rPr>
              <a:t>And much more…</a:t>
            </a:r>
            <a:r>
              <a:rPr lang="en-US" dirty="0"/>
              <a:t>..</a:t>
            </a:r>
          </a:p>
        </p:txBody>
      </p:sp>
      <p:sp>
        <p:nvSpPr>
          <p:cNvPr id="2" name="Rectangle 1">
            <a:extLst>
              <a:ext uri="{FF2B5EF4-FFF2-40B4-BE49-F238E27FC236}">
                <a16:creationId xmlns:a16="http://schemas.microsoft.com/office/drawing/2014/main" id="{0D14677E-4296-4227-9D82-564535CF8187}"/>
              </a:ext>
            </a:extLst>
          </p:cNvPr>
          <p:cNvSpPr/>
          <p:nvPr/>
        </p:nvSpPr>
        <p:spPr>
          <a:xfrm>
            <a:off x="1754106" y="241278"/>
            <a:ext cx="8683787"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entury Gothic" panose="020B0502020202020204"/>
                <a:ea typeface="+mn-ea"/>
                <a:cs typeface="+mn-cs"/>
              </a:rPr>
              <a:t>Vidant Health Heart Failure Program/clinics</a:t>
            </a:r>
            <a:endParaRPr kumimoji="0" lang="en-US" sz="32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3" name="Picture 2">
            <a:extLst>
              <a:ext uri="{FF2B5EF4-FFF2-40B4-BE49-F238E27FC236}">
                <a16:creationId xmlns:a16="http://schemas.microsoft.com/office/drawing/2014/main" id="{EC4B8151-BC76-480B-8027-735B793263FF}"/>
              </a:ext>
            </a:extLst>
          </p:cNvPr>
          <p:cNvPicPr>
            <a:picLocks noChangeAspect="1"/>
          </p:cNvPicPr>
          <p:nvPr/>
        </p:nvPicPr>
        <p:blipFill>
          <a:blip r:embed="rId3"/>
          <a:stretch>
            <a:fillRect/>
          </a:stretch>
        </p:blipFill>
        <p:spPr>
          <a:xfrm>
            <a:off x="8921295" y="4842740"/>
            <a:ext cx="2487384" cy="1731414"/>
          </a:xfrm>
          <a:prstGeom prst="rect">
            <a:avLst/>
          </a:prstGeom>
        </p:spPr>
      </p:pic>
    </p:spTree>
    <p:extLst>
      <p:ext uri="{BB962C8B-B14F-4D97-AF65-F5344CB8AC3E}">
        <p14:creationId xmlns:p14="http://schemas.microsoft.com/office/powerpoint/2010/main" val="8524635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2792" y="568112"/>
            <a:ext cx="5064876" cy="1194427"/>
          </a:xfrm>
        </p:spPr>
        <p:txBody>
          <a:bodyPr>
            <a:normAutofit fontScale="90000"/>
          </a:bodyPr>
          <a:lstStyle/>
          <a:p>
            <a:r>
              <a:rPr lang="en-US" sz="4400" dirty="0"/>
              <a:t>Clinic Locations</a:t>
            </a:r>
            <a:br>
              <a:rPr lang="en-US" dirty="0"/>
            </a:br>
            <a:endParaRPr lang="en-US" dirty="0"/>
          </a:p>
        </p:txBody>
      </p:sp>
      <p:sp>
        <p:nvSpPr>
          <p:cNvPr id="3" name="Content Placeholder 2"/>
          <p:cNvSpPr>
            <a:spLocks noGrp="1"/>
          </p:cNvSpPr>
          <p:nvPr>
            <p:ph sz="half" idx="1"/>
          </p:nvPr>
        </p:nvSpPr>
        <p:spPr>
          <a:xfrm>
            <a:off x="390013" y="2027583"/>
            <a:ext cx="4937655" cy="4067204"/>
          </a:xfrm>
        </p:spPr>
        <p:txBody>
          <a:bodyPr>
            <a:normAutofit fontScale="92500" lnSpcReduction="20000"/>
          </a:bodyPr>
          <a:lstStyle/>
          <a:p>
            <a:pPr>
              <a:buFont typeface="Arial" panose="020B0604020202020204" pitchFamily="34" charset="0"/>
              <a:buChar char="•"/>
            </a:pPr>
            <a:r>
              <a:rPr lang="en-US" dirty="0">
                <a:solidFill>
                  <a:schemeClr val="bg1"/>
                </a:solidFill>
              </a:rPr>
              <a:t>101 Clinic Drive, Tarboro, NC , 27886</a:t>
            </a:r>
          </a:p>
          <a:p>
            <a:pPr lvl="1">
              <a:buFont typeface="Arial" panose="020B0604020202020204" pitchFamily="34" charset="0"/>
              <a:buChar char="•"/>
            </a:pPr>
            <a:r>
              <a:rPr lang="en-US" dirty="0">
                <a:solidFill>
                  <a:schemeClr val="bg1"/>
                </a:solidFill>
              </a:rPr>
              <a:t>For info/appts call 252-824-5150</a:t>
            </a:r>
          </a:p>
          <a:p>
            <a:pPr>
              <a:buFont typeface="Arial" panose="020B0604020202020204" pitchFamily="34" charset="0"/>
              <a:buChar char="•"/>
            </a:pPr>
            <a:endParaRPr lang="en-US" dirty="0">
              <a:solidFill>
                <a:schemeClr val="bg1"/>
              </a:solidFill>
            </a:endParaRPr>
          </a:p>
          <a:p>
            <a:pPr>
              <a:buFont typeface="Arial" panose="020B0604020202020204" pitchFamily="34" charset="0"/>
              <a:buChar char="•"/>
            </a:pPr>
            <a:r>
              <a:rPr lang="en-US" dirty="0">
                <a:solidFill>
                  <a:schemeClr val="bg1"/>
                </a:solidFill>
              </a:rPr>
              <a:t>500 S. Academy St, Ahoskie, NC, 27910</a:t>
            </a:r>
          </a:p>
          <a:p>
            <a:pPr lvl="1">
              <a:buFont typeface="Arial" panose="020B0604020202020204" pitchFamily="34" charset="0"/>
              <a:buChar char="•"/>
            </a:pPr>
            <a:r>
              <a:rPr lang="en-US" dirty="0">
                <a:solidFill>
                  <a:schemeClr val="bg1"/>
                </a:solidFill>
              </a:rPr>
              <a:t>For info/appts call 252-209-3260</a:t>
            </a:r>
          </a:p>
          <a:p>
            <a:pPr marL="457200" lvl="1" indent="0">
              <a:buNone/>
            </a:pPr>
            <a:endParaRPr lang="en-US" dirty="0">
              <a:solidFill>
                <a:schemeClr val="bg1"/>
              </a:solidFill>
            </a:endParaRPr>
          </a:p>
          <a:p>
            <a:pPr>
              <a:buFont typeface="Arial" panose="020B0604020202020204" pitchFamily="34" charset="0"/>
              <a:buChar char="•"/>
            </a:pPr>
            <a:r>
              <a:rPr lang="en-US" dirty="0">
                <a:solidFill>
                  <a:schemeClr val="bg1"/>
                </a:solidFill>
              </a:rPr>
              <a:t>115 Heart Dr., Greenville, NC 27834</a:t>
            </a:r>
          </a:p>
          <a:p>
            <a:pPr lvl="1">
              <a:buFont typeface="Arial" panose="020B0604020202020204" pitchFamily="34" charset="0"/>
              <a:buChar char="•"/>
            </a:pPr>
            <a:r>
              <a:rPr lang="en-US" dirty="0">
                <a:solidFill>
                  <a:schemeClr val="bg1"/>
                </a:solidFill>
              </a:rPr>
              <a:t>For info/</a:t>
            </a:r>
            <a:r>
              <a:rPr lang="en-US" dirty="0" err="1">
                <a:solidFill>
                  <a:schemeClr val="bg1"/>
                </a:solidFill>
              </a:rPr>
              <a:t>appts</a:t>
            </a:r>
            <a:r>
              <a:rPr lang="en-US" dirty="0">
                <a:solidFill>
                  <a:schemeClr val="bg1"/>
                </a:solidFill>
              </a:rPr>
              <a:t> call 252-847-1703</a:t>
            </a:r>
          </a:p>
          <a:p>
            <a:pPr>
              <a:buFont typeface="Arial" panose="020B0604020202020204" pitchFamily="34" charset="0"/>
              <a:buChar char="•"/>
            </a:pPr>
            <a:endParaRPr lang="en-US" dirty="0">
              <a:solidFill>
                <a:schemeClr val="bg1"/>
              </a:solidFill>
            </a:endParaRPr>
          </a:p>
          <a:p>
            <a:pPr>
              <a:buFont typeface="Arial" panose="020B0604020202020204" pitchFamily="34" charset="0"/>
              <a:buChar char="•"/>
            </a:pPr>
            <a:r>
              <a:rPr lang="en-US" dirty="0">
                <a:solidFill>
                  <a:schemeClr val="bg1"/>
                </a:solidFill>
              </a:rPr>
              <a:t>850 W. H. Blvd, Greenville, NC, 27834</a:t>
            </a:r>
          </a:p>
          <a:p>
            <a:pPr lvl="1">
              <a:buFont typeface="Arial" panose="020B0604020202020204" pitchFamily="34" charset="0"/>
              <a:buChar char="•"/>
            </a:pPr>
            <a:r>
              <a:rPr lang="en-US" dirty="0">
                <a:solidFill>
                  <a:schemeClr val="bg1"/>
                </a:solidFill>
              </a:rPr>
              <a:t>For info/appts call 252-758-3211</a:t>
            </a:r>
          </a:p>
        </p:txBody>
      </p:sp>
      <p:sp>
        <p:nvSpPr>
          <p:cNvPr id="4" name="Content Placeholder 3"/>
          <p:cNvSpPr>
            <a:spLocks noGrp="1"/>
          </p:cNvSpPr>
          <p:nvPr>
            <p:ph sz="half" idx="2"/>
          </p:nvPr>
        </p:nvSpPr>
        <p:spPr>
          <a:xfrm>
            <a:off x="6438937" y="2195775"/>
            <a:ext cx="4937655" cy="4067203"/>
          </a:xfrm>
        </p:spPr>
        <p:txBody>
          <a:bodyPr>
            <a:normAutofit fontScale="92500" lnSpcReduction="20000"/>
          </a:bodyPr>
          <a:lstStyle/>
          <a:p>
            <a:pPr>
              <a:buFont typeface="Arial" panose="020B0604020202020204" pitchFamily="34" charset="0"/>
              <a:buChar char="•"/>
            </a:pPr>
            <a:r>
              <a:rPr lang="en-US" dirty="0">
                <a:solidFill>
                  <a:schemeClr val="bg1"/>
                </a:solidFill>
              </a:rPr>
              <a:t>Medication initiation and titration</a:t>
            </a:r>
          </a:p>
          <a:p>
            <a:pPr>
              <a:buFont typeface="Arial" panose="020B0604020202020204" pitchFamily="34" charset="0"/>
              <a:buChar char="•"/>
            </a:pPr>
            <a:r>
              <a:rPr lang="en-US" dirty="0">
                <a:solidFill>
                  <a:schemeClr val="bg1"/>
                </a:solidFill>
              </a:rPr>
              <a:t>Focused patient education</a:t>
            </a:r>
          </a:p>
          <a:p>
            <a:pPr>
              <a:buFont typeface="Arial" panose="020B0604020202020204" pitchFamily="34" charset="0"/>
              <a:buChar char="•"/>
            </a:pPr>
            <a:r>
              <a:rPr lang="en-US" dirty="0">
                <a:solidFill>
                  <a:schemeClr val="bg1"/>
                </a:solidFill>
              </a:rPr>
              <a:t>Heart failure self-management tools that emphasize daily weights, low sodium diets and medication adherence</a:t>
            </a:r>
          </a:p>
          <a:p>
            <a:pPr>
              <a:buFont typeface="Arial" panose="020B0604020202020204" pitchFamily="34" charset="0"/>
              <a:buChar char="•"/>
            </a:pPr>
            <a:r>
              <a:rPr lang="en-US" dirty="0">
                <a:solidFill>
                  <a:schemeClr val="bg1"/>
                </a:solidFill>
              </a:rPr>
              <a:t>Laboratory monitoring as needed</a:t>
            </a:r>
          </a:p>
          <a:p>
            <a:pPr>
              <a:buFont typeface="Arial" panose="020B0604020202020204" pitchFamily="34" charset="0"/>
              <a:buChar char="•"/>
            </a:pPr>
            <a:r>
              <a:rPr lang="en-US" dirty="0">
                <a:solidFill>
                  <a:schemeClr val="bg1"/>
                </a:solidFill>
              </a:rPr>
              <a:t>Echocardiography</a:t>
            </a:r>
          </a:p>
          <a:p>
            <a:pPr>
              <a:buFont typeface="Arial" panose="020B0604020202020204" pitchFamily="34" charset="0"/>
              <a:buChar char="•"/>
            </a:pPr>
            <a:r>
              <a:rPr lang="en-US" dirty="0">
                <a:solidFill>
                  <a:schemeClr val="bg1"/>
                </a:solidFill>
              </a:rPr>
              <a:t>Cardiopulmonary exercise testing</a:t>
            </a:r>
          </a:p>
          <a:p>
            <a:pPr>
              <a:buFont typeface="Arial" panose="020B0604020202020204" pitchFamily="34" charset="0"/>
              <a:buChar char="•"/>
            </a:pPr>
            <a:r>
              <a:rPr lang="en-US" dirty="0">
                <a:solidFill>
                  <a:schemeClr val="bg1"/>
                </a:solidFill>
              </a:rPr>
              <a:t>Evaluation for device therapies</a:t>
            </a:r>
          </a:p>
          <a:p>
            <a:pPr>
              <a:buFont typeface="Arial" panose="020B0604020202020204" pitchFamily="34" charset="0"/>
              <a:buChar char="•"/>
            </a:pPr>
            <a:r>
              <a:rPr lang="en-US" dirty="0">
                <a:solidFill>
                  <a:schemeClr val="bg1"/>
                </a:solidFill>
              </a:rPr>
              <a:t>Bi-ventricular pacemaker optimization</a:t>
            </a:r>
          </a:p>
          <a:p>
            <a:endParaRPr lang="en-US" dirty="0"/>
          </a:p>
        </p:txBody>
      </p:sp>
      <p:sp>
        <p:nvSpPr>
          <p:cNvPr id="5" name="Rectangle 4">
            <a:extLst>
              <a:ext uri="{FF2B5EF4-FFF2-40B4-BE49-F238E27FC236}">
                <a16:creationId xmlns:a16="http://schemas.microsoft.com/office/drawing/2014/main" id="{84433150-04FD-4E8F-97CC-A7E4D76C62D0}"/>
              </a:ext>
            </a:extLst>
          </p:cNvPr>
          <p:cNvSpPr/>
          <p:nvPr/>
        </p:nvSpPr>
        <p:spPr>
          <a:xfrm>
            <a:off x="6703425" y="1721916"/>
            <a:ext cx="418986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entury Gothic" panose="020B0502020202020204"/>
                <a:ea typeface="+mn-ea"/>
                <a:cs typeface="+mn-cs"/>
              </a:rPr>
              <a:t>Some services offered:</a:t>
            </a:r>
          </a:p>
        </p:txBody>
      </p:sp>
      <p:sp>
        <p:nvSpPr>
          <p:cNvPr id="6" name="Rectangle 5">
            <a:extLst>
              <a:ext uri="{FF2B5EF4-FFF2-40B4-BE49-F238E27FC236}">
                <a16:creationId xmlns:a16="http://schemas.microsoft.com/office/drawing/2014/main" id="{3879F6B7-6888-4D37-97DE-79C493E08581}"/>
              </a:ext>
            </a:extLst>
          </p:cNvPr>
          <p:cNvSpPr/>
          <p:nvPr/>
        </p:nvSpPr>
        <p:spPr>
          <a:xfrm>
            <a:off x="6703425" y="455326"/>
            <a:ext cx="5064876"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We believe in trying to help the </a:t>
            </a:r>
            <a:r>
              <a:rPr kumimoji="0" lang="en-US" sz="1800" b="1" i="0" u="sng" strike="noStrike" kern="1200" cap="none" spc="0" normalizeH="0" baseline="0" noProof="0" dirty="0">
                <a:ln>
                  <a:noFill/>
                </a:ln>
                <a:solidFill>
                  <a:prstClr val="white"/>
                </a:solidFill>
                <a:effectLst/>
                <a:uLnTx/>
                <a:uFillTx/>
                <a:latin typeface="Century Gothic" panose="020B0502020202020204"/>
                <a:ea typeface="+mn-ea"/>
                <a:cs typeface="+mn-cs"/>
              </a:rPr>
              <a:t>person as a whole</a:t>
            </a: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  Our team includes Physicians, NPs, PAs, Nurses, Psychologist, Social workers, Pharmacists and many more!</a:t>
            </a:r>
          </a:p>
        </p:txBody>
      </p:sp>
    </p:spTree>
    <p:extLst>
      <p:ext uri="{BB962C8B-B14F-4D97-AF65-F5344CB8AC3E}">
        <p14:creationId xmlns:p14="http://schemas.microsoft.com/office/powerpoint/2010/main" val="15254079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27AFA39-3D9B-4BD4-86A5-3A877588722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4098" y="179705"/>
            <a:ext cx="5414020" cy="4351338"/>
          </a:xfrm>
        </p:spPr>
      </p:pic>
      <p:sp>
        <p:nvSpPr>
          <p:cNvPr id="6" name="TextBox 5">
            <a:extLst>
              <a:ext uri="{FF2B5EF4-FFF2-40B4-BE49-F238E27FC236}">
                <a16:creationId xmlns:a16="http://schemas.microsoft.com/office/drawing/2014/main" id="{BC683B21-E296-4C71-B86C-1018B4298650}"/>
              </a:ext>
            </a:extLst>
          </p:cNvPr>
          <p:cNvSpPr txBox="1"/>
          <p:nvPr/>
        </p:nvSpPr>
        <p:spPr>
          <a:xfrm>
            <a:off x="927652" y="4531043"/>
            <a:ext cx="4200939" cy="1631216"/>
          </a:xfrm>
          <a:prstGeom prst="rect">
            <a:avLst/>
          </a:prstGeom>
          <a:noFill/>
        </p:spPr>
        <p:txBody>
          <a:bodyPr wrap="square" rtlCol="0">
            <a:spAutoFit/>
          </a:bodyPr>
          <a:lstStyle/>
          <a:p>
            <a:pPr algn="ctr"/>
            <a:r>
              <a:rPr lang="en-US" sz="2800" dirty="0"/>
              <a:t>Brandi Bragg</a:t>
            </a:r>
          </a:p>
          <a:p>
            <a:pPr algn="ctr"/>
            <a:r>
              <a:rPr lang="en-US" dirty="0"/>
              <a:t>Career Pathways Facilitator</a:t>
            </a:r>
          </a:p>
          <a:p>
            <a:pPr algn="ctr"/>
            <a:endParaRPr lang="en-US" dirty="0"/>
          </a:p>
          <a:p>
            <a:pPr algn="ctr"/>
            <a:r>
              <a:rPr lang="en-US" dirty="0">
                <a:hlinkClick r:id="rId3"/>
              </a:rPr>
              <a:t>Brandi.bragg@nencpathways.org</a:t>
            </a:r>
            <a:endParaRPr lang="en-US" dirty="0"/>
          </a:p>
          <a:p>
            <a:pPr algn="ctr"/>
            <a:r>
              <a:rPr lang="en-US" dirty="0"/>
              <a:t>(252)974-1809</a:t>
            </a:r>
          </a:p>
        </p:txBody>
      </p:sp>
      <p:sp>
        <p:nvSpPr>
          <p:cNvPr id="7" name="TextBox 6">
            <a:extLst>
              <a:ext uri="{FF2B5EF4-FFF2-40B4-BE49-F238E27FC236}">
                <a16:creationId xmlns:a16="http://schemas.microsoft.com/office/drawing/2014/main" id="{0BF96684-18F9-429C-BF6E-8B61794F290C}"/>
              </a:ext>
            </a:extLst>
          </p:cNvPr>
          <p:cNvSpPr txBox="1"/>
          <p:nvPr/>
        </p:nvSpPr>
        <p:spPr>
          <a:xfrm>
            <a:off x="6096000" y="1404730"/>
            <a:ext cx="5168348" cy="4832092"/>
          </a:xfrm>
          <a:prstGeom prst="rect">
            <a:avLst/>
          </a:prstGeom>
          <a:noFill/>
        </p:spPr>
        <p:txBody>
          <a:bodyPr wrap="square" rtlCol="0">
            <a:spAutoFit/>
          </a:bodyPr>
          <a:lstStyle/>
          <a:p>
            <a:pPr algn="ctr"/>
            <a:r>
              <a:rPr lang="en-US" sz="2800" b="1" u="sng" dirty="0"/>
              <a:t>Career Development Resources</a:t>
            </a:r>
          </a:p>
          <a:p>
            <a:endParaRPr lang="en-US" dirty="0"/>
          </a:p>
          <a:p>
            <a:pPr marL="285750" indent="-285750">
              <a:buFont typeface="Arial" panose="020B0604020202020204" pitchFamily="34" charset="0"/>
              <a:buChar char="•"/>
            </a:pPr>
            <a:r>
              <a:rPr lang="en-US" sz="2400" b="1" dirty="0" err="1"/>
              <a:t>Traitify</a:t>
            </a:r>
            <a:r>
              <a:rPr lang="en-US" dirty="0"/>
              <a:t> - 90 second visual personality and career assessment tool, appropriate for middle school to adult, ESL, ABE)</a:t>
            </a:r>
          </a:p>
          <a:p>
            <a:pPr marL="285750" indent="-285750">
              <a:buFont typeface="Arial" panose="020B0604020202020204" pitchFamily="34" charset="0"/>
              <a:buChar char="•"/>
            </a:pPr>
            <a:r>
              <a:rPr lang="en-US" sz="2400" b="1" dirty="0"/>
              <a:t>GADJ (Guidance and Direction for Jobseekers) </a:t>
            </a:r>
            <a:r>
              <a:rPr lang="en-US" dirty="0"/>
              <a:t>– Lesson plans based on career development for use by teachers, counselors and career advisors, middle school through adult</a:t>
            </a:r>
          </a:p>
          <a:p>
            <a:pPr marL="285750" indent="-285750">
              <a:buFont typeface="Arial" panose="020B0604020202020204" pitchFamily="34" charset="0"/>
              <a:buChar char="•"/>
            </a:pPr>
            <a:r>
              <a:rPr lang="en-US" sz="2400" b="1" dirty="0"/>
              <a:t>Career Ladders (and posters) </a:t>
            </a:r>
            <a:r>
              <a:rPr lang="en-US" dirty="0"/>
              <a:t>– provide a visual for local careers in pathway areas, provides education level needed, wages earned and positions open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8" name="Rectangle 7">
            <a:extLst>
              <a:ext uri="{FF2B5EF4-FFF2-40B4-BE49-F238E27FC236}">
                <a16:creationId xmlns:a16="http://schemas.microsoft.com/office/drawing/2014/main" id="{205772C2-158F-4087-8E7A-6803B67B5D55}"/>
              </a:ext>
            </a:extLst>
          </p:cNvPr>
          <p:cNvSpPr/>
          <p:nvPr/>
        </p:nvSpPr>
        <p:spPr>
          <a:xfrm>
            <a:off x="4893869" y="5754965"/>
            <a:ext cx="6936514"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www.nencpathways.org</a:t>
            </a:r>
          </a:p>
        </p:txBody>
      </p:sp>
    </p:spTree>
    <p:extLst>
      <p:ext uri="{BB962C8B-B14F-4D97-AF65-F5344CB8AC3E}">
        <p14:creationId xmlns:p14="http://schemas.microsoft.com/office/powerpoint/2010/main" val="3856350853"/>
      </p:ext>
    </p:extLst>
  </p:cSld>
  <p:clrMapOvr>
    <a:masterClrMapping/>
  </p:clrMapOvr>
</p:sld>
</file>

<file path=ppt/theme/_rels/theme11.xml.rels><?xml version="1.0" encoding="UTF-8" standalone="yes"?>
<Relationships xmlns="http://schemas.openxmlformats.org/package/2006/relationships"><Relationship Id="rId1" Type="http://schemas.openxmlformats.org/officeDocument/2006/relationships/image" Target="../media/image8.jpeg"/></Relationships>
</file>

<file path=ppt/theme/_rels/theme7.xml.rels><?xml version="1.0" encoding="UTF-8" standalone="yes"?>
<Relationships xmlns="http://schemas.openxmlformats.org/package/2006/relationships"><Relationship Id="rId1" Type="http://schemas.openxmlformats.org/officeDocument/2006/relationships/image" Target="../media/image7.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Facet">
  <a:themeElements>
    <a:clrScheme name="PCC 1">
      <a:dk1>
        <a:srgbClr val="000000"/>
      </a:dk1>
      <a:lt1>
        <a:srgbClr val="FFFFFF"/>
      </a:lt1>
      <a:dk2>
        <a:srgbClr val="2C3C43"/>
      </a:dk2>
      <a:lt2>
        <a:srgbClr val="EBEBEB"/>
      </a:lt2>
      <a:accent1>
        <a:srgbClr val="2549C2"/>
      </a:accent1>
      <a:accent2>
        <a:srgbClr val="2F5EFF"/>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11.xml><?xml version="1.0" encoding="utf-8"?>
<a:theme xmlns:a="http://schemas.openxmlformats.org/drawingml/2006/main" name="Ion Boardroom">
  <a:themeElements>
    <a:clrScheme name="Ion Boardroom">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A3AB87EF-B655-4FFF-8D05-F333AD7F2789}"/>
    </a:ext>
  </a:extLst>
</a:theme>
</file>

<file path=ppt/theme/theme1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14.xml><?xml version="1.0" encoding="utf-8"?>
<a:theme xmlns:a="http://schemas.openxmlformats.org/drawingml/2006/main" name="AFL WAYNE GRAY BLUE">
  <a:themeElements>
    <a:clrScheme name="Retrospect">
      <a:dk1>
        <a:srgbClr val="000000"/>
      </a:dk1>
      <a:lt1>
        <a:srgbClr val="FFFFFF"/>
      </a:lt1>
      <a:dk2>
        <a:srgbClr val="46464A"/>
      </a:dk2>
      <a:lt2>
        <a:srgbClr val="D1D9E1"/>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2018 ACH Employee Orientation &amp; Core Comps 2 RED WHITE BLACK" id="{E76BCB29-75ED-4C89-8689-B652275278B9}" vid="{6B2B58E9-64CA-4B2D-AC30-C7DE8AB7749E}"/>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Blue Segoe 4-3 template-template_April-17-2007">
  <a:themeElements>
    <a:clrScheme name="Blue Template-Template">
      <a:dk1>
        <a:srgbClr val="000000"/>
      </a:dk1>
      <a:lt1>
        <a:srgbClr val="FFFFFF"/>
      </a:lt1>
      <a:dk2>
        <a:srgbClr val="050595"/>
      </a:dk2>
      <a:lt2>
        <a:srgbClr val="FFFF99"/>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7.xml><?xml version="1.0" encoding="utf-8"?>
<a:theme xmlns:a="http://schemas.openxmlformats.org/drawingml/2006/main" name="Banded">
  <a:themeElements>
    <a:clrScheme name="Banded">
      <a:dk1>
        <a:srgbClr val="2C2C2C"/>
      </a:dk1>
      <a:lt1>
        <a:srgbClr val="FFFFFF"/>
      </a:lt1>
      <a:dk2>
        <a:srgbClr val="099BDD"/>
      </a:dk2>
      <a:lt2>
        <a:srgbClr val="F2F2F2"/>
      </a:lt2>
      <a:accent1>
        <a:srgbClr val="FFC000"/>
      </a:accent1>
      <a:accent2>
        <a:srgbClr val="A5D028"/>
      </a:accent2>
      <a:accent3>
        <a:srgbClr val="08CC78"/>
      </a:accent3>
      <a:accent4>
        <a:srgbClr val="F24099"/>
      </a:accent4>
      <a:accent5>
        <a:srgbClr val="828288"/>
      </a:accent5>
      <a:accent6>
        <a:srgbClr val="F56617"/>
      </a:accent6>
      <a:hlink>
        <a:srgbClr val="005DBA"/>
      </a:hlink>
      <a:folHlink>
        <a:srgbClr val="6C606A"/>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1037</TotalTime>
  <Words>2771</Words>
  <Application>Microsoft Office PowerPoint</Application>
  <PresentationFormat>Widescreen</PresentationFormat>
  <Paragraphs>540</Paragraphs>
  <Slides>54</Slides>
  <Notes>8</Notes>
  <HiddenSlides>0</HiddenSlides>
  <MMClips>5</MMClips>
  <ScaleCrop>false</ScaleCrop>
  <HeadingPairs>
    <vt:vector size="6" baseType="variant">
      <vt:variant>
        <vt:lpstr>Fonts Used</vt:lpstr>
      </vt:variant>
      <vt:variant>
        <vt:i4>22</vt:i4>
      </vt:variant>
      <vt:variant>
        <vt:lpstr>Theme</vt:lpstr>
      </vt:variant>
      <vt:variant>
        <vt:i4>14</vt:i4>
      </vt:variant>
      <vt:variant>
        <vt:lpstr>Slide Titles</vt:lpstr>
      </vt:variant>
      <vt:variant>
        <vt:i4>54</vt:i4>
      </vt:variant>
    </vt:vector>
  </HeadingPairs>
  <TitlesOfParts>
    <vt:vector size="90" baseType="lpstr">
      <vt:lpstr>Arial</vt:lpstr>
      <vt:lpstr>Arial Black</vt:lpstr>
      <vt:lpstr>Arial Nova Light</vt:lpstr>
      <vt:lpstr>Calibri</vt:lpstr>
      <vt:lpstr>Calibri Light</vt:lpstr>
      <vt:lpstr>Century Gothic</vt:lpstr>
      <vt:lpstr>Corbel</vt:lpstr>
      <vt:lpstr>Franklin Gothic Demi Cond</vt:lpstr>
      <vt:lpstr>Franklin Gothic Medium</vt:lpstr>
      <vt:lpstr>Garamond</vt:lpstr>
      <vt:lpstr>Georgia</vt:lpstr>
      <vt:lpstr>Gotham Bold</vt:lpstr>
      <vt:lpstr>Helvetica</vt:lpstr>
      <vt:lpstr>Lucida Bright</vt:lpstr>
      <vt:lpstr>Microsoft PhagsPa</vt:lpstr>
      <vt:lpstr>Myriad Pro</vt:lpstr>
      <vt:lpstr>Symbol</vt:lpstr>
      <vt:lpstr>Times New Roman</vt:lpstr>
      <vt:lpstr>Trebuchet MS</vt:lpstr>
      <vt:lpstr>Verdana</vt:lpstr>
      <vt:lpstr>Wingdings</vt:lpstr>
      <vt:lpstr>Wingdings 3</vt:lpstr>
      <vt:lpstr>Office Theme</vt:lpstr>
      <vt:lpstr>1_Office Theme</vt:lpstr>
      <vt:lpstr>2_Office Theme</vt:lpstr>
      <vt:lpstr>Facet</vt:lpstr>
      <vt:lpstr>3_Office Theme</vt:lpstr>
      <vt:lpstr>Blue Segoe 4-3 template-template_April-17-2007</vt:lpstr>
      <vt:lpstr>Banded</vt:lpstr>
      <vt:lpstr>4_Office Theme</vt:lpstr>
      <vt:lpstr>5_Office Theme</vt:lpstr>
      <vt:lpstr>1_Facet</vt:lpstr>
      <vt:lpstr>Ion Boardroom</vt:lpstr>
      <vt:lpstr>6_Office Theme</vt:lpstr>
      <vt:lpstr>Slice</vt:lpstr>
      <vt:lpstr>AFL WAYNE GRAY BLUE</vt:lpstr>
      <vt:lpstr>NETWORKING REDESIGNED </vt:lpstr>
      <vt:lpstr>PowerPoint Presentation</vt:lpstr>
      <vt:lpstr>PowerPoint Presentation</vt:lpstr>
      <vt:lpstr>PowerPoint Presentation</vt:lpstr>
      <vt:lpstr>PowerPoint Presentation</vt:lpstr>
      <vt:lpstr>PowerPoint Presentation</vt:lpstr>
      <vt:lpstr>The social work team: Terrani Moore,  Christina Moore,  Patricia Cromptom</vt:lpstr>
      <vt:lpstr>Clinic Locations </vt:lpstr>
      <vt:lpstr>PowerPoint Presentation</vt:lpstr>
      <vt:lpstr>PITT COMMUNITY COLLEGE</vt:lpstr>
      <vt:lpstr>Services Provided</vt:lpstr>
      <vt:lpstr>PowerPoint Presentation</vt:lpstr>
      <vt:lpstr>PowerPoint Presentation</vt:lpstr>
      <vt:lpstr>PowerPoint Presentation</vt:lpstr>
      <vt:lpstr>How do we assist?</vt:lpstr>
      <vt:lpstr>PowerPoint Presentation</vt:lpstr>
      <vt:lpstr>PowerPoint Presentation</vt:lpstr>
      <vt:lpstr>About Vocational Rehabilitation (VR):</vt:lpstr>
      <vt:lpstr>PowerPoint Presentation</vt:lpstr>
      <vt:lpstr>NORTH CAROLINA DIVISION OF  SERVICES FOR THE BLIND</vt:lpstr>
      <vt:lpstr>SERVICES</vt:lpstr>
      <vt:lpstr>PowerPoint Presentation</vt:lpstr>
      <vt:lpstr>    Career &amp; Academic Advising Pitt Community College 252-493-7322</vt:lpstr>
      <vt:lpstr>Pitt County Health Department</vt:lpstr>
      <vt:lpstr>PowerPoint Presentation</vt:lpstr>
      <vt:lpstr>Services Provided by PCC Counselors</vt:lpstr>
      <vt:lpstr>PowerPoint Presentation</vt:lpstr>
      <vt:lpstr>Mid-East Commission Planning Department</vt:lpstr>
      <vt:lpstr>Pitt Community College Transitional Studies        493-7396</vt:lpstr>
      <vt:lpstr>Pitt Community College</vt:lpstr>
      <vt:lpstr>Connection to Support Resources……. Success Navigators connect first-year students to resources that support student success </vt:lpstr>
      <vt:lpstr>PowerPoint Presentation</vt:lpstr>
      <vt:lpstr>PowerPoint Presentation</vt:lpstr>
      <vt:lpstr>PowerPoint Presentation</vt:lpstr>
      <vt:lpstr>PowerPoint Presentation</vt:lpstr>
      <vt:lpstr>PowerPoint Presentation</vt:lpstr>
      <vt:lpstr>PowerPoint Presentation</vt:lpstr>
      <vt:lpstr>       A CARING HEART        CASE MANAGEMENT, INC.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NETWORKING REDESIGNED</dc:title>
  <dc:creator>Brandi</dc:creator>
  <cp:lastModifiedBy>Brandi</cp:lastModifiedBy>
  <cp:revision>5</cp:revision>
  <dcterms:created xsi:type="dcterms:W3CDTF">2019-09-04T21:06:33Z</dcterms:created>
  <dcterms:modified xsi:type="dcterms:W3CDTF">2019-09-11T16:12:14Z</dcterms:modified>
</cp:coreProperties>
</file>