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8"/>
  </p:notesMasterIdLst>
  <p:handoutMasterIdLst>
    <p:handoutMasterId r:id="rId19"/>
  </p:handoutMasterIdLst>
  <p:sldIdLst>
    <p:sldId id="256" r:id="rId6"/>
    <p:sldId id="280" r:id="rId7"/>
    <p:sldId id="275" r:id="rId8"/>
    <p:sldId id="269" r:id="rId9"/>
    <p:sldId id="271" r:id="rId10"/>
    <p:sldId id="278" r:id="rId11"/>
    <p:sldId id="272" r:id="rId12"/>
    <p:sldId id="276" r:id="rId13"/>
    <p:sldId id="277" r:id="rId14"/>
    <p:sldId id="273" r:id="rId15"/>
    <p:sldId id="274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0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8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63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58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26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43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D475-37B4-4EF9-9C08-8DAC74A603C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CBEE-EC6C-4E3C-9248-DA58C3478780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2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10/18/2019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srgbClr val="FB8C29"/>
                </a:solidFill>
              </a:rPr>
              <a:pPr defTabSz="457200"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04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clive.org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nclive.org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Partnering with your local library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 Harris</a:t>
            </a:r>
          </a:p>
          <a:p>
            <a:r>
              <a:rPr lang="en-US" dirty="0"/>
              <a:t>NCWorks Outreach Coordinator</a:t>
            </a:r>
          </a:p>
          <a:p>
            <a:r>
              <a:rPr lang="en-US" dirty="0"/>
              <a:t>Region Q Workforce Development Board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01B8-D738-47CD-A9A8-1AA8F948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491" y="149873"/>
            <a:ext cx="4150309" cy="104923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F7CA7-528C-43A1-A4E3-281C805B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1" y="1099387"/>
            <a:ext cx="9291215" cy="156992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https://www.nclive.org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member libraries to better support education, enhance economic development, and improve the quality of life of all North Carolinians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83D45-2ED2-426C-BA15-40AF5184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3462170"/>
            <a:ext cx="4698735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E0C23-68CB-4A07-8449-787290FCC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95" y="2743201"/>
            <a:ext cx="6787155" cy="39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4B7A01-D875-4B02-B88E-8637BE02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72014" cy="6857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479724-892E-41F4-8E9B-65B836D4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40" y="4056001"/>
            <a:ext cx="4719987" cy="2801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85BF2E-96C5-4D8A-90E8-B08999AA8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138" y="923388"/>
            <a:ext cx="4151736" cy="11827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8200E9-7374-4A17-853E-6ACF83FA89E7}"/>
              </a:ext>
            </a:extLst>
          </p:cNvPr>
          <p:cNvSpPr/>
          <p:nvPr/>
        </p:nvSpPr>
        <p:spPr>
          <a:xfrm>
            <a:off x="7860997" y="1958745"/>
            <a:ext cx="4046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https://www.nclive.org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Outreach Efforts through Libraries (Region Q)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work with job seekers by appointment </a:t>
            </a:r>
          </a:p>
          <a:p>
            <a:r>
              <a:rPr lang="en-US" dirty="0"/>
              <a:t>Established a Library </a:t>
            </a:r>
            <a:r>
              <a:rPr lang="en-US" i="1" dirty="0"/>
              <a:t>Constant Contact </a:t>
            </a:r>
            <a:r>
              <a:rPr lang="en-US" dirty="0"/>
              <a:t>distribution list for program marketing (RAMP East)</a:t>
            </a:r>
          </a:p>
          <a:p>
            <a:r>
              <a:rPr lang="en-US" dirty="0"/>
              <a:t>Encourage you to work with a library to reach under utilized populations and expand your outreach range; can provide introductions</a:t>
            </a:r>
          </a:p>
          <a:p>
            <a:r>
              <a:rPr lang="en-US" dirty="0"/>
              <a:t>Continue to use as marketing outlet (informational videos)</a:t>
            </a:r>
          </a:p>
          <a:p>
            <a:r>
              <a:rPr lang="en-US" dirty="0"/>
              <a:t>Continue to partner on initiatives and programs</a:t>
            </a:r>
          </a:p>
          <a:p>
            <a:r>
              <a:rPr lang="en-US" dirty="0"/>
              <a:t>Value libraries as contributing partners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3314" y="0"/>
            <a:ext cx="10925175" cy="6867602"/>
            <a:chOff x="0" y="0"/>
            <a:chExt cx="10925175" cy="68676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6338" y="2349155"/>
              <a:ext cx="5093616" cy="45184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925175" cy="23907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8865" y="1800519"/>
              <a:ext cx="5109328" cy="467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200" b="1" dirty="0"/>
                <a:t>Thank You!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400" b="1" dirty="0"/>
                <a:t>Martin Memorial Library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400" dirty="0"/>
                <a:t>Ann Phelps, Librarian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400" dirty="0"/>
                <a:t>Part of the BHM (Beaufort, Hyde and Martin) Regional Library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400" dirty="0"/>
                <a:t>bhmlib.org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400" dirty="0"/>
                <a:t>Branch Libraries located in </a:t>
              </a:r>
              <a:r>
                <a:rPr lang="en-US" sz="2400" u="sng" dirty="0"/>
                <a:t>Aurora</a:t>
              </a:r>
              <a:r>
                <a:rPr lang="en-US" sz="2400" dirty="0"/>
                <a:t>, Bath, </a:t>
              </a:r>
              <a:r>
                <a:rPr lang="en-US" sz="2400" u="sng" dirty="0"/>
                <a:t>Belhaven</a:t>
              </a:r>
              <a:r>
                <a:rPr lang="en-US" sz="2400" dirty="0"/>
                <a:t>, Ocracoke, </a:t>
              </a:r>
              <a:r>
                <a:rPr lang="en-US" sz="2400" u="sng" dirty="0"/>
                <a:t>Robersonville</a:t>
              </a:r>
              <a:r>
                <a:rPr lang="en-US" sz="2400" dirty="0"/>
                <a:t>, Washington and </a:t>
              </a:r>
              <a:r>
                <a:rPr lang="en-US" sz="2400" u="sng" dirty="0"/>
                <a:t>Williamston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9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Target Libraries 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Provide computers and allow the public free access to the internet</a:t>
            </a:r>
          </a:p>
          <a:p>
            <a:r>
              <a:rPr lang="en-US" sz="2800" dirty="0"/>
              <a:t>Gateway to underserved populations </a:t>
            </a:r>
          </a:p>
          <a:p>
            <a:r>
              <a:rPr lang="en-US" sz="2800" dirty="0"/>
              <a:t>Often serve as the networking hub particularly for small, rural communities</a:t>
            </a:r>
          </a:p>
          <a:p>
            <a:r>
              <a:rPr lang="en-US" sz="2800" dirty="0"/>
              <a:t>Provide an excellent marketing outlet </a:t>
            </a:r>
          </a:p>
          <a:p>
            <a:r>
              <a:rPr lang="en-US" sz="2800" dirty="0"/>
              <a:t>Provide excellent resources</a:t>
            </a:r>
          </a:p>
          <a:p>
            <a:r>
              <a:rPr lang="en-US" sz="2800" dirty="0"/>
              <a:t>Librarians and assistants often serve as career counselors and resource advisors for their local patrons</a:t>
            </a:r>
          </a:p>
        </p:txBody>
      </p:sp>
    </p:spTree>
    <p:extLst>
      <p:ext uri="{BB962C8B-B14F-4D97-AF65-F5344CB8AC3E}">
        <p14:creationId xmlns:p14="http://schemas.microsoft.com/office/powerpoint/2010/main" val="27623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25" y="172532"/>
            <a:ext cx="5313977" cy="65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706" y="641022"/>
            <a:ext cx="18917686" cy="5957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88437" cy="68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70468"/>
            <a:ext cx="9980682" cy="1096962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758366" y="1600200"/>
            <a:ext cx="6430912" cy="45720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80" y="1395412"/>
            <a:ext cx="4662617" cy="50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70468"/>
            <a:ext cx="9980682" cy="1096962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758366" y="1600200"/>
            <a:ext cx="6430912" cy="45720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00" y="1395167"/>
            <a:ext cx="4211888" cy="53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3" y="323850"/>
            <a:ext cx="11811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4325"/>
            <a:ext cx="11734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244</TotalTime>
  <Words>258</Words>
  <Application>Microsoft Office PowerPoint</Application>
  <PresentationFormat>Widescreen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Euphemia</vt:lpstr>
      <vt:lpstr>Plantagenet Cherokee</vt:lpstr>
      <vt:lpstr>Rockwell</vt:lpstr>
      <vt:lpstr>Wingdings</vt:lpstr>
      <vt:lpstr>Academic Literature 16x9</vt:lpstr>
      <vt:lpstr>Gallery</vt:lpstr>
      <vt:lpstr>Partnering with your local library</vt:lpstr>
      <vt:lpstr>PowerPoint Presentation</vt:lpstr>
      <vt:lpstr>Why Target Libraries  </vt:lpstr>
      <vt:lpstr>PowerPoint Presentation</vt:lpstr>
      <vt:lpstr>PowerPoint Presentation</vt:lpstr>
      <vt:lpstr>Acknowledgements</vt:lpstr>
      <vt:lpstr>Acknowledgements</vt:lpstr>
      <vt:lpstr>PowerPoint Presentation</vt:lpstr>
      <vt:lpstr>PowerPoint Presentation</vt:lpstr>
      <vt:lpstr>NC Live</vt:lpstr>
      <vt:lpstr>PowerPoint Presentation</vt:lpstr>
      <vt:lpstr>Continuing Outreach Efforts through Libraries (Region Q)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with your local library</dc:title>
  <dc:creator>WIOALaptop</dc:creator>
  <cp:lastModifiedBy>Brandi</cp:lastModifiedBy>
  <cp:revision>20</cp:revision>
  <dcterms:created xsi:type="dcterms:W3CDTF">2019-10-17T15:01:43Z</dcterms:created>
  <dcterms:modified xsi:type="dcterms:W3CDTF">2019-10-18T13:45:39Z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